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9,086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EDB4C-FBBA-46AE-A91A-84A92A258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6"/>
    </mc:Choice>
    <mc:Fallback>
      <p:transition spd="slow" advTm="9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3,02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44D8D6-0BAB-4035-8317-4DEF802CB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2"/>
    </mc:Choice>
    <mc:Fallback>
      <p:transition spd="slow" advTm="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5D883D-FAEF-4870-AD09-69705B38D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8"/>
    </mc:Choice>
    <mc:Fallback>
      <p:transition spd="slow" advTm="9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EB3622-3409-4C23-A1D5-0C422F52F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4"/>
    </mc:Choice>
    <mc:Fallback>
      <p:transition spd="slow" advTm="8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78,45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C5A1F3-1B17-4F83-9032-E093E8B8B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0"/>
    </mc:Choice>
    <mc:Fallback>
      <p:transition spd="slow" advTm="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40,04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57B3B1-11FD-4096-B500-82A25ECF3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9"/>
    </mc:Choice>
    <mc:Fallback>
      <p:transition spd="slow" advTm="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8A4675-1EAB-46D4-91B6-4CDBCAC76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5"/>
    </mc:Choice>
    <mc:Fallback>
      <p:transition spd="slow" advTm="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7,77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39E62A-4DFF-400E-B23F-36EABE56C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0"/>
    </mc:Choice>
    <mc:Fallback>
      <p:transition spd="slow" advTm="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C7F23C-C2DE-40E9-89C8-D74605B34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46"/>
    </mc:Choice>
    <mc:Fallback>
      <p:transition spd="slow" advTm="9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3,54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A0A21F-F8B0-40F4-8DB1-BCF0DB563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0"/>
    </mc:Choice>
    <mc:Fallback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3,21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24754A-786E-4478-B6C3-388F61489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8"/>
    </mc:Choice>
    <mc:Fallback>
      <p:transition spd="slow" advTm="8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Tous les midis, Hiba achète une baguette à 0,70 €.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Hiba dépense-t-elle en 10 jours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E34C3F-4DBB-4970-AC48-DD3A144BC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1"/>
    </mc:Choice>
    <mc:Fallback>
      <p:transition spd="slow" advTm="14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778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8 990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478,1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3 850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2 547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9 086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3 020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784,5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4 004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2 360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89 560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8,99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FCD13B-E330-4D20-8F7A-A5F1B7726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1"/>
    </mc:Choice>
    <mc:Fallback>
      <p:transition spd="slow" advTm="8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2,03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10FB1F-A801-4FD6-882B-F62CBE57C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8"/>
    </mc:Choice>
    <mc:Fallback>
      <p:transition spd="slow" advTm="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4,781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D16B53-D4E5-4B66-8F51-EFBCC94C4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8"/>
    </mc:Choice>
    <mc:Fallback>
      <p:transition spd="slow" advTm="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012F28-E800-4AD3-A23A-686943940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7"/>
    </mc:Choice>
    <mc:Fallback>
      <p:transition spd="slow" advTm="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1CD616-86F2-4C77-86FA-96FD5F7FF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0"/>
    </mc:Choice>
    <mc:Fallback>
      <p:transition spd="slow" advTm="8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25,47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BA604E-CB8C-4B86-9703-2848807E9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9"/>
    </mc:Choice>
    <mc:Fallback>
      <p:transition spd="slow" advTm="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CD816F-6201-4DC8-87EE-3B6C86286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6"/>
    </mc:Choice>
    <mc:Fallback>
      <p:transition spd="slow" advTm="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165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2019-04-19T10:32:02Z</dcterms:modified>
</cp:coreProperties>
</file>