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9" r:id="rId13"/>
    <p:sldId id="262" r:id="rId14"/>
    <p:sldId id="270" r:id="rId15"/>
    <p:sldId id="26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6" r:id="rId53"/>
    <p:sldId id="307" r:id="rId54"/>
    <p:sldId id="317" r:id="rId55"/>
    <p:sldId id="308" r:id="rId56"/>
    <p:sldId id="318" r:id="rId57"/>
    <p:sldId id="309" r:id="rId58"/>
    <p:sldId id="319" r:id="rId59"/>
    <p:sldId id="310" r:id="rId60"/>
    <p:sldId id="320" r:id="rId61"/>
    <p:sldId id="311" r:id="rId62"/>
    <p:sldId id="321" r:id="rId63"/>
    <p:sldId id="312" r:id="rId64"/>
    <p:sldId id="322" r:id="rId65"/>
    <p:sldId id="313" r:id="rId66"/>
    <p:sldId id="323" r:id="rId67"/>
    <p:sldId id="314" r:id="rId68"/>
    <p:sldId id="324" r:id="rId69"/>
    <p:sldId id="315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50" r:id="rId95"/>
    <p:sldId id="349" r:id="rId96"/>
    <p:sldId id="351" r:id="rId97"/>
    <p:sldId id="352" r:id="rId98"/>
    <p:sldId id="354" r:id="rId99"/>
    <p:sldId id="353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1" r:id="rId175"/>
    <p:sldId id="432" r:id="rId176"/>
    <p:sldId id="430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3" r:id="rId187"/>
    <p:sldId id="442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10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3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6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85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5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62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10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2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3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86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60FD8-A49E-4607-A7C3-1EEC5CEE9F34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195F-EED5-4B88-8E8A-2B5FDDB86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1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-des-lapins.eklablo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6727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     UN    </a:t>
            </a:r>
            <a:r>
              <a:rPr lang="fr-FR" dirty="0" err="1">
                <a:latin typeface="DK The Cats Whiskers" panose="02000000000000000000" pitchFamily="50" charset="0"/>
              </a:rPr>
              <a:t>un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un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1 </a:t>
            </a:r>
            <a:r>
              <a:rPr lang="fr-FR" sz="2800" dirty="0">
                <a:latin typeface="Maternellecolor numération espa" panose="02000000000000000000" pitchFamily="2" charset="0"/>
              </a:rPr>
              <a:t>J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526404" y="3151582"/>
            <a:ext cx="554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Maternellecolor creuse" panose="02000000000000000000" pitchFamily="2" charset="0"/>
              </a:rPr>
              <a:t>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7200" dirty="0">
                <a:latin typeface="Maternellecolor creuse" panose="02000000000000000000" pitchFamily="2" charset="0"/>
              </a:rPr>
              <a:t>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7200" dirty="0">
                <a:latin typeface="Maternellecolor creuse" panose="02000000000000000000" pitchFamily="2" charset="0"/>
              </a:rPr>
              <a:t>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7200" dirty="0">
                <a:latin typeface="Maternellecolor creuse" panose="02000000000000000000" pitchFamily="2" charset="0"/>
              </a:rPr>
              <a:t>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7200" dirty="0">
                <a:latin typeface="Maternellecolor creuse" panose="02000000000000000000" pitchFamily="2" charset="0"/>
              </a:rPr>
              <a:t>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7200" dirty="0">
                <a:latin typeface="Maternellecolor creuse" panose="02000000000000000000" pitchFamily="2" charset="0"/>
              </a:rPr>
              <a:t>1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2014223"/>
            <a:ext cx="3066901" cy="4249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78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pétale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1 cheveu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a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34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tient sa canne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à l’envers et fait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de$ blague$.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A  </a:t>
            </a: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 err="1">
                <a:latin typeface="Cursive standard" pitchFamily="2" charset="0"/>
              </a:rPr>
              <a:t>a</a:t>
            </a:r>
            <a:r>
              <a:rPr lang="fr-FR" sz="2800" dirty="0">
                <a:latin typeface="Cursive standard" pitchFamily="2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8CC102-A42D-4F87-8046-35A2D097EE57}"/>
              </a:ext>
            </a:extLst>
          </p:cNvPr>
          <p:cNvSpPr/>
          <p:nvPr/>
        </p:nvSpPr>
        <p:spPr>
          <a:xfrm>
            <a:off x="1659438" y="429075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H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e      a      R 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L      A 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i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O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  m     A     o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43F2A3-D5D9-40A9-892D-EFF7D93FF73E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0414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21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5     CINQ    </a:t>
            </a:r>
            <a:r>
              <a:rPr lang="fr-FR" dirty="0" err="1">
                <a:latin typeface="DK The Cats Whiskers" panose="02000000000000000000" pitchFamily="50" charset="0"/>
              </a:rPr>
              <a:t>cinq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cinq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5 </a:t>
            </a:r>
            <a:r>
              <a:rPr lang="fr-FR" sz="2800" dirty="0">
                <a:latin typeface="Maternellecolor numération espa" panose="02000000000000000000" pitchFamily="2" charset="0"/>
              </a:rPr>
              <a:t>N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93869" y="2996710"/>
            <a:ext cx="554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Maternellecolor creuse" panose="02000000000000000000" pitchFamily="2" charset="0"/>
              </a:rPr>
              <a:t>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46923"/>
            <a:ext cx="359446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5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i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460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est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comme une frite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danse en riant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sans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I      </a:t>
            </a:r>
            <a:r>
              <a:rPr lang="fr-FR" sz="2400" dirty="0" err="1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f      j      I     L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i     O      A 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F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I   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CBB6E3C-C5F5-4BB2-B64D-EE5A89577D43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6691FC3-008F-405E-BDA6-4D80A830A392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173571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002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dirty="0">
                <a:latin typeface="DK The Cats Whiskers" panose="02000000000000000000" pitchFamily="50" charset="0"/>
                <a:cs typeface="Arial" panose="020B0604020202020204" pitchFamily="34" charset="0"/>
              </a:rPr>
              <a:t>50 </a:t>
            </a:r>
            <a:r>
              <a:rPr lang="fr-FR" dirty="0">
                <a:latin typeface="DK The Cats Whiskers" panose="02000000000000000000" pitchFamily="50" charset="0"/>
              </a:rPr>
              <a:t> CINQUANTE  </a:t>
            </a:r>
            <a:r>
              <a:rPr lang="fr-FR" dirty="0" err="1">
                <a:latin typeface="DK The Cats Whiskers" panose="02000000000000000000" pitchFamily="50" charset="0"/>
              </a:rPr>
              <a:t>cinquante</a:t>
            </a:r>
            <a:r>
              <a:rPr lang="fr-FR" dirty="0">
                <a:latin typeface="DK The Cats Whiskers" panose="02000000000000000000" pitchFamily="50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cinquante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DK The Cats Whiskers" panose="02000000000000000000" pitchFamily="50" charset="0"/>
              </a:rPr>
              <a:t>5 dizaines, 0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716786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p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postillonne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quand il parle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P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Q       t     R    P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b       B      D 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p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q     </a:t>
            </a:r>
            <a:r>
              <a:rPr lang="fr-FR" sz="2400" dirty="0" err="1">
                <a:latin typeface="DK The Cats Whiskers" panose="02000000000000000000" pitchFamily="50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p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livio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BE73FA48-AAC5-4699-BA9C-15A1673A515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516529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050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51 </a:t>
            </a:r>
            <a:r>
              <a:rPr lang="fr-FR" sz="1600" dirty="0">
                <a:latin typeface="DK The Cats Whiskers" panose="02000000000000000000" pitchFamily="50" charset="0"/>
              </a:rPr>
              <a:t> CINQUANTE-ET-UN  </a:t>
            </a:r>
            <a:r>
              <a:rPr lang="fr-FR" sz="1600" dirty="0" err="1">
                <a:latin typeface="DK The Cats Whiskers" panose="02000000000000000000" pitchFamily="50" charset="0"/>
              </a:rPr>
              <a:t>cinquante-et-un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cinquante-et-un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20201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716786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p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postillonne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quand il parle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Q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P       p     P    D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p       P      D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b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B 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p     R    d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262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maëlys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9D70ECB-ED37-461C-B426-A0A981E326F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5219166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050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51 </a:t>
            </a:r>
            <a:r>
              <a:rPr lang="fr-FR" sz="1600" dirty="0">
                <a:latin typeface="DK The Cats Whiskers" panose="02000000000000000000" pitchFamily="50" charset="0"/>
              </a:rPr>
              <a:t> CINQUANTE-ET-UN  </a:t>
            </a:r>
            <a:r>
              <a:rPr lang="fr-FR" sz="1600" dirty="0" err="1">
                <a:latin typeface="DK The Cats Whiskers" panose="02000000000000000000" pitchFamily="50" charset="0"/>
              </a:rPr>
              <a:t>cinquante-et-un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cinquante-et-un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20201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716786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p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postillonne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quand il parle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Q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P       p     P    D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p       P      D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b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B 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p     R    d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livio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A4DDF71-242A-45D0-87A0-4980CCD8947E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8657918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21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52 </a:t>
            </a:r>
            <a:r>
              <a:rPr lang="fr-FR" sz="1600" dirty="0">
                <a:latin typeface="DK The Cats Whiskers" panose="02000000000000000000" pitchFamily="50" charset="0"/>
              </a:rPr>
              <a:t> CINQUANTE-DEUX  </a:t>
            </a:r>
            <a:r>
              <a:rPr lang="fr-FR" sz="1600" dirty="0" err="1">
                <a:latin typeface="DK The Cats Whiskers" panose="02000000000000000000" pitchFamily="50" charset="0"/>
              </a:rPr>
              <a:t>cinquante-deux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cinquante-deux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b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bavarde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 bégaye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B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Q       b     R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b       B      D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p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P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p     B    b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262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maëlys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B  </a:t>
            </a:r>
            <a:r>
              <a:rPr lang="fr-FR" sz="2400" dirty="0" err="1">
                <a:latin typeface="DK The Cats Whiskers" panose="02000000000000000000" pitchFamily="50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b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CE3752-E00B-4D1A-9392-573A3E7E206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206674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21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52 </a:t>
            </a:r>
            <a:r>
              <a:rPr lang="fr-FR" sz="1600" dirty="0">
                <a:latin typeface="DK The Cats Whiskers" panose="02000000000000000000" pitchFamily="50" charset="0"/>
              </a:rPr>
              <a:t> CINQUANTE-DEUX  </a:t>
            </a:r>
            <a:r>
              <a:rPr lang="fr-FR" sz="1600" dirty="0" err="1">
                <a:latin typeface="DK The Cats Whiskers" panose="02000000000000000000" pitchFamily="50" charset="0"/>
              </a:rPr>
              <a:t>cinquante-deux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cinquante-deux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b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bavarde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 bégaye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B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Q       b     R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b       B      D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p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P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p     B    b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livio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B  </a:t>
            </a:r>
            <a:r>
              <a:rPr lang="fr-FR" sz="2400" dirty="0" err="1">
                <a:latin typeface="DK The Cats Whiskers" panose="02000000000000000000" pitchFamily="50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b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15D90B-5044-4F09-9AE4-179EBEB95E9B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540579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70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53 </a:t>
            </a:r>
            <a:r>
              <a:rPr lang="fr-FR" sz="1600" dirty="0">
                <a:latin typeface="DK The Cats Whiskers" panose="02000000000000000000" pitchFamily="50" charset="0"/>
              </a:rPr>
              <a:t> CINQUANTE-TROIS  </a:t>
            </a:r>
            <a:r>
              <a:rPr lang="fr-FR" sz="1600" dirty="0" err="1">
                <a:latin typeface="DK The Cats Whiskers" panose="02000000000000000000" pitchFamily="50" charset="0"/>
              </a:rPr>
              <a:t>cinquante-trois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cinquante-troi</a:t>
            </a:r>
            <a:r>
              <a:rPr lang="fr-FR" sz="2000" dirty="0">
                <a:latin typeface="Cursive standard" pitchFamily="2" charset="0"/>
              </a:rPr>
              <a:t>$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6167060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05440" y="4223828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b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bavarde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 bégaye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B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H       t     R    B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b       B      D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p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D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q     H    p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262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maëlys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C26FB564-6368-4BE4-B659-BDD506EFC76D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410580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70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53 </a:t>
            </a:r>
            <a:r>
              <a:rPr lang="fr-FR" sz="1600" dirty="0">
                <a:latin typeface="DK The Cats Whiskers" panose="02000000000000000000" pitchFamily="50" charset="0"/>
              </a:rPr>
              <a:t> CINQUANTE-TROIS  </a:t>
            </a:r>
            <a:r>
              <a:rPr lang="fr-FR" sz="1600" dirty="0" err="1">
                <a:latin typeface="DK The Cats Whiskers" panose="02000000000000000000" pitchFamily="50" charset="0"/>
              </a:rPr>
              <a:t>cinquante-trois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cinquante-troi</a:t>
            </a:r>
            <a:r>
              <a:rPr lang="fr-FR" sz="2000" dirty="0">
                <a:latin typeface="Cursive standard" pitchFamily="2" charset="0"/>
              </a:rPr>
              <a:t>$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6167060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05440" y="4223828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b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bavarde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 bégaye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B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H       t     R    B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b       B      D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p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D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q     H    p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livio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19DB627B-A19C-48C6-918B-78D2920AC89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201338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066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5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</a:rPr>
              <a:t> CINQUANTE-QUATRE  </a:t>
            </a:r>
            <a:r>
              <a:rPr lang="fr-FR" sz="1400" dirty="0" err="1">
                <a:latin typeface="DK The Cats Whiskers" panose="02000000000000000000" pitchFamily="50" charset="0"/>
              </a:rPr>
              <a:t>cinquante-quatre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cinquante-quatre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</a:rPr>
              <a:t>5 dizaines,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6167060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05440" y="4223828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b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bavarde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 bégaye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P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H       d     B    D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b       </a:t>
            </a:r>
            <a:r>
              <a:rPr lang="fr-FR" sz="2400" dirty="0" err="1">
                <a:latin typeface="DK The Cats Whiskers" panose="02000000000000000000" pitchFamily="50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R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b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B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b     G    p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262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maëlys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7C72416-4925-4335-AEFF-0C5481173DF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519490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066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5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</a:rPr>
              <a:t> CINQUANTE-QUATRE  </a:t>
            </a:r>
            <a:r>
              <a:rPr lang="fr-FR" sz="1400" dirty="0" err="1">
                <a:latin typeface="DK The Cats Whiskers" panose="02000000000000000000" pitchFamily="50" charset="0"/>
              </a:rPr>
              <a:t>cinquante-quatre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cinquante-quatre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</a:rPr>
              <a:t>5 dizaines,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6167060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05440" y="4223828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b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bavarde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 bégaye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P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H       d     B    D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b       </a:t>
            </a:r>
            <a:r>
              <a:rPr lang="fr-FR" sz="2400" dirty="0" err="1">
                <a:latin typeface="DK The Cats Whiskers" panose="02000000000000000000" pitchFamily="50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R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b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B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b     G    p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livio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A5FBC95-EA93-46D9-BE9F-D300AE92ACC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4436991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84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55 </a:t>
            </a:r>
            <a:r>
              <a:rPr lang="fr-FR" sz="1600" dirty="0">
                <a:latin typeface="DK The Cats Whiskers" panose="02000000000000000000" pitchFamily="50" charset="0"/>
              </a:rPr>
              <a:t> CINQUANTE-CINQ  </a:t>
            </a:r>
            <a:r>
              <a:rPr lang="fr-FR" sz="1600" dirty="0" err="1">
                <a:latin typeface="DK The Cats Whiskers" panose="02000000000000000000" pitchFamily="50" charset="0"/>
              </a:rPr>
              <a:t>cinquante-cinq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cinquante-cinq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5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d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dandine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son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derrière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D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Q       d     R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b       B      D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p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P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p     D    d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D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959F6E-2B41-45D1-B201-E69BF7CA5265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4271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131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6     SIX    </a:t>
            </a:r>
            <a:r>
              <a:rPr lang="fr-FR" dirty="0" err="1">
                <a:latin typeface="DK The Cats Whiskers" panose="02000000000000000000" pitchFamily="50" charset="0"/>
              </a:rPr>
              <a:t>six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six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6 </a:t>
            </a:r>
            <a:r>
              <a:rPr lang="fr-FR" sz="2800" dirty="0">
                <a:latin typeface="Maternellecolor numération espa" panose="02000000000000000000" pitchFamily="2" charset="0"/>
              </a:rPr>
              <a:t>O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31304" y="298604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48019"/>
            <a:ext cx="3437209" cy="491135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6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i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460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est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comme une frite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danse en riant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I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i      t      O 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o    E     I       </a:t>
            </a:r>
            <a:r>
              <a:rPr lang="fr-FR" sz="2400" dirty="0" err="1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I     </a:t>
            </a:r>
            <a:r>
              <a:rPr lang="fr-FR" sz="2400" dirty="0" err="1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a      R      i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6957AA8-95AC-4EBB-A158-D0F0C863459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2095385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84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55 </a:t>
            </a:r>
            <a:r>
              <a:rPr lang="fr-FR" sz="1600" dirty="0">
                <a:latin typeface="DK The Cats Whiskers" panose="02000000000000000000" pitchFamily="50" charset="0"/>
              </a:rPr>
              <a:t> CINQUANTE-CINQ  </a:t>
            </a:r>
            <a:r>
              <a:rPr lang="fr-FR" sz="1600" dirty="0" err="1">
                <a:latin typeface="DK The Cats Whiskers" panose="02000000000000000000" pitchFamily="50" charset="0"/>
              </a:rPr>
              <a:t>cinquante-cinq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cinquante-cinq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5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d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dandine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son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derrière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D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Q       d     R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b       B      D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p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P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p     D    d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D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C6CD7D-FB67-46E2-B578-B8337430A92B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555225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43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56 </a:t>
            </a:r>
            <a:r>
              <a:rPr lang="fr-FR" sz="1600" dirty="0">
                <a:latin typeface="DK The Cats Whiskers" panose="02000000000000000000" pitchFamily="50" charset="0"/>
              </a:rPr>
              <a:t> CINQUANTE-SIX  </a:t>
            </a:r>
            <a:r>
              <a:rPr lang="fr-FR" sz="1600" dirty="0" err="1">
                <a:latin typeface="DK The Cats Whiskers" panose="02000000000000000000" pitchFamily="50" charset="0"/>
              </a:rPr>
              <a:t>cinquante-six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cinquante-six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d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dandine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son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derrière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B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 b     D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d     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L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P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p     D    d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9070F09-B1B7-44F8-BE5E-295AF43F7E8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622120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43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56 </a:t>
            </a:r>
            <a:r>
              <a:rPr lang="fr-FR" sz="1600" dirty="0">
                <a:latin typeface="DK The Cats Whiskers" panose="02000000000000000000" pitchFamily="50" charset="0"/>
              </a:rPr>
              <a:t> CINQUANTE-SIX  </a:t>
            </a:r>
            <a:r>
              <a:rPr lang="fr-FR" sz="1600" dirty="0" err="1">
                <a:latin typeface="DK The Cats Whiskers" panose="02000000000000000000" pitchFamily="50" charset="0"/>
              </a:rPr>
              <a:t>cinquante-six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cinquante-six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d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dandine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son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derrière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B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 b     D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d     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L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P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p     D    d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C7FD17A-EFAB-4CF3-8E9E-3FE56D51367B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476993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667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57 </a:t>
            </a:r>
            <a:r>
              <a:rPr lang="fr-FR" sz="1600" dirty="0">
                <a:latin typeface="DK The Cats Whiskers" panose="02000000000000000000" pitchFamily="50" charset="0"/>
              </a:rPr>
              <a:t> CINQUANTE-SEPT  </a:t>
            </a:r>
            <a:r>
              <a:rPr lang="fr-FR" sz="1600" dirty="0" err="1">
                <a:latin typeface="DK The Cats Whiskers" panose="02000000000000000000" pitchFamily="50" charset="0"/>
              </a:rPr>
              <a:t>cinquante-sept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cinquante-sept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d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dandine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son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derrière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D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B       d     P    D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d     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L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g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H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q     D    d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7F85AA1-DECB-4F36-B087-29E5CBD510D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170633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667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57 </a:t>
            </a:r>
            <a:r>
              <a:rPr lang="fr-FR" sz="1600" dirty="0">
                <a:latin typeface="DK The Cats Whiskers" panose="02000000000000000000" pitchFamily="50" charset="0"/>
              </a:rPr>
              <a:t> CINQUANTE-SEPT  </a:t>
            </a:r>
            <a:r>
              <a:rPr lang="fr-FR" sz="1600" dirty="0" err="1">
                <a:latin typeface="DK The Cats Whiskers" panose="02000000000000000000" pitchFamily="50" charset="0"/>
              </a:rPr>
              <a:t>cinquante-sept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cinquante-sept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d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dandine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son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derrière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D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B       d     P    D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d     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L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g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H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q     D    d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D393E5F-13D5-4D26-BED8-BA010363D18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741044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84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58 </a:t>
            </a:r>
            <a:r>
              <a:rPr lang="fr-FR" sz="1600" dirty="0">
                <a:latin typeface="DK The Cats Whiskers" panose="02000000000000000000" pitchFamily="50" charset="0"/>
              </a:rPr>
              <a:t> CINQUANTE-HUIT  </a:t>
            </a:r>
            <a:r>
              <a:rPr lang="fr-FR" sz="1600" dirty="0" err="1">
                <a:latin typeface="DK The Cats Whiskers" panose="02000000000000000000" pitchFamily="50" charset="0"/>
              </a:rPr>
              <a:t>cinquante-huit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cinquante-huit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h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ne parle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$, elle est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muette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q       h     E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 B      H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E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h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b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H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h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90D48C7E-6590-49AB-B3C4-94FE98561B3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0258494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84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58 </a:t>
            </a:r>
            <a:r>
              <a:rPr lang="fr-FR" sz="1600" dirty="0">
                <a:latin typeface="DK The Cats Whiskers" panose="02000000000000000000" pitchFamily="50" charset="0"/>
              </a:rPr>
              <a:t> CINQUANTE-HUIT  </a:t>
            </a:r>
            <a:r>
              <a:rPr lang="fr-FR" sz="1600" dirty="0" err="1">
                <a:latin typeface="DK The Cats Whiskers" panose="02000000000000000000" pitchFamily="50" charset="0"/>
              </a:rPr>
              <a:t>cinquante-huit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cinquante-huit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h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ne parle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$, elle est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muette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q       h     E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 B      H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E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h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b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H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h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B29EC0F-2C94-456F-B078-B5E11B04BA0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032358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94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59 </a:t>
            </a:r>
            <a:r>
              <a:rPr lang="fr-FR" sz="1600" dirty="0">
                <a:latin typeface="DK The Cats Whiskers" panose="02000000000000000000" pitchFamily="50" charset="0"/>
              </a:rPr>
              <a:t> CINQUANTE-NEUF  </a:t>
            </a:r>
            <a:r>
              <a:rPr lang="fr-FR" sz="1600" dirty="0" err="1">
                <a:latin typeface="DK The Cats Whiskers" panose="02000000000000000000" pitchFamily="50" charset="0"/>
              </a:rPr>
              <a:t>cinquante-neuf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cinquante-neuf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h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ne parle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$, elle est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muette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H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h       d     H    K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  H 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 err="1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f     F    h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95C620DC-0964-4840-BA19-E848D8D5C4DA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922115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94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59 </a:t>
            </a:r>
            <a:r>
              <a:rPr lang="fr-FR" sz="1600" dirty="0">
                <a:latin typeface="DK The Cats Whiskers" panose="02000000000000000000" pitchFamily="50" charset="0"/>
              </a:rPr>
              <a:t> CINQUANTE-NEUF  </a:t>
            </a:r>
            <a:r>
              <a:rPr lang="fr-FR" sz="1600" dirty="0" err="1">
                <a:latin typeface="DK The Cats Whiskers" panose="02000000000000000000" pitchFamily="50" charset="0"/>
              </a:rPr>
              <a:t>cinquante-neuf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cinquante-neuf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5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h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ne parle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$, elle est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muette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H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h       d     H    K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  H 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 err="1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f     F    h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0661EEE-8AA4-4B70-8562-513355A0F63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8808227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7134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60 </a:t>
            </a:r>
            <a:r>
              <a:rPr lang="fr-FR" sz="1600" dirty="0">
                <a:latin typeface="DK The Cats Whiskers" panose="02000000000000000000" pitchFamily="50" charset="0"/>
              </a:rPr>
              <a:t> SOIXANTE  </a:t>
            </a:r>
            <a:r>
              <a:rPr lang="fr-FR" sz="1600" dirty="0" err="1">
                <a:latin typeface="DK The Cats Whiskers" panose="02000000000000000000" pitchFamily="50" charset="0"/>
              </a:rPr>
              <a:t>soixante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6 dizaines, 0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h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ne parle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$, elle est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muette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E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y       h     H    K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H       B      R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H      </a:t>
            </a:r>
            <a:r>
              <a:rPr lang="fr-FR" sz="2400" dirty="0" err="1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h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b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F07598B9-0A67-45AA-9990-5B0AEF21BFA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2645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131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6     SIX    </a:t>
            </a:r>
            <a:r>
              <a:rPr lang="fr-FR" dirty="0" err="1">
                <a:latin typeface="DK The Cats Whiskers" panose="02000000000000000000" pitchFamily="50" charset="0"/>
              </a:rPr>
              <a:t>six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six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6 </a:t>
            </a:r>
            <a:r>
              <a:rPr lang="fr-FR" sz="2800" dirty="0">
                <a:latin typeface="Maternellecolor numération espa" panose="02000000000000000000" pitchFamily="2" charset="0"/>
              </a:rPr>
              <a:t>O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31304" y="298604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48019"/>
            <a:ext cx="3437209" cy="491135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6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i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460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est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comme une frite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danse en riant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I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i      t      O 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o    E     I       </a:t>
            </a:r>
            <a:r>
              <a:rPr lang="fr-FR" sz="2400" dirty="0" err="1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I     </a:t>
            </a:r>
            <a:r>
              <a:rPr lang="fr-FR" sz="2400" dirty="0" err="1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a      R      i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4BD5A2-C4EB-4306-BCFA-0BEB03B4245A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4999C47-719A-4661-9469-550D4D369BEA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520218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7134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60 </a:t>
            </a:r>
            <a:r>
              <a:rPr lang="fr-FR" sz="1600" dirty="0">
                <a:latin typeface="DK The Cats Whiskers" panose="02000000000000000000" pitchFamily="50" charset="0"/>
              </a:rPr>
              <a:t> SOIXANTE  </a:t>
            </a:r>
            <a:r>
              <a:rPr lang="fr-FR" sz="1600" dirty="0" err="1">
                <a:latin typeface="DK The Cats Whiskers" panose="02000000000000000000" pitchFamily="50" charset="0"/>
              </a:rPr>
              <a:t>soixante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6 dizaines, 0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h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ne parle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$, elle est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muette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E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y       h     H    K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H       B      R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H      </a:t>
            </a:r>
            <a:r>
              <a:rPr lang="fr-FR" sz="2400" dirty="0" err="1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h   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b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72906F6-D596-45CB-A437-B7BB9BC46C3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01135618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2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61 </a:t>
            </a:r>
            <a:r>
              <a:rPr lang="fr-FR" sz="1600" dirty="0">
                <a:latin typeface="DK The Cats Whiskers" panose="02000000000000000000" pitchFamily="50" charset="0"/>
              </a:rPr>
              <a:t> SOIXANTE-ET-UN  </a:t>
            </a:r>
            <a:r>
              <a:rPr lang="fr-FR" sz="1600" dirty="0" err="1">
                <a:latin typeface="DK The Cats Whiskers" panose="02000000000000000000" pitchFamily="50" charset="0"/>
              </a:rPr>
              <a:t>soixante-et-un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soixante-et-un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k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11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saute en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faisant un drôle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k       h     R    M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L       B      K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k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K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k     </a:t>
            </a:r>
            <a:r>
              <a:rPr lang="fr-FR" sz="2400" dirty="0" err="1">
                <a:latin typeface="DK The Cats Whiskers" panose="02000000000000000000" pitchFamily="50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b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K  </a:t>
            </a:r>
            <a:r>
              <a:rPr lang="fr-FR" sz="2400" dirty="0" err="1">
                <a:latin typeface="DK The Cats Whiskers" panose="02000000000000000000" pitchFamily="50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k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C6D78A3-2CA1-43FE-BA6D-580B7138420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9938764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2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61 </a:t>
            </a:r>
            <a:r>
              <a:rPr lang="fr-FR" sz="1600" dirty="0">
                <a:latin typeface="DK The Cats Whiskers" panose="02000000000000000000" pitchFamily="50" charset="0"/>
              </a:rPr>
              <a:t> SOIXANTE-ET-UN  </a:t>
            </a:r>
            <a:r>
              <a:rPr lang="fr-FR" sz="1600" dirty="0" err="1">
                <a:latin typeface="DK The Cats Whiskers" panose="02000000000000000000" pitchFamily="50" charset="0"/>
              </a:rPr>
              <a:t>soixante-et-un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soixante-et-un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k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11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saute en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faisant un drôle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k       h     R    M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L       B      K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k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K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k     </a:t>
            </a:r>
            <a:r>
              <a:rPr lang="fr-FR" sz="2400" dirty="0" err="1">
                <a:latin typeface="DK The Cats Whiskers" panose="02000000000000000000" pitchFamily="50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b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K  </a:t>
            </a:r>
            <a:r>
              <a:rPr lang="fr-FR" sz="2400" dirty="0" err="1">
                <a:latin typeface="DK The Cats Whiskers" panose="02000000000000000000" pitchFamily="50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k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1F6CA11-FB04-4385-A311-BCF50766479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11029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42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62 </a:t>
            </a:r>
            <a:r>
              <a:rPr lang="fr-FR" sz="1600" dirty="0">
                <a:latin typeface="DK The Cats Whiskers" panose="02000000000000000000" pitchFamily="50" charset="0"/>
              </a:rPr>
              <a:t> SOIXANTE-DEUX  </a:t>
            </a:r>
            <a:r>
              <a:rPr lang="fr-FR" sz="1600" dirty="0" err="1">
                <a:latin typeface="DK The Cats Whiskers" panose="02000000000000000000" pitchFamily="50" charset="0"/>
              </a:rPr>
              <a:t>soixante-deux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soixante-deux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k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11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saute en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faisant un drôle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H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b       k     K    K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 B      K      </a:t>
            </a:r>
            <a:r>
              <a:rPr lang="fr-FR" sz="2400" dirty="0" err="1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d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P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k     R    k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AB22107-130A-4D2E-96B3-C9323A96808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5801230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42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62 </a:t>
            </a:r>
            <a:r>
              <a:rPr lang="fr-FR" sz="1600" dirty="0">
                <a:latin typeface="DK The Cats Whiskers" panose="02000000000000000000" pitchFamily="50" charset="0"/>
              </a:rPr>
              <a:t> SOIXANTE-DEUX  </a:t>
            </a:r>
            <a:r>
              <a:rPr lang="fr-FR" sz="1600" dirty="0" err="1">
                <a:latin typeface="DK The Cats Whiskers" panose="02000000000000000000" pitchFamily="50" charset="0"/>
              </a:rPr>
              <a:t>soixante-deux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soixante-deux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k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11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saute en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faisant un drôle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H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b       k     K    K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 B      K      </a:t>
            </a:r>
            <a:r>
              <a:rPr lang="fr-FR" sz="2400" dirty="0" err="1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d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P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k     R    k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CB9F0D0-0392-4E79-BD23-A359ADB29A0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77747363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5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63 </a:t>
            </a:r>
            <a:r>
              <a:rPr lang="fr-FR" sz="1600" dirty="0">
                <a:latin typeface="DK The Cats Whiskers" panose="02000000000000000000" pitchFamily="50" charset="0"/>
              </a:rPr>
              <a:t> SOIXANTE-TROIS  </a:t>
            </a:r>
            <a:r>
              <a:rPr lang="fr-FR" sz="1600" dirty="0" err="1">
                <a:latin typeface="DK The Cats Whiskers" panose="02000000000000000000" pitchFamily="50" charset="0"/>
              </a:rPr>
              <a:t>soixante-trois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soixante-troi</a:t>
            </a:r>
            <a:r>
              <a:rPr lang="fr-FR" sz="2000" dirty="0">
                <a:latin typeface="Cursive standard" pitchFamily="2" charset="0"/>
              </a:rPr>
              <a:t>$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k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11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saute en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faisant un drôle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</a:t>
            </a:r>
            <a:r>
              <a:rPr lang="fr-FR" sz="2400" dirty="0" err="1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 h     P    K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R      H      K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k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k     Y    k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A3DD7AA-8E08-4E7F-A1B6-A1B4DFDDA68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9819030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5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63 </a:t>
            </a:r>
            <a:r>
              <a:rPr lang="fr-FR" sz="1600" dirty="0">
                <a:latin typeface="DK The Cats Whiskers" panose="02000000000000000000" pitchFamily="50" charset="0"/>
              </a:rPr>
              <a:t> SOIXANTE-TROIS  </a:t>
            </a:r>
            <a:r>
              <a:rPr lang="fr-FR" sz="1600" dirty="0" err="1">
                <a:latin typeface="DK The Cats Whiskers" panose="02000000000000000000" pitchFamily="50" charset="0"/>
              </a:rPr>
              <a:t>soixante-trois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soixante-troi</a:t>
            </a:r>
            <a:r>
              <a:rPr lang="fr-FR" sz="2000" dirty="0">
                <a:latin typeface="Cursive standard" pitchFamily="2" charset="0"/>
              </a:rPr>
              <a:t>$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22999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k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11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saute en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faisant un drôle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</a:t>
            </a:r>
            <a:r>
              <a:rPr lang="fr-FR" sz="2400" dirty="0" err="1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 h     P    K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R      H      K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k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k     Y    k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0E35204-A031-43A4-9E0B-C333DD60B38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76241344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27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 SOIXANTE-QUATRE  </a:t>
            </a:r>
            <a:r>
              <a:rPr lang="fr-FR" sz="1600" dirty="0" err="1">
                <a:latin typeface="DK The Cats Whiskers" panose="02000000000000000000" pitchFamily="50" charset="0"/>
              </a:rPr>
              <a:t>soixante-quatre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soixante-quatre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</a:t>
            </a:r>
            <a:r>
              <a:rPr lang="fr-FR" sz="1600" dirty="0"/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y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cousin de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Madame i, il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sent qu’il tombe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Y     </a:t>
            </a:r>
            <a:r>
              <a:rPr lang="fr-FR" sz="2400" dirty="0" err="1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 h     K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   F      Y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y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Y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q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Y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C7D6785-0407-4D47-8899-B0A4CC83D73D}"/>
              </a:ext>
            </a:extLst>
          </p:cNvPr>
          <p:cNvSpPr txBox="1"/>
          <p:nvPr/>
        </p:nvSpPr>
        <p:spPr>
          <a:xfrm rot="16200000">
            <a:off x="7905166" y="3867309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4351089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256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 SOIXANTE-QUATRE  </a:t>
            </a:r>
            <a:r>
              <a:rPr lang="fr-FR" sz="1600" dirty="0" err="1">
                <a:latin typeface="DK The Cats Whiskers" panose="02000000000000000000" pitchFamily="50" charset="0"/>
              </a:rPr>
              <a:t>soixante-quatre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soixante-quatre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</a:t>
            </a:r>
            <a:r>
              <a:rPr lang="fr-FR" sz="1600" dirty="0"/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y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cousin de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Madame i, il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sent qu’il tombe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Y     </a:t>
            </a:r>
            <a:r>
              <a:rPr lang="fr-FR" sz="2400" dirty="0" err="1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 h     K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   F      Y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y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Y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q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Y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1BE12CB-6A4D-4358-95C4-D8228F2DABF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2268738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70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65 </a:t>
            </a:r>
            <a:r>
              <a:rPr lang="fr-FR" sz="1600" dirty="0">
                <a:latin typeface="DK The Cats Whiskers" panose="02000000000000000000" pitchFamily="50" charset="0"/>
              </a:rPr>
              <a:t> SOIXANTE-CINQ  </a:t>
            </a:r>
            <a:r>
              <a:rPr lang="fr-FR" sz="1600" dirty="0" err="1">
                <a:latin typeface="DK The Cats Whiskers" panose="02000000000000000000" pitchFamily="50" charset="0"/>
              </a:rPr>
              <a:t>soixante-cinq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soixante-cinq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5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68091" y="377981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y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11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cousin de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Madame i, il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sent qu’il tombe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h       y     Y    Y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 H      Y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A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y     R    y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CD003F8-0C7E-414D-A609-77668479E2C2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96698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919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</a:t>
            </a:r>
            <a:r>
              <a:rPr lang="fr-FR" b="1" dirty="0">
                <a:latin typeface="Cursive standard" pitchFamily="2" charset="0"/>
              </a:rPr>
              <a:t>7</a:t>
            </a:r>
            <a:r>
              <a:rPr lang="fr-FR" dirty="0">
                <a:latin typeface="DK The Cats Whiskers" panose="02000000000000000000" pitchFamily="50" charset="0"/>
              </a:rPr>
              <a:t>    SEPT    </a:t>
            </a:r>
            <a:r>
              <a:rPr lang="fr-FR" dirty="0" err="1">
                <a:latin typeface="DK The Cats Whiskers" panose="02000000000000000000" pitchFamily="50" charset="0"/>
              </a:rPr>
              <a:t>sept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sept</a:t>
            </a:r>
            <a:r>
              <a:rPr lang="fr-FR" sz="2400" dirty="0">
                <a:latin typeface="Cursive standard" pitchFamily="2" charset="0"/>
              </a:rPr>
              <a:t> </a:t>
            </a:r>
            <a:r>
              <a:rPr lang="fr-FR" sz="4800" dirty="0">
                <a:latin typeface="Maternellecolor numération espa" panose="02000000000000000000" pitchFamily="2" charset="0"/>
              </a:rPr>
              <a:t> 7  </a:t>
            </a:r>
            <a:r>
              <a:rPr lang="fr-FR" sz="2800" dirty="0">
                <a:latin typeface="Maternellecolor numération espa" panose="02000000000000000000" pitchFamily="2" charset="0"/>
              </a:rPr>
              <a:t>NK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14507" y="298405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61197"/>
            <a:ext cx="4275116" cy="477957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7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o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fait des bulle$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: « que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c’est beau ! »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O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o 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</a:t>
            </a:r>
            <a:r>
              <a:rPr lang="fr-FR" sz="2400" dirty="0" err="1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e      A      O     R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o     C      B 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e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E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 o    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i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DCF5D-6CAD-4C4E-AEBC-80734A472CDB}"/>
              </a:ext>
            </a:extLst>
          </p:cNvPr>
          <p:cNvSpPr/>
          <p:nvPr/>
        </p:nvSpPr>
        <p:spPr>
          <a:xfrm>
            <a:off x="1659438" y="429075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66924AF-D890-404F-88DF-65AA5B53E99D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6599293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70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65 </a:t>
            </a:r>
            <a:r>
              <a:rPr lang="fr-FR" sz="1600" dirty="0">
                <a:latin typeface="DK The Cats Whiskers" panose="02000000000000000000" pitchFamily="50" charset="0"/>
              </a:rPr>
              <a:t> SOIXANTE-CINQ  </a:t>
            </a:r>
            <a:r>
              <a:rPr lang="fr-FR" sz="1600" dirty="0" err="1">
                <a:latin typeface="DK The Cats Whiskers" panose="02000000000000000000" pitchFamily="50" charset="0"/>
              </a:rPr>
              <a:t>soixante-cinq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soixante-cinq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5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68091" y="377981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y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11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cousin de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Madame i, il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sent qu’il tombe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h       y     Y    Y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 H      Y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A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y     R    y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9806112-316E-4D3B-A4C3-CECD9D2A108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4473447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15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66 </a:t>
            </a:r>
            <a:r>
              <a:rPr lang="fr-FR" sz="1600" dirty="0">
                <a:latin typeface="DK The Cats Whiskers" panose="02000000000000000000" pitchFamily="50" charset="0"/>
              </a:rPr>
              <a:t> SOIXANTE-SIX  </a:t>
            </a:r>
            <a:r>
              <a:rPr lang="fr-FR" sz="1600" dirty="0" err="1">
                <a:latin typeface="DK The Cats Whiskers" panose="02000000000000000000" pitchFamily="50" charset="0"/>
              </a:rPr>
              <a:t>soixante-six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soixante-six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418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y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11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cousin de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Madame i, il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sent qu’il tombe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Y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y       h     B    Y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   K      Y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k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y     A    y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7FD5BF0-9E98-45CA-9399-C3A980AEF6A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9328491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15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66 </a:t>
            </a:r>
            <a:r>
              <a:rPr lang="fr-FR" sz="1600" dirty="0">
                <a:latin typeface="DK The Cats Whiskers" panose="02000000000000000000" pitchFamily="50" charset="0"/>
              </a:rPr>
              <a:t> SOIXANTE-SIX  </a:t>
            </a:r>
            <a:r>
              <a:rPr lang="fr-FR" sz="1600" dirty="0" err="1">
                <a:latin typeface="DK The Cats Whiskers" panose="02000000000000000000" pitchFamily="50" charset="0"/>
              </a:rPr>
              <a:t>soixante-six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soixante-six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418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y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11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cousin de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Madame i, il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sent qu’il tombe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Y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y       h     B    Y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   K      Y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k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y     A    y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752085B-7652-446F-A282-EB63CD100D1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2506684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7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67 </a:t>
            </a:r>
            <a:r>
              <a:rPr lang="fr-FR" sz="1600" dirty="0">
                <a:latin typeface="DK The Cats Whiskers" panose="02000000000000000000" pitchFamily="50" charset="0"/>
              </a:rPr>
              <a:t> SOIXANTE-SEPT  </a:t>
            </a:r>
            <a:r>
              <a:rPr lang="fr-FR" sz="1600" dirty="0" err="1">
                <a:latin typeface="DK The Cats Whiskers" panose="02000000000000000000" pitchFamily="50" charset="0"/>
              </a:rPr>
              <a:t>soixante-sept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soixante-sept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g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 ver$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goulu qui aime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gâteaux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G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y       g     R    U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G       C      G      </a:t>
            </a:r>
            <a:r>
              <a:rPr lang="fr-FR" sz="2400" dirty="0" err="1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g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O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j     G    g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3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G  </a:t>
            </a:r>
            <a:r>
              <a:rPr lang="fr-FR" sz="2400" dirty="0" err="1">
                <a:latin typeface="DK The Cats Whiskers" panose="02000000000000000000" pitchFamily="50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B2B4773-1AA4-44E2-A111-1D2AB5DD2D4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7530160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7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67 </a:t>
            </a:r>
            <a:r>
              <a:rPr lang="fr-FR" sz="1600" dirty="0">
                <a:latin typeface="DK The Cats Whiskers" panose="02000000000000000000" pitchFamily="50" charset="0"/>
              </a:rPr>
              <a:t> SOIXANTE-SEPT  </a:t>
            </a:r>
            <a:r>
              <a:rPr lang="fr-FR" sz="1600" dirty="0" err="1">
                <a:latin typeface="DK The Cats Whiskers" panose="02000000000000000000" pitchFamily="50" charset="0"/>
              </a:rPr>
              <a:t>soixante-sept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soixante-sept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g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 ver$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goulu qui aime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gâteaux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G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y       g     R    U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G       C      G      </a:t>
            </a:r>
            <a:r>
              <a:rPr lang="fr-FR" sz="2400" dirty="0" err="1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g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O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j     G    g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3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G  </a:t>
            </a:r>
            <a:r>
              <a:rPr lang="fr-FR" sz="2400" dirty="0" err="1">
                <a:latin typeface="DK The Cats Whiskers" panose="02000000000000000000" pitchFamily="50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BC0A0DCD-B0EA-451F-B52C-3221CCDEA21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300056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70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68 </a:t>
            </a:r>
            <a:r>
              <a:rPr lang="fr-FR" sz="1600" dirty="0">
                <a:latin typeface="DK The Cats Whiskers" panose="02000000000000000000" pitchFamily="50" charset="0"/>
              </a:rPr>
              <a:t> SOIXANTE-HUIT  </a:t>
            </a:r>
            <a:r>
              <a:rPr lang="fr-FR" sz="1600" dirty="0" err="1">
                <a:latin typeface="DK The Cats Whiskers" panose="02000000000000000000" pitchFamily="50" charset="0"/>
              </a:rPr>
              <a:t>soixante-huit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soixante-huit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68091" y="377981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g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 ver$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goulu qui aime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gâteaux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U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y       g     G    G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 R      G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O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g     C    g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F79D3C1-D869-418E-9B27-2BC818293DB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1098893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70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68 </a:t>
            </a:r>
            <a:r>
              <a:rPr lang="fr-FR" sz="1600" dirty="0">
                <a:latin typeface="DK The Cats Whiskers" panose="02000000000000000000" pitchFamily="50" charset="0"/>
              </a:rPr>
              <a:t> SOIXANTE-HUIT  </a:t>
            </a:r>
            <a:r>
              <a:rPr lang="fr-FR" sz="1600" dirty="0" err="1">
                <a:latin typeface="DK The Cats Whiskers" panose="02000000000000000000" pitchFamily="50" charset="0"/>
              </a:rPr>
              <a:t>soixante-huit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soixante-huit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68091" y="377981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g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 ver$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goulu qui aime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gâteaux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U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y       g     G    G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 R      G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O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 g     C    g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371E3D2-2A43-4A8E-94E7-C075496986D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7306222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6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69 </a:t>
            </a:r>
            <a:r>
              <a:rPr lang="fr-FR" sz="1600" dirty="0">
                <a:latin typeface="DK The Cats Whiskers" panose="02000000000000000000" pitchFamily="50" charset="0"/>
              </a:rPr>
              <a:t> SOIXANTE-NEUF  </a:t>
            </a:r>
            <a:r>
              <a:rPr lang="fr-FR" sz="1600" dirty="0" err="1">
                <a:latin typeface="DK The Cats Whiskers" panose="02000000000000000000" pitchFamily="50" charset="0"/>
              </a:rPr>
              <a:t>soixante-neuf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soixante-neuf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418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g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 ver$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goulu qui aime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gâteaux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G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g       y     O    G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C       J      G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G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g     U    g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2BB7566-1C62-4A45-8ABE-03E000D06BF2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89967540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6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69 </a:t>
            </a:r>
            <a:r>
              <a:rPr lang="fr-FR" sz="1600" dirty="0">
                <a:latin typeface="DK The Cats Whiskers" panose="02000000000000000000" pitchFamily="50" charset="0"/>
              </a:rPr>
              <a:t> SOIXANTE-NEUF  </a:t>
            </a:r>
            <a:r>
              <a:rPr lang="fr-FR" sz="1600" dirty="0" err="1">
                <a:latin typeface="DK The Cats Whiskers" panose="02000000000000000000" pitchFamily="50" charset="0"/>
              </a:rPr>
              <a:t>soixante-neuf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soixante-neuf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6</a:t>
            </a:r>
            <a:r>
              <a:rPr lang="fr-FR" sz="1600" dirty="0">
                <a:latin typeface="DK The Cats Whiskers" panose="02000000000000000000" pitchFamily="50" charset="0"/>
              </a:rPr>
              <a:t>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69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418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g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 ver$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goulu qui aime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gâteaux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G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g       y     O    G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C       J      G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G   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g     U    g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9646794-6F02-4F6B-95E4-55564BA2E6A2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3300247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22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70 </a:t>
            </a:r>
            <a:r>
              <a:rPr lang="fr-FR" sz="1600" dirty="0">
                <a:latin typeface="DK The Cats Whiskers" panose="02000000000000000000" pitchFamily="50" charset="0"/>
              </a:rPr>
              <a:t> SOIXANTE-DIX  </a:t>
            </a:r>
            <a:r>
              <a:rPr lang="fr-FR" sz="1600" dirty="0" err="1">
                <a:latin typeface="DK The Cats Whiskers" panose="02000000000000000000" pitchFamily="50" charset="0"/>
              </a:rPr>
              <a:t>soixante-dix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soixante-dix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0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q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04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la quille tombe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en faisant du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Q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y       q     O    U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Q       C      Q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O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g     Q    q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Q  </a:t>
            </a:r>
            <a:r>
              <a:rPr lang="fr-FR" sz="2400" dirty="0" err="1">
                <a:latin typeface="DK The Cats Whiskers" panose="02000000000000000000" pitchFamily="50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q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9331431-5957-4ECA-B251-22928CC2B97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6148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919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</a:t>
            </a:r>
            <a:r>
              <a:rPr lang="fr-FR" b="1" dirty="0">
                <a:latin typeface="Cursive standard" pitchFamily="2" charset="0"/>
              </a:rPr>
              <a:t>7</a:t>
            </a:r>
            <a:r>
              <a:rPr lang="fr-FR" dirty="0">
                <a:latin typeface="DK The Cats Whiskers" panose="02000000000000000000" pitchFamily="50" charset="0"/>
              </a:rPr>
              <a:t>    SEPT    </a:t>
            </a:r>
            <a:r>
              <a:rPr lang="fr-FR" dirty="0" err="1">
                <a:latin typeface="DK The Cats Whiskers" panose="02000000000000000000" pitchFamily="50" charset="0"/>
              </a:rPr>
              <a:t>sept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sept</a:t>
            </a:r>
            <a:r>
              <a:rPr lang="fr-FR" sz="2400" dirty="0">
                <a:latin typeface="Cursive standard" pitchFamily="2" charset="0"/>
              </a:rPr>
              <a:t> </a:t>
            </a:r>
            <a:r>
              <a:rPr lang="fr-FR" sz="4800" dirty="0">
                <a:latin typeface="Maternellecolor numération espa" panose="02000000000000000000" pitchFamily="2" charset="0"/>
              </a:rPr>
              <a:t> 7  </a:t>
            </a:r>
            <a:r>
              <a:rPr lang="fr-FR" sz="2800" dirty="0">
                <a:latin typeface="Maternellecolor numération espa" panose="02000000000000000000" pitchFamily="2" charset="0"/>
              </a:rPr>
              <a:t>NK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14507" y="298405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61197"/>
            <a:ext cx="4275116" cy="477957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7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o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fait des bulle$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: « que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c’est beau ! »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O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o 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</a:t>
            </a:r>
            <a:r>
              <a:rPr lang="fr-FR" sz="2400" dirty="0" err="1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e      A      O     R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o     C      B 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e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E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 o    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i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DCF5D-6CAD-4C4E-AEBC-80734A472CDB}"/>
              </a:ext>
            </a:extLst>
          </p:cNvPr>
          <p:cNvSpPr/>
          <p:nvPr/>
        </p:nvSpPr>
        <p:spPr>
          <a:xfrm>
            <a:off x="1659438" y="429075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3F5F213-A332-48E7-BBBB-766B81E15E36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5BCFFFC-D1AB-435A-A188-4C6E0B101C0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8056034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22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70 </a:t>
            </a:r>
            <a:r>
              <a:rPr lang="fr-FR" sz="1600" dirty="0">
                <a:latin typeface="DK The Cats Whiskers" panose="02000000000000000000" pitchFamily="50" charset="0"/>
              </a:rPr>
              <a:t> SOIXANTE-DIX  </a:t>
            </a:r>
            <a:r>
              <a:rPr lang="fr-FR" sz="1600" dirty="0" err="1">
                <a:latin typeface="DK The Cats Whiskers" panose="02000000000000000000" pitchFamily="50" charset="0"/>
              </a:rPr>
              <a:t>soixante-dix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soixante-dix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0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q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04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la quille tombe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en faisant du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Q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y       q     O    U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Q       C      Q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O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g     Q    q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Q  </a:t>
            </a:r>
            <a:r>
              <a:rPr lang="fr-FR" sz="2400" dirty="0" err="1">
                <a:latin typeface="DK The Cats Whiskers" panose="02000000000000000000" pitchFamily="50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q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895095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C491C98-92FA-40B6-8C3F-8EE69178A392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7365288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30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71 </a:t>
            </a:r>
            <a:r>
              <a:rPr lang="fr-FR" sz="1600" dirty="0">
                <a:latin typeface="DK The Cats Whiskers" panose="02000000000000000000" pitchFamily="50" charset="0"/>
              </a:rPr>
              <a:t> SOIXANTE-ET-ONZE  </a:t>
            </a:r>
            <a:r>
              <a:rPr lang="fr-FR" sz="1600" dirty="0" err="1">
                <a:latin typeface="DK The Cats Whiskers" panose="02000000000000000000" pitchFamily="50" charset="0"/>
              </a:rPr>
              <a:t>soixante-et-onze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soixante-et-onze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3211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68091" y="377981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q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la quille tombe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en faisant du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g       q     Q    Q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 C      Q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C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q     O    q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EB85AA3-10D1-4B65-BFA1-8F9950B7E27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1862096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30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71 </a:t>
            </a:r>
            <a:r>
              <a:rPr lang="fr-FR" sz="1600" dirty="0">
                <a:latin typeface="DK The Cats Whiskers" panose="02000000000000000000" pitchFamily="50" charset="0"/>
              </a:rPr>
              <a:t> SOIXANTE-ET-ONZE  </a:t>
            </a:r>
            <a:r>
              <a:rPr lang="fr-FR" sz="1600" dirty="0" err="1">
                <a:latin typeface="DK The Cats Whiskers" panose="02000000000000000000" pitchFamily="50" charset="0"/>
              </a:rPr>
              <a:t>soixante-et-onze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soixante-et-onze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3211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68091" y="377981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q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la quille tombe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en faisant du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g       q     Q    Q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 C      Q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C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q     O    q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7F9F695-1517-420F-8531-BC84E7908C3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2665529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3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72 </a:t>
            </a:r>
            <a:r>
              <a:rPr lang="fr-FR" sz="1600" dirty="0">
                <a:latin typeface="DK The Cats Whiskers" panose="02000000000000000000" pitchFamily="50" charset="0"/>
              </a:rPr>
              <a:t> SOIXANTE-DOUZE  </a:t>
            </a:r>
            <a:r>
              <a:rPr lang="fr-FR" sz="1600" dirty="0" err="1">
                <a:latin typeface="DK The Cats Whiskers" panose="02000000000000000000" pitchFamily="50" charset="0"/>
              </a:rPr>
              <a:t>soixante-douze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soixante-douze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418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q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la quille tombe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en faisant du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Q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q       g     O    Q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C       A      Q      </a:t>
            </a:r>
            <a:r>
              <a:rPr lang="fr-FR" sz="2400" dirty="0" err="1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y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Q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q     C    q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17ED621-E10D-4C78-AC46-A141CA0BAB2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9424839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3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72 </a:t>
            </a:r>
            <a:r>
              <a:rPr lang="fr-FR" sz="1600" dirty="0">
                <a:latin typeface="DK The Cats Whiskers" panose="02000000000000000000" pitchFamily="50" charset="0"/>
              </a:rPr>
              <a:t> SOIXANTE-DOUZE  </a:t>
            </a:r>
            <a:r>
              <a:rPr lang="fr-FR" sz="1600" dirty="0" err="1">
                <a:latin typeface="DK The Cats Whiskers" panose="02000000000000000000" pitchFamily="50" charset="0"/>
              </a:rPr>
              <a:t>soixante-douze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soixante-douze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073895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41882" y="367550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q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la quille tombe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en faisant du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bruit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Q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q       g     O    Q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C       A      Q      </a:t>
            </a:r>
            <a:r>
              <a:rPr lang="fr-FR" sz="2400" dirty="0" err="1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y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Q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q     C    q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4CE71D3-7D06-4593-AB97-95A035EF5CC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9166851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84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73 </a:t>
            </a:r>
            <a:r>
              <a:rPr lang="fr-FR" sz="1600" dirty="0">
                <a:latin typeface="DK The Cats Whiskers" panose="02000000000000000000" pitchFamily="50" charset="0"/>
              </a:rPr>
              <a:t> SOIXANTE-TREIZE  </a:t>
            </a:r>
            <a:r>
              <a:rPr lang="fr-FR" sz="1600" dirty="0" err="1">
                <a:latin typeface="DK The Cats Whiskers" panose="02000000000000000000" pitchFamily="50" charset="0"/>
              </a:rPr>
              <a:t>soixante-treize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soixante-treize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03738" y="398057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w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wagon qui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va vite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W     </a:t>
            </a:r>
            <a:r>
              <a:rPr lang="fr-FR" sz="2400" dirty="0" err="1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m      w     M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W      V      W     </a:t>
            </a:r>
            <a:r>
              <a:rPr lang="fr-FR" sz="2400" dirty="0" err="1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w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V      </a:t>
            </a:r>
            <a:r>
              <a:rPr lang="fr-FR" sz="2400" dirty="0" err="1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z     W    w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W  </a:t>
            </a:r>
            <a:r>
              <a:rPr lang="fr-FR" sz="2400" dirty="0" err="1">
                <a:latin typeface="DK The Cats Whiskers" panose="02000000000000000000" pitchFamily="50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w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B79B261-E419-4114-914B-3FED6CC31BB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9220964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84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73 </a:t>
            </a:r>
            <a:r>
              <a:rPr lang="fr-FR" sz="1600" dirty="0">
                <a:latin typeface="DK The Cats Whiskers" panose="02000000000000000000" pitchFamily="50" charset="0"/>
              </a:rPr>
              <a:t> SOIXANTE-TREIZE  </a:t>
            </a:r>
            <a:r>
              <a:rPr lang="fr-FR" sz="1600" dirty="0" err="1">
                <a:latin typeface="DK The Cats Whiskers" panose="02000000000000000000" pitchFamily="50" charset="0"/>
              </a:rPr>
              <a:t>soixante-treize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soixante-treize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03738" y="398057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w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wagon qui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va vite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W     </a:t>
            </a:r>
            <a:r>
              <a:rPr lang="fr-FR" sz="2400" dirty="0" err="1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m      w     M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W      V      W     </a:t>
            </a:r>
            <a:r>
              <a:rPr lang="fr-FR" sz="2400" dirty="0" err="1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w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V      </a:t>
            </a:r>
            <a:r>
              <a:rPr lang="fr-FR" sz="2400" dirty="0" err="1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z     W    w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W  </a:t>
            </a:r>
            <a:r>
              <a:rPr lang="fr-FR" sz="2400" dirty="0" err="1">
                <a:latin typeface="DK The Cats Whiskers" panose="02000000000000000000" pitchFamily="50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w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BE276DCD-693F-4A21-890D-0F8547A1FBDD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1402716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4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400" dirty="0"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</a:rPr>
              <a:t> SOIXANTE-QUATORZE  </a:t>
            </a:r>
            <a:r>
              <a:rPr lang="fr-FR" sz="1400" dirty="0" err="1">
                <a:latin typeface="DK The Cats Whiskers" panose="02000000000000000000" pitchFamily="50" charset="0"/>
              </a:rPr>
              <a:t>soixante-quatorze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soixante-quatorze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400" dirty="0">
                <a:latin typeface="DK The Cats Whiskers" panose="02000000000000000000" pitchFamily="50" charset="0"/>
              </a:rPr>
              <a:t> dizaines, </a:t>
            </a:r>
            <a:r>
              <a:rPr lang="fr-FR" sz="1400" dirty="0"/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3211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68091" y="377981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w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wagon qui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va vite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V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m      w     W    W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  A      W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v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M 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w     M    w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43CF9F2-2A38-497C-8EF3-B096F2923A6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3218155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4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400" dirty="0"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</a:rPr>
              <a:t> SOIXANTE-QUATORZE  </a:t>
            </a:r>
            <a:r>
              <a:rPr lang="fr-FR" sz="1400" dirty="0" err="1">
                <a:latin typeface="DK The Cats Whiskers" panose="02000000000000000000" pitchFamily="50" charset="0"/>
              </a:rPr>
              <a:t>soixante-quatorze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soixante-quatorze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400" dirty="0">
                <a:latin typeface="DK The Cats Whiskers" panose="02000000000000000000" pitchFamily="50" charset="0"/>
              </a:rPr>
              <a:t> dizaines, </a:t>
            </a:r>
            <a:r>
              <a:rPr lang="fr-FR" sz="1400" dirty="0"/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3211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68091" y="377981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w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wagon qui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va vite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V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m      w     W    W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  A      W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v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M 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w     M    w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66A6340-A07B-44A1-9007-507562058740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4042195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981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75 </a:t>
            </a:r>
            <a:r>
              <a:rPr lang="fr-FR" sz="1600" dirty="0">
                <a:latin typeface="DK The Cats Whiskers" panose="02000000000000000000" pitchFamily="50" charset="0"/>
              </a:rPr>
              <a:t> SOIXANTE-QUINZE  </a:t>
            </a:r>
            <a:r>
              <a:rPr lang="fr-FR" sz="1600" dirty="0" err="1">
                <a:latin typeface="DK The Cats Whiskers" panose="02000000000000000000" pitchFamily="50" charset="0"/>
              </a:rPr>
              <a:t>soixante-quinze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soixante-quinze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5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18710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14067" y="393708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w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wagon qui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va vite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W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m     N    W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   V      W 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n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W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w     M    w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F08FFA46-A036-4E76-A648-6234A9098C0E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53198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809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8     HUIT    </a:t>
            </a:r>
            <a:r>
              <a:rPr lang="fr-FR" dirty="0" err="1">
                <a:latin typeface="DK The Cats Whiskers" panose="02000000000000000000" pitchFamily="50" charset="0"/>
              </a:rPr>
              <a:t>huit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huit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8 </a:t>
            </a:r>
            <a:r>
              <a:rPr lang="fr-FR" sz="2800" dirty="0">
                <a:latin typeface="Maternellecolor numération espa" panose="02000000000000000000" pitchFamily="2" charset="0"/>
              </a:rPr>
              <a:t>NL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44076" y="2984795"/>
            <a:ext cx="554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Maternellecolor creuse" panose="02000000000000000000" pitchFamily="2" charset="0"/>
              </a:rPr>
              <a:t>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399203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8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o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fait des bulle$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: « que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c’est beau ! »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sans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 </a:t>
            </a:r>
            <a:r>
              <a:rPr lang="fr-FR" sz="2400" dirty="0" err="1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L      u      I     P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i      O      A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G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 o    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5603CB-D3B2-4441-A031-95182D554ECB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79080687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981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75 </a:t>
            </a:r>
            <a:r>
              <a:rPr lang="fr-FR" sz="1600" dirty="0">
                <a:latin typeface="DK The Cats Whiskers" panose="02000000000000000000" pitchFamily="50" charset="0"/>
              </a:rPr>
              <a:t> SOIXANTE-QUINZE  </a:t>
            </a:r>
            <a:r>
              <a:rPr lang="fr-FR" sz="1600" dirty="0" err="1">
                <a:latin typeface="DK The Cats Whiskers" panose="02000000000000000000" pitchFamily="50" charset="0"/>
              </a:rPr>
              <a:t>soixante-quinze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soixante-quinze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5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18710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14067" y="393708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w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wagon qui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va vite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W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m     N    W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   V      W  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n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W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w     M    w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55D04EE-40EE-4C99-B047-50B5A802EF5A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67363789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76 </a:t>
            </a:r>
            <a:r>
              <a:rPr lang="fr-FR" sz="1600" dirty="0">
                <a:latin typeface="DK The Cats Whiskers" panose="02000000000000000000" pitchFamily="50" charset="0"/>
              </a:rPr>
              <a:t> SOIXANTE-SEIZE  </a:t>
            </a:r>
            <a:r>
              <a:rPr lang="fr-FR" sz="1600" dirty="0" err="1">
                <a:latin typeface="DK The Cats Whiskers" panose="02000000000000000000" pitchFamily="50" charset="0"/>
              </a:rPr>
              <a:t>soixante-seize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soixante-seize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03738" y="398057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x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drôle de chat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qui fait le bruit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la cigale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X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r      x     V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X      V      X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Y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z     X    x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X  </a:t>
            </a:r>
            <a:r>
              <a:rPr lang="fr-FR" sz="2400" dirty="0" err="1">
                <a:latin typeface="DK The Cats Whiskers" panose="02000000000000000000" pitchFamily="50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x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F1BCF6B-A08F-444A-B56B-85A636B3E71E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2049624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76 </a:t>
            </a:r>
            <a:r>
              <a:rPr lang="fr-FR" sz="1600" dirty="0">
                <a:latin typeface="DK The Cats Whiskers" panose="02000000000000000000" pitchFamily="50" charset="0"/>
              </a:rPr>
              <a:t> SOIXANTE-SEIZE  </a:t>
            </a:r>
            <a:r>
              <a:rPr lang="fr-FR" sz="1600" dirty="0" err="1">
                <a:latin typeface="DK The Cats Whiskers" panose="02000000000000000000" pitchFamily="50" charset="0"/>
              </a:rPr>
              <a:t>soixante-seize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soixante-seize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03738" y="398057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x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drôle de chat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qui fait le bruit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la cigale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X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r      x     V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X      V      X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Y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z     X    x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X  </a:t>
            </a:r>
            <a:r>
              <a:rPr lang="fr-FR" sz="2400" dirty="0" err="1">
                <a:latin typeface="DK The Cats Whiskers" panose="02000000000000000000" pitchFamily="50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x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1661738" y="4238703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475D86F-F688-4696-AD66-D9C7D7A3FA6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5413694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4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77 </a:t>
            </a:r>
            <a:r>
              <a:rPr lang="fr-FR" sz="1400" dirty="0">
                <a:latin typeface="DK The Cats Whiskers" panose="02000000000000000000" pitchFamily="50" charset="0"/>
              </a:rPr>
              <a:t> SOIXANTE-DIX-SEPT  </a:t>
            </a:r>
            <a:r>
              <a:rPr lang="fr-FR" sz="1400" dirty="0" err="1">
                <a:latin typeface="DK The Cats Whiskers" panose="02000000000000000000" pitchFamily="50" charset="0"/>
              </a:rPr>
              <a:t>soixante-dix-sept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soixante-dix-sept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400" dirty="0">
                <a:latin typeface="DK The Cats Whiskers" panose="02000000000000000000" pitchFamily="50" charset="0"/>
              </a:rPr>
              <a:t>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3211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68091" y="3906837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x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drôle de chat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qui fait le bruit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la cigale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V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v      x     X    X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X       A      X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k   </a:t>
            </a:r>
            <a:r>
              <a:rPr lang="fr-FR" sz="2400" dirty="0">
                <a:latin typeface="Cursive standard" pitchFamily="2" charset="0"/>
              </a:rPr>
              <a:t> c</a:t>
            </a:r>
            <a:r>
              <a:rPr lang="fr-FR" sz="2400" dirty="0">
                <a:latin typeface="DK The Cats Whiskers" panose="02000000000000000000" pitchFamily="50" charset="0"/>
              </a:rPr>
              <a:t>     T 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x     A    x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939F64F-868C-4552-B60E-C56FFB7949C0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2658129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4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77 </a:t>
            </a:r>
            <a:r>
              <a:rPr lang="fr-FR" sz="1400" dirty="0">
                <a:latin typeface="DK The Cats Whiskers" panose="02000000000000000000" pitchFamily="50" charset="0"/>
              </a:rPr>
              <a:t> SOIXANTE-DIX-SEPT  </a:t>
            </a:r>
            <a:r>
              <a:rPr lang="fr-FR" sz="1400" dirty="0" err="1">
                <a:latin typeface="DK The Cats Whiskers" panose="02000000000000000000" pitchFamily="50" charset="0"/>
              </a:rPr>
              <a:t>soixante-dix-sept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soixante-dix-sept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400" dirty="0">
                <a:latin typeface="DK The Cats Whiskers" panose="02000000000000000000" pitchFamily="50" charset="0"/>
              </a:rPr>
              <a:t>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3211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68091" y="3906837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x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drôle de chat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qui fait le bruit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la cigale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V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v      x     X    X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X       A      X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k   </a:t>
            </a:r>
            <a:r>
              <a:rPr lang="fr-FR" sz="2400" dirty="0">
                <a:latin typeface="Cursive standard" pitchFamily="2" charset="0"/>
              </a:rPr>
              <a:t> c</a:t>
            </a:r>
            <a:r>
              <a:rPr lang="fr-FR" sz="2400" dirty="0">
                <a:latin typeface="DK The Cats Whiskers" panose="02000000000000000000" pitchFamily="50" charset="0"/>
              </a:rPr>
              <a:t>     T 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x     A    x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31E276A-B05C-4ED1-B3CF-5C09BE26704D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7460690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69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78 </a:t>
            </a:r>
            <a:r>
              <a:rPr lang="fr-FR" sz="1400" dirty="0">
                <a:latin typeface="DK The Cats Whiskers" panose="02000000000000000000" pitchFamily="50" charset="0"/>
              </a:rPr>
              <a:t> SOIXANTE-DIX-HUIT  </a:t>
            </a:r>
            <a:r>
              <a:rPr lang="fr-FR" sz="1400" dirty="0" err="1">
                <a:latin typeface="DK The Cats Whiskers" panose="02000000000000000000" pitchFamily="50" charset="0"/>
              </a:rPr>
              <a:t>soixante-dix-huit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soixante-dix-huit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400" dirty="0">
                <a:latin typeface="DK The Cats Whiskers" panose="02000000000000000000" pitchFamily="50" charset="0"/>
              </a:rPr>
              <a:t>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18710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14067" y="393708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x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drôle de chat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qui fait le bruit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la cigale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X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 x     h     N    X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   V      X      </a:t>
            </a:r>
            <a:r>
              <a:rPr lang="fr-FR" sz="2400" dirty="0" err="1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k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X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x     K    x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90AC918A-7EA1-41C0-B2AA-7BE7D39A1282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5745679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69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78 </a:t>
            </a:r>
            <a:r>
              <a:rPr lang="fr-FR" sz="1400" dirty="0">
                <a:latin typeface="DK The Cats Whiskers" panose="02000000000000000000" pitchFamily="50" charset="0"/>
              </a:rPr>
              <a:t> SOIXANTE-DIX-HUIT  </a:t>
            </a:r>
            <a:r>
              <a:rPr lang="fr-FR" sz="1400" dirty="0" err="1">
                <a:latin typeface="DK The Cats Whiskers" panose="02000000000000000000" pitchFamily="50" charset="0"/>
              </a:rPr>
              <a:t>soixante-dix-huit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soixante-dix-huit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400" dirty="0">
                <a:latin typeface="DK The Cats Whiskers" panose="02000000000000000000" pitchFamily="50" charset="0"/>
              </a:rPr>
              <a:t>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18710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14067" y="393708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x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drôle de chat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qui fait le bruit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la cigale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X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 x     h     N    X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   V      X      </a:t>
            </a:r>
            <a:r>
              <a:rPr lang="fr-FR" sz="2400" dirty="0" err="1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k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X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x     K    x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E166B7B-5FBC-4150-96B5-813B0A09693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7374120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9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79 </a:t>
            </a:r>
            <a:r>
              <a:rPr lang="fr-FR" sz="1400" dirty="0">
                <a:latin typeface="DK The Cats Whiskers" panose="02000000000000000000" pitchFamily="50" charset="0"/>
              </a:rPr>
              <a:t> SOIXANTE-DIX-NEUF  </a:t>
            </a:r>
            <a:r>
              <a:rPr lang="fr-FR" sz="1400" dirty="0" err="1">
                <a:latin typeface="DK The Cats Whiskers" panose="02000000000000000000" pitchFamily="50" charset="0"/>
              </a:rPr>
              <a:t>soixante-dix-neuf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soixante-dix-neuf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400" dirty="0">
                <a:latin typeface="DK The Cats Whiskers" panose="02000000000000000000" pitchFamily="50" charset="0"/>
              </a:rPr>
              <a:t>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03671" y="3728770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c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7891" y="3605633"/>
            <a:ext cx="987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craque,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croustille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8029" y="3880130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C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c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00658" y="3864215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c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c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263D855A-5CE2-4B2C-BB7C-3C598FED3D7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7550090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9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79 </a:t>
            </a:r>
            <a:r>
              <a:rPr lang="fr-FR" sz="1400" dirty="0">
                <a:latin typeface="DK The Cats Whiskers" panose="02000000000000000000" pitchFamily="50" charset="0"/>
              </a:rPr>
              <a:t> SOIXANTE-DIX-NEUF  </a:t>
            </a:r>
            <a:r>
              <a:rPr lang="fr-FR" sz="1400" dirty="0" err="1">
                <a:latin typeface="DK The Cats Whiskers" panose="02000000000000000000" pitchFamily="50" charset="0"/>
              </a:rPr>
              <a:t>soixante-dix-neuf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soixante-dix-neuf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400" dirty="0">
                <a:latin typeface="DK The Cats Whiskers" panose="02000000000000000000" pitchFamily="50" charset="0"/>
              </a:rPr>
              <a:t>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79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03671" y="3728770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c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7891" y="3605633"/>
            <a:ext cx="987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craque,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croustille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8029" y="3880130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C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c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00658" y="3864215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c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c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3AC14C3-0F85-4F99-9FE3-78D90DEEFAC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628193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778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80 </a:t>
            </a:r>
            <a:r>
              <a:rPr lang="fr-FR" sz="1400" dirty="0">
                <a:latin typeface="DK The Cats Whiskers" panose="02000000000000000000" pitchFamily="50" charset="0"/>
              </a:rPr>
              <a:t> QUATRE-VINGTS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quatre-vingts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>
                <a:latin typeface="Cursive standard" pitchFamily="2" charset="0"/>
              </a:rPr>
              <a:t>quatre-vingt$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0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03671" y="3728770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a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7891" y="3605633"/>
            <a:ext cx="1334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tient sa canne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à l’envers et fait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de$ blague$.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8029" y="3880130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A  </a:t>
            </a: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a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00658" y="3864215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7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a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67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a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5C594E82-0EE7-406E-B0D2-D771A94D1080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1023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809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8     HUIT    </a:t>
            </a:r>
            <a:r>
              <a:rPr lang="fr-FR" dirty="0" err="1">
                <a:latin typeface="DK The Cats Whiskers" panose="02000000000000000000" pitchFamily="50" charset="0"/>
              </a:rPr>
              <a:t>huit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huit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8 </a:t>
            </a:r>
            <a:r>
              <a:rPr lang="fr-FR" sz="2800" dirty="0">
                <a:latin typeface="Maternellecolor numération espa" panose="02000000000000000000" pitchFamily="2" charset="0"/>
              </a:rPr>
              <a:t>NL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44076" y="2984795"/>
            <a:ext cx="554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Maternellecolor creuse" panose="02000000000000000000" pitchFamily="2" charset="0"/>
              </a:rPr>
              <a:t>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399203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8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o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fait des bulle$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: « que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c’est beau ! »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sans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 </a:t>
            </a:r>
            <a:r>
              <a:rPr lang="fr-FR" sz="2400" dirty="0" err="1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L      u      I     P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i      O      A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G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 o    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1182AF-8458-4606-8BE9-4ED77534884C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9A54BBF-FA2B-430D-9888-6A52410755A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0030229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778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80 </a:t>
            </a:r>
            <a:r>
              <a:rPr lang="fr-FR" sz="1400" dirty="0">
                <a:latin typeface="DK The Cats Whiskers" panose="02000000000000000000" pitchFamily="50" charset="0"/>
              </a:rPr>
              <a:t> QUATRE-VINGTS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quatre-vingts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>
                <a:latin typeface="Cursive standard" pitchFamily="2" charset="0"/>
              </a:rPr>
              <a:t>quatre-vingt$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0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03671" y="3728770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a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7891" y="3605633"/>
            <a:ext cx="1334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tient sa canne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à l’envers et fait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de$ blague$.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8029" y="3880130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A  </a:t>
            </a: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a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00658" y="3864215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7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a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67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a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58026B5-129C-4B5F-B9D9-4021731BAD1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0725781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7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81 </a:t>
            </a:r>
            <a:r>
              <a:rPr lang="fr-FR" sz="1400" dirty="0">
                <a:latin typeface="DK The Cats Whiskers" panose="02000000000000000000" pitchFamily="50" charset="0"/>
              </a:rPr>
              <a:t> QUATRE-VINGT-UN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quatre-vingt-un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quatre-vingt-un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050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phas" panose="02000000000000000000" pitchFamily="2" charset="0"/>
              </a:rPr>
              <a:t>d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7891" y="3605633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dandine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son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derrière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D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d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d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79B071A-B74A-45D0-B041-15E2533B9D5E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1059568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7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81 </a:t>
            </a:r>
            <a:r>
              <a:rPr lang="fr-FR" sz="1400" dirty="0">
                <a:latin typeface="DK The Cats Whiskers" panose="02000000000000000000" pitchFamily="50" charset="0"/>
              </a:rPr>
              <a:t> QUATRE-VINGT-UN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quatre-vingt-un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quatre-vingt-un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050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phas" panose="02000000000000000000" pitchFamily="2" charset="0"/>
              </a:rPr>
              <a:t>d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7891" y="3605633"/>
            <a:ext cx="1031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dandine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son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derrière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D  </a:t>
            </a:r>
            <a:r>
              <a:rPr lang="fr-FR" sz="2400" dirty="0" err="1">
                <a:latin typeface="DK The Cats Whiskers" panose="02000000000000000000" pitchFamily="50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d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d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A20AC78-16AD-487E-9FA4-7D7F2422EEF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1431723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94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82 </a:t>
            </a:r>
            <a:r>
              <a:rPr lang="fr-FR" sz="1400" dirty="0">
                <a:latin typeface="DK The Cats Whiskers" panose="02000000000000000000" pitchFamily="50" charset="0"/>
              </a:rPr>
              <a:t> QUATRE-VINGT-DEUX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quatre-vingt-deux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quatre-vingt-deux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i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05751" y="3577849"/>
            <a:ext cx="1460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est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comme une frite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danse en riant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I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i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i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58D00BE3-E0E2-4E9A-94B8-BBF7DB7DDA15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0867588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94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82 </a:t>
            </a:r>
            <a:r>
              <a:rPr lang="fr-FR" sz="1400" dirty="0">
                <a:latin typeface="DK The Cats Whiskers" panose="02000000000000000000" pitchFamily="50" charset="0"/>
              </a:rPr>
              <a:t> QUATRE-VINGT-DEUX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quatre-vingt-deux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quatre-vingt-deux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i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05751" y="3577849"/>
            <a:ext cx="1460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est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comme une frite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danse en riant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I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i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i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1EBC3BD9-B563-414C-954F-31E68B5E567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9198777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5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83 </a:t>
            </a:r>
            <a:r>
              <a:rPr lang="fr-FR" sz="1400" dirty="0">
                <a:latin typeface="DK The Cats Whiskers" panose="02000000000000000000" pitchFamily="50" charset="0"/>
              </a:rPr>
              <a:t> QUATRE-VINGT-TROIS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quatre-vingt-trois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quatre-vingt-troi</a:t>
            </a:r>
            <a:r>
              <a:rPr lang="fr-FR" dirty="0">
                <a:latin typeface="Cursive standard" pitchFamily="2" charset="0"/>
              </a:rPr>
              <a:t>$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05751" y="3577849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a des natte$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« hue » 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cheval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U  </a:t>
            </a:r>
            <a:r>
              <a:rPr lang="fr-FR" sz="2400" dirty="0" err="1">
                <a:latin typeface="DK The Cats Whiskers" panose="02000000000000000000" pitchFamily="50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u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707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u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707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u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A2B65F7-BA9F-45AE-8A09-AC5305391C7B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1926328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5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83 </a:t>
            </a:r>
            <a:r>
              <a:rPr lang="fr-FR" sz="1400" dirty="0">
                <a:latin typeface="DK The Cats Whiskers" panose="02000000000000000000" pitchFamily="50" charset="0"/>
              </a:rPr>
              <a:t> QUATRE-VINGT-TROIS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quatre-vingt-trois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quatre-vingt-troi</a:t>
            </a:r>
            <a:r>
              <a:rPr lang="fr-FR" dirty="0">
                <a:latin typeface="Cursive standard" pitchFamily="2" charset="0"/>
              </a:rPr>
              <a:t>$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05751" y="3577849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a des natte$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« hue » 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cheval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U  </a:t>
            </a:r>
            <a:r>
              <a:rPr lang="fr-FR" sz="2400" dirty="0" err="1">
                <a:latin typeface="DK The Cats Whiskers" panose="02000000000000000000" pitchFamily="50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u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707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u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707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u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7192F11-4313-45C4-888B-997D668AF72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7486269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32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</a:rPr>
              <a:t>QUATRE-VINGT-QUATRE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quatre-vingt-quatre</a:t>
            </a:r>
            <a:r>
              <a:rPr lang="fr-FR" sz="14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quatre-vingt-quatre</a:t>
            </a:r>
            <a:r>
              <a:rPr lang="fr-FR" dirty="0">
                <a:latin typeface="Cursive standard" pitchFamily="2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69092" y="395434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lphas" panose="02000000000000000000" pitchFamily="2" charset="0"/>
              </a:rPr>
              <a:t>t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72660" y="3749356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tourne et elle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tournicote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T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t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t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D4E0EE8-64E7-493F-89CF-C98AD0262C0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0905397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32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</a:rPr>
              <a:t>QUATRE-VINGT-QUATRE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quatre-vingt-quatre</a:t>
            </a:r>
            <a:r>
              <a:rPr lang="fr-FR" sz="14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quatre-vingt-quatre</a:t>
            </a:r>
            <a:r>
              <a:rPr lang="fr-FR" dirty="0">
                <a:latin typeface="Cursive standard" pitchFamily="2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69092" y="395434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lphas" panose="02000000000000000000" pitchFamily="2" charset="0"/>
              </a:rPr>
              <a:t>t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72660" y="3749356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tourne et elle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tournicote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T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t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t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554C0193-8F60-4D83-A278-FB6DDB0F60D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2573965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0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85 </a:t>
            </a:r>
            <a:r>
              <a:rPr lang="fr-FR" sz="1400" dirty="0">
                <a:latin typeface="DK The Cats Whiskers" panose="02000000000000000000" pitchFamily="50" charset="0"/>
              </a:rPr>
              <a:t> QUATRE-VINGT-CINQ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quatre-vingt-cinq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quatre-vingt-cinq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5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Um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grogne et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gronde :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« mmm »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M  </a:t>
            </a:r>
            <a:r>
              <a:rPr lang="fr-FR" sz="2400" dirty="0" err="1">
                <a:latin typeface="DK The Cats Whiskers" panose="02000000000000000000" pitchFamily="50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m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938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m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938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m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2B14B54D-1284-4900-BF95-0C751B51527B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7009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934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9     NEUF    </a:t>
            </a:r>
            <a:r>
              <a:rPr lang="fr-FR" dirty="0" err="1">
                <a:latin typeface="DK The Cats Whiskers" panose="02000000000000000000" pitchFamily="50" charset="0"/>
              </a:rPr>
              <a:t>neuf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neuf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9 </a:t>
            </a:r>
            <a:r>
              <a:rPr lang="fr-FR" sz="2800" dirty="0">
                <a:latin typeface="Maternellecolor numération espa" panose="02000000000000000000" pitchFamily="2" charset="0"/>
              </a:rPr>
              <a:t>NM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31304" y="298604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48019"/>
            <a:ext cx="4137805" cy="491135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9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o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fait des bulle$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: « que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c’est beau ! »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</a:t>
            </a:r>
            <a:r>
              <a:rPr lang="fr-FR" sz="2400" dirty="0" err="1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q      u      O     R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o  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P 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i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T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o      T      g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260014-3127-4256-938A-FD56B3B9C88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2772435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0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85 </a:t>
            </a:r>
            <a:r>
              <a:rPr lang="fr-FR" sz="1400" dirty="0">
                <a:latin typeface="DK The Cats Whiskers" panose="02000000000000000000" pitchFamily="50" charset="0"/>
              </a:rPr>
              <a:t> QUATRE-VINGT-CINQ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quatre-vingt-cinq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quatre-vingt-cinq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5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Um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grogne et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gronde :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« mmm »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M  </a:t>
            </a:r>
            <a:r>
              <a:rPr lang="fr-FR" sz="2400" dirty="0" err="1">
                <a:latin typeface="DK The Cats Whiskers" panose="02000000000000000000" pitchFamily="50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m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938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m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938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m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9F3E52F4-9334-42CE-BE86-14B9BE6E9C8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8999163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9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86 </a:t>
            </a:r>
            <a:r>
              <a:rPr lang="fr-FR" sz="1400" dirty="0">
                <a:latin typeface="DK The Cats Whiskers" panose="02000000000000000000" pitchFamily="50" charset="0"/>
              </a:rPr>
              <a:t> QUATRE-VINGT-SIX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quatre-vingt-six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quatre-vingt-six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Un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170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est enrhumé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a le nez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bouché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N  </a:t>
            </a:r>
            <a:r>
              <a:rPr lang="fr-FR" sz="2400" dirty="0" err="1">
                <a:latin typeface="DK The Cats Whiskers" panose="02000000000000000000" pitchFamily="50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811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n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811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n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46404A61-15BC-4A7D-809C-87E7A8C365A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3933353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9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86 </a:t>
            </a:r>
            <a:r>
              <a:rPr lang="fr-FR" sz="1400" dirty="0">
                <a:latin typeface="DK The Cats Whiskers" panose="02000000000000000000" pitchFamily="50" charset="0"/>
              </a:rPr>
              <a:t> QUATRE-VINGT-SIX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quatre-vingt-six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quatre-vingt-six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Un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170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est enrhumé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a le nez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bouché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N  </a:t>
            </a:r>
            <a:r>
              <a:rPr lang="fr-FR" sz="2400" dirty="0" err="1">
                <a:latin typeface="DK The Cats Whiskers" panose="02000000000000000000" pitchFamily="50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811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n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811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n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3D8856CF-3141-4CE2-9384-17DDEB267F82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5931409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1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87 </a:t>
            </a:r>
            <a:r>
              <a:rPr lang="fr-FR" sz="1400" dirty="0">
                <a:latin typeface="DK The Cats Whiskers" panose="02000000000000000000" pitchFamily="50" charset="0"/>
              </a:rPr>
              <a:t> QUATRE-VINGT-SEPT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quatre-vingt-sept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quatre-vingt-sept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095" y="4026847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</a:t>
            </a:r>
            <a:r>
              <a:rPr lang="fr-FR" sz="3200" dirty="0">
                <a:latin typeface="Alphas" panose="02000000000000000000" pitchFamily="2" charset="0"/>
              </a:rPr>
              <a:t>l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213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lèche tout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avec sa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langue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953994" y="3854601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L  </a:t>
            </a:r>
            <a:r>
              <a:rPr lang="fr-FR" sz="2400" dirty="0" err="1">
                <a:latin typeface="DK The Cats Whiskers" panose="02000000000000000000" pitchFamily="50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915764" y="3823287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l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l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13BA117-F063-484F-8AA0-EA098208319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1657711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1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87 </a:t>
            </a:r>
            <a:r>
              <a:rPr lang="fr-FR" sz="1400" dirty="0">
                <a:latin typeface="DK The Cats Whiskers" panose="02000000000000000000" pitchFamily="50" charset="0"/>
              </a:rPr>
              <a:t> QUATRE-VINGT-SEPT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quatre-vingt-sept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quatre-vingt-sept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095" y="4026847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</a:t>
            </a:r>
            <a:r>
              <a:rPr lang="fr-FR" sz="3200" dirty="0">
                <a:latin typeface="Alphas" panose="02000000000000000000" pitchFamily="2" charset="0"/>
              </a:rPr>
              <a:t>l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213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lèche tout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avec sa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langue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953994" y="3854601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L  </a:t>
            </a:r>
            <a:r>
              <a:rPr lang="fr-FR" sz="2400" dirty="0" err="1">
                <a:latin typeface="DK The Cats Whiskers" panose="02000000000000000000" pitchFamily="50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915764" y="3823287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l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l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9C96E88-C6B7-47E3-AEDE-C317DA696B2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1988973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1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88 </a:t>
            </a:r>
            <a:r>
              <a:rPr lang="fr-FR" sz="1400" dirty="0">
                <a:latin typeface="DK The Cats Whiskers" panose="02000000000000000000" pitchFamily="50" charset="0"/>
              </a:rPr>
              <a:t> QUATRE-VINGT-HUIT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quatre-vingt-huit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quatre-vingt-huit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577756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</a:t>
            </a:r>
            <a:r>
              <a:rPr lang="fr-FR" sz="2800" dirty="0" err="1">
                <a:latin typeface="Alphas" panose="02000000000000000000" pitchFamily="2" charset="0"/>
              </a:rPr>
              <a:t>j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jette de l’eau</a:t>
            </a:r>
          </a:p>
          <a:p>
            <a:r>
              <a:rPr lang="fr-FR" sz="1400" dirty="0">
                <a:latin typeface="Cursive standard" pitchFamily="2" charset="0"/>
              </a:rPr>
              <a:t>et il jaillit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953994" y="3854601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J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j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915764" y="3823287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431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j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 j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9F829CE4-08D1-4F4E-B12C-051A82DCFA5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7076070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1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88 </a:t>
            </a:r>
            <a:r>
              <a:rPr lang="fr-FR" sz="1400" dirty="0">
                <a:latin typeface="DK The Cats Whiskers" panose="02000000000000000000" pitchFamily="50" charset="0"/>
              </a:rPr>
              <a:t> QUATRE-VINGT-HUIT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quatre-vingt-huit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quatre-vingt-huit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577756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</a:t>
            </a:r>
            <a:r>
              <a:rPr lang="fr-FR" sz="2800" dirty="0" err="1">
                <a:latin typeface="Alphas" panose="02000000000000000000" pitchFamily="2" charset="0"/>
              </a:rPr>
              <a:t>j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jette de l’eau</a:t>
            </a:r>
          </a:p>
          <a:p>
            <a:r>
              <a:rPr lang="fr-FR" sz="1400" dirty="0">
                <a:latin typeface="Cursive standard" pitchFamily="2" charset="0"/>
              </a:rPr>
              <a:t>et il jaillit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953994" y="3854601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J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j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915764" y="3823287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431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j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 j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3BE3812-A0C5-4CE3-A10D-4A502620E425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03536098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8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89 </a:t>
            </a:r>
            <a:r>
              <a:rPr lang="fr-FR" sz="1400" dirty="0">
                <a:latin typeface="DK The Cats Whiskers" panose="02000000000000000000" pitchFamily="50" charset="0"/>
              </a:rPr>
              <a:t> QUATRE-VINGT-NEUF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quatre-vingt-neuf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quatre-vingt-neuf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86467" y="3526619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Ug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3292" y="3442012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 ver$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goulu qui aime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gâteaux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G  </a:t>
            </a:r>
            <a:r>
              <a:rPr lang="fr-FR" sz="2400" dirty="0" err="1">
                <a:latin typeface="DK The Cats Whiskers" panose="02000000000000000000" pitchFamily="50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6926" y="3920205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83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g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1125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 g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1868DDC9-DC20-4695-BB34-0B689D4540D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74409560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8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89 </a:t>
            </a:r>
            <a:r>
              <a:rPr lang="fr-FR" sz="1400" dirty="0">
                <a:latin typeface="DK The Cats Whiskers" panose="02000000000000000000" pitchFamily="50" charset="0"/>
              </a:rPr>
              <a:t> QUATRE-VINGT-NEUF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quatre-vingt-neuf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quatre-vingt-neuf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400" dirty="0">
                <a:latin typeface="DK The Cats Whiskers" panose="02000000000000000000" pitchFamily="50" charset="0"/>
              </a:rPr>
              <a:t>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89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86467" y="3526619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Ug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3292" y="3442012"/>
            <a:ext cx="12346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</a:t>
            </a:r>
            <a:r>
              <a:rPr lang="fr-FR" sz="1400" dirty="0" err="1">
                <a:latin typeface="Cursive standard" pitchFamily="2" charset="0"/>
              </a:rPr>
              <a:t>gro</a:t>
            </a:r>
            <a:r>
              <a:rPr lang="fr-FR" sz="1400" dirty="0">
                <a:latin typeface="Cursive standard" pitchFamily="2" charset="0"/>
              </a:rPr>
              <a:t>$ ver$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goulu qui aime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gâteaux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06636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15834" y="5833732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G  </a:t>
            </a:r>
            <a:r>
              <a:rPr lang="fr-FR" sz="2400" dirty="0" err="1">
                <a:latin typeface="DK The Cats Whiskers" panose="02000000000000000000" pitchFamily="50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6926" y="3920205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83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g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1125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 g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1250030-9E50-49FB-8173-11591DC3DE2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3085331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5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90 </a:t>
            </a:r>
            <a:r>
              <a:rPr lang="fr-FR" sz="1400" dirty="0">
                <a:latin typeface="DK The Cats Whiskers" panose="02000000000000000000" pitchFamily="50" charset="0"/>
              </a:rPr>
              <a:t> QUATRE-VINGT-DIX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quatre-vingt-dix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quatre-vingt-dix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0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Ue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grogne et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gronde :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« mmm »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E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e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7E174F4-1C69-4C5E-8088-6CB33E61009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9906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934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9     NEUF    </a:t>
            </a:r>
            <a:r>
              <a:rPr lang="fr-FR" dirty="0" err="1">
                <a:latin typeface="DK The Cats Whiskers" panose="02000000000000000000" pitchFamily="50" charset="0"/>
              </a:rPr>
              <a:t>neuf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neuf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9 </a:t>
            </a:r>
            <a:r>
              <a:rPr lang="fr-FR" sz="2800" dirty="0">
                <a:latin typeface="Maternellecolor numération espa" panose="02000000000000000000" pitchFamily="2" charset="0"/>
              </a:rPr>
              <a:t>NM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31304" y="298604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48019"/>
            <a:ext cx="4137805" cy="491135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9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o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fait des bulle$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: « que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c’est beau ! »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</a:t>
            </a:r>
            <a:r>
              <a:rPr lang="fr-FR" sz="2400" dirty="0" err="1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q      u      O     R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o  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P 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i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T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o      T      g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A396C4-5AF3-47BF-9642-594DC27D25ED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28844EB-A53D-4222-BCBD-37C0B6E5B9D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3107926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5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90 </a:t>
            </a:r>
            <a:r>
              <a:rPr lang="fr-FR" sz="1400" dirty="0">
                <a:latin typeface="DK The Cats Whiskers" panose="02000000000000000000" pitchFamily="50" charset="0"/>
              </a:rPr>
              <a:t> QUATRE-VINGT-DIX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quatre-vingt-dix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quatre-vingt-dix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0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Ue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grogne et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gronde :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« mmm »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E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e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241D90E8-ECA2-4725-9B30-9ADB849C683D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5126880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2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91 </a:t>
            </a:r>
            <a:r>
              <a:rPr lang="fr-FR" sz="1400" dirty="0">
                <a:latin typeface="DK The Cats Whiskers" panose="02000000000000000000" pitchFamily="50" charset="0"/>
              </a:rPr>
              <a:t> QUATRE-VINGT-ONZE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quatre-vingt-onze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quatre-vingt-onze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</a:t>
            </a:r>
            <a:r>
              <a:rPr lang="fr-FR" sz="1200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095" y="397488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</a:t>
            </a:r>
            <a:r>
              <a:rPr lang="fr-FR" sz="3200" dirty="0" err="1">
                <a:latin typeface="Alphas" panose="02000000000000000000" pitchFamily="2" charset="0"/>
              </a:rPr>
              <a:t>h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ne parle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$, elle est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muette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1013426" y="3854939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H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h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916618" y="3826872"/>
            <a:ext cx="1087581" cy="40608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88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h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688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h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F6B5CEB-13B5-4EDF-9A75-B61866959CE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2171210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82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91 </a:t>
            </a:r>
            <a:r>
              <a:rPr lang="fr-FR" sz="1400" dirty="0">
                <a:latin typeface="DK The Cats Whiskers" panose="02000000000000000000" pitchFamily="50" charset="0"/>
              </a:rPr>
              <a:t> QUATRE-VINGT-ONZE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quatre-vingt-onze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quatre-vingt-onze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</a:t>
            </a:r>
            <a:r>
              <a:rPr lang="fr-FR" sz="1200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095" y="397488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</a:t>
            </a:r>
            <a:r>
              <a:rPr lang="fr-FR" sz="3200" dirty="0" err="1">
                <a:latin typeface="Alphas" panose="02000000000000000000" pitchFamily="2" charset="0"/>
              </a:rPr>
              <a:t>h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ne parle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$, elle est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muette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1013426" y="3854939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H  </a:t>
            </a:r>
            <a:r>
              <a:rPr lang="fr-FR" sz="2400" dirty="0" err="1">
                <a:latin typeface="DK The Cats Whiskers" panose="02000000000000000000" pitchFamily="50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h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916618" y="3826872"/>
            <a:ext cx="1087581" cy="40608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88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h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688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h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4185442-3816-43ED-A298-C2BE0FB0CBD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9379649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09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92 </a:t>
            </a:r>
            <a:r>
              <a:rPr lang="fr-FR" sz="1400" dirty="0">
                <a:latin typeface="DK The Cats Whiskers" panose="02000000000000000000" pitchFamily="50" charset="0"/>
              </a:rPr>
              <a:t> QUATRE-VINGT-DOUZE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quatre-vingt-douze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quatre-vingt-douze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Ux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258" y="3455433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drôle de chat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qui fait le bruit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la cigale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X  </a:t>
            </a:r>
            <a:r>
              <a:rPr lang="fr-FR" sz="2400" dirty="0" err="1">
                <a:latin typeface="DK The Cats Whiskers" panose="02000000000000000000" pitchFamily="50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x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851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x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851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x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B2D0859-3EAE-4B21-98A2-1E5B9D62E96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2201106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09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92 </a:t>
            </a:r>
            <a:r>
              <a:rPr lang="fr-FR" sz="1400" dirty="0">
                <a:latin typeface="DK The Cats Whiskers" panose="02000000000000000000" pitchFamily="50" charset="0"/>
              </a:rPr>
              <a:t> QUATRE-VINGT-DOUZE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quatre-vingt-douze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quatre-vingt-douze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Ux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258" y="3455433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drôle de chat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qui fait le bruit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 la cigale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X  </a:t>
            </a:r>
            <a:r>
              <a:rPr lang="fr-FR" sz="2400" dirty="0" err="1">
                <a:latin typeface="DK The Cats Whiskers" panose="02000000000000000000" pitchFamily="50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x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851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x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851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x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B3F80AF-421C-4C52-84EF-E68D36453F6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2911930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98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93 </a:t>
            </a:r>
            <a:r>
              <a:rPr lang="fr-FR" sz="1400" dirty="0">
                <a:latin typeface="DK The Cats Whiskers" panose="02000000000000000000" pitchFamily="50" charset="0"/>
              </a:rPr>
              <a:t> QUATRE-VINGT-TREIZE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quatre-vingt-treize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quatre-vingt-treize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1021" y="359256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Up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244" y="3496346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postillonne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quand il parle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451540" y="3774266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P  </a:t>
            </a:r>
            <a:r>
              <a:rPr lang="fr-FR" sz="2400" dirty="0" err="1">
                <a:latin typeface="DK The Cats Whiskers" panose="02000000000000000000" pitchFamily="50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p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p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108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 p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4DEDBA8-FE30-4548-B234-B9F1459D0AA0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2211444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98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93 </a:t>
            </a:r>
            <a:r>
              <a:rPr lang="fr-FR" sz="1400" dirty="0">
                <a:latin typeface="DK The Cats Whiskers" panose="02000000000000000000" pitchFamily="50" charset="0"/>
              </a:rPr>
              <a:t> QUATRE-VINGT-TREIZE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quatre-vingt-treize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quatre-vingt-treize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1021" y="359256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Up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244" y="3496346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postillonne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quand il parle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451540" y="3774266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P  </a:t>
            </a:r>
            <a:r>
              <a:rPr lang="fr-FR" sz="2400" dirty="0" err="1">
                <a:latin typeface="DK The Cats Whiskers" panose="02000000000000000000" pitchFamily="50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p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p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108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 p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0AC7D1E-9444-4C49-80CB-4298E063177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2531281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2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</a:t>
            </a:r>
            <a:r>
              <a:rPr lang="fr-FR" sz="1200" dirty="0">
                <a:latin typeface="DK The Cats Whiskers" panose="02000000000000000000" pitchFamily="50" charset="0"/>
              </a:rPr>
              <a:t>:  </a:t>
            </a:r>
            <a:r>
              <a:rPr lang="fr-FR" sz="12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1200" dirty="0">
                <a:latin typeface="DK The Cats Whiskers" panose="02000000000000000000" pitchFamily="50" charset="0"/>
              </a:rPr>
              <a:t> QUATRE-VINGT-QUATORZE  </a:t>
            </a:r>
            <a:r>
              <a:rPr lang="fr-FR" sz="1200" dirty="0" err="1">
                <a:latin typeface="DK The Cats Whiskers" panose="02000000000000000000" pitchFamily="50" charset="0"/>
              </a:rPr>
              <a:t>quatre-vingt-quatorze</a:t>
            </a:r>
            <a:r>
              <a:rPr lang="fr-FR" sz="12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quatre-vingt-quatorze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Uo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fait des bulle$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: « que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c’est beau ! »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O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o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574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o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574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o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37D2628-BA16-4F49-98AF-4F5440800C9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0642586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2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</a:t>
            </a:r>
            <a:r>
              <a:rPr lang="fr-FR" sz="1200" dirty="0">
                <a:latin typeface="DK The Cats Whiskers" panose="02000000000000000000" pitchFamily="50" charset="0"/>
              </a:rPr>
              <a:t>:  </a:t>
            </a:r>
            <a:r>
              <a:rPr lang="fr-FR" sz="12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1200" dirty="0">
                <a:latin typeface="DK The Cats Whiskers" panose="02000000000000000000" pitchFamily="50" charset="0"/>
              </a:rPr>
              <a:t> QUATRE-VINGT-QUATORZE  </a:t>
            </a:r>
            <a:r>
              <a:rPr lang="fr-FR" sz="1200" dirty="0" err="1">
                <a:latin typeface="DK The Cats Whiskers" panose="02000000000000000000" pitchFamily="50" charset="0"/>
              </a:rPr>
              <a:t>quatre-vingt-quatorze</a:t>
            </a:r>
            <a:r>
              <a:rPr lang="fr-FR" sz="12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quatre-vingt-quatorze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Uo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fait des bulle$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: « que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c’est beau ! »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O  </a:t>
            </a:r>
            <a:r>
              <a:rPr lang="fr-FR" sz="2400" dirty="0" err="1">
                <a:latin typeface="DK The Cats Whiskers" panose="02000000000000000000" pitchFamily="50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o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574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o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574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o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A814AEB-4D78-42B2-9E5F-B79800C8E3A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6579886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5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95 </a:t>
            </a:r>
            <a:r>
              <a:rPr lang="fr-FR" sz="1400" dirty="0">
                <a:latin typeface="DK The Cats Whiskers" panose="02000000000000000000" pitchFamily="50" charset="0"/>
              </a:rPr>
              <a:t> QUATRE-VINGT-QUINZE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quatre-vingt-quinze</a:t>
            </a:r>
            <a:r>
              <a:rPr lang="fr-FR" sz="14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quatre-vingt-quinze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5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Us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siffle et se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tortille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S  </a:t>
            </a:r>
            <a:r>
              <a:rPr lang="fr-FR" sz="2400" dirty="0" err="1">
                <a:latin typeface="DK The Cats Whiskers" panose="02000000000000000000" pitchFamily="50" charset="0"/>
              </a:rPr>
              <a:t>s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4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64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16676AA-B691-41B2-A074-8EFB2F47623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144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8044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</a:t>
            </a:r>
            <a:r>
              <a:rPr lang="fr-FR" b="1" dirty="0">
                <a:latin typeface="Cursive standard" pitchFamily="2" charset="0"/>
              </a:rPr>
              <a:t>10</a:t>
            </a:r>
            <a:r>
              <a:rPr lang="fr-FR" dirty="0">
                <a:latin typeface="DK The Cats Whiskers" panose="02000000000000000000" pitchFamily="50" charset="0"/>
              </a:rPr>
              <a:t>    DIX     </a:t>
            </a:r>
            <a:r>
              <a:rPr lang="fr-FR" dirty="0" err="1">
                <a:latin typeface="DK The Cats Whiskers" panose="02000000000000000000" pitchFamily="50" charset="0"/>
              </a:rPr>
              <a:t>dix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dix</a:t>
            </a:r>
            <a:r>
              <a:rPr lang="fr-FR" sz="2400" dirty="0">
                <a:latin typeface="Cursive standard" pitchFamily="2" charset="0"/>
              </a:rPr>
              <a:t> </a:t>
            </a:r>
            <a:r>
              <a:rPr lang="fr-FR" sz="4800" dirty="0">
                <a:latin typeface="Maternellecolor numération espa" panose="02000000000000000000" pitchFamily="2" charset="0"/>
              </a:rPr>
              <a:t> 55  </a:t>
            </a:r>
            <a:r>
              <a:rPr lang="fr-FR" sz="2800" dirty="0">
                <a:latin typeface="Maternellecolor numération espa" panose="02000000000000000000" pitchFamily="2" charset="0"/>
              </a:rPr>
              <a:t>NN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14507" y="298405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10</a:t>
            </a:r>
            <a:r>
              <a:rPr lang="fr-FR" sz="3200" dirty="0">
                <a:latin typeface="Maternellecolor creuse" panose="02000000000000000000" pitchFamily="2" charset="0"/>
              </a:rPr>
              <a:t>  </a:t>
            </a:r>
            <a:r>
              <a:rPr lang="fr-FR" sz="5400" dirty="0">
                <a:latin typeface="Maternellecolor creuse" panose="02000000000000000000" pitchFamily="2" charset="0"/>
              </a:rPr>
              <a:t>10</a:t>
            </a:r>
            <a:r>
              <a:rPr lang="fr-FR" sz="3200" dirty="0">
                <a:latin typeface="Maternellecolor creuse" panose="02000000000000000000" pitchFamily="2" charset="0"/>
              </a:rPr>
              <a:t>  </a:t>
            </a:r>
            <a:r>
              <a:rPr lang="fr-FR" sz="5400" dirty="0">
                <a:latin typeface="Maternellecolor creuse" panose="02000000000000000000" pitchFamily="2" charset="0"/>
              </a:rPr>
              <a:t>10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61197"/>
            <a:ext cx="4275116" cy="477957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10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10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e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54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réfléchit mai$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sait </a:t>
            </a: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 quoi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répondre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E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e 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E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O      I 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o     L      T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e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E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 a      E    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DCF5D-6CAD-4C4E-AEBC-80734A472CDB}"/>
              </a:ext>
            </a:extLst>
          </p:cNvPr>
          <p:cNvSpPr/>
          <p:nvPr/>
        </p:nvSpPr>
        <p:spPr>
          <a:xfrm>
            <a:off x="1659438" y="429075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94C21F-546F-48E9-82CD-58584F49095B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8784150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5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95 </a:t>
            </a:r>
            <a:r>
              <a:rPr lang="fr-FR" sz="1400" dirty="0">
                <a:latin typeface="DK The Cats Whiskers" panose="02000000000000000000" pitchFamily="50" charset="0"/>
              </a:rPr>
              <a:t> QUATRE-VINGT-QUINZE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quatre-vingt-quinze</a:t>
            </a:r>
            <a:r>
              <a:rPr lang="fr-FR" sz="14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quatre-vingt-quinze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5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Us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64413" y="3604758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siffle et se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tortille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S  </a:t>
            </a:r>
            <a:r>
              <a:rPr lang="fr-FR" sz="2400" dirty="0" err="1">
                <a:latin typeface="DK The Cats Whiskers" panose="02000000000000000000" pitchFamily="50" charset="0"/>
              </a:rPr>
              <a:t>s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4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64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ED962B3-87C1-420C-AF75-F615412F782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6315227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5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96 </a:t>
            </a:r>
            <a:r>
              <a:rPr lang="fr-FR" sz="1400" dirty="0">
                <a:latin typeface="DK The Cats Whiskers" panose="02000000000000000000" pitchFamily="50" charset="0"/>
              </a:rPr>
              <a:t> QUATRE-VINGT-SEIZE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quatre-vingt-seize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quatre-vingt-seize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Uv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50900" y="3496346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souffle, on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tremble de froid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V  </a:t>
            </a:r>
            <a:r>
              <a:rPr lang="fr-FR" sz="2400" dirty="0" err="1">
                <a:latin typeface="DK The Cats Whiskers" panose="02000000000000000000" pitchFamily="50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v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720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v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720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v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E749E91-176B-4C88-B2EB-849F6C6B4A9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1044823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5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96 </a:t>
            </a:r>
            <a:r>
              <a:rPr lang="fr-FR" sz="1400" dirty="0">
                <a:latin typeface="DK The Cats Whiskers" panose="02000000000000000000" pitchFamily="50" charset="0"/>
              </a:rPr>
              <a:t> QUATRE-VINGT-SEIZE  </a:t>
            </a:r>
            <a:r>
              <a:rPr lang="fr-FR" sz="1400" dirty="0" err="1">
                <a:latin typeface="DK The Cats Whiskers" panose="02000000000000000000" pitchFamily="50" charset="0"/>
              </a:rPr>
              <a:t>quatre-vingt-seize</a:t>
            </a:r>
            <a:r>
              <a:rPr lang="fr-FR" sz="14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quatre-vingt-seize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Uv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50900" y="3496346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souffle, on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tremble de froid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V  </a:t>
            </a:r>
            <a:r>
              <a:rPr lang="fr-FR" sz="2400" dirty="0" err="1">
                <a:latin typeface="DK The Cats Whiskers" panose="02000000000000000000" pitchFamily="50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v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720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v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720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v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9AAE8CC-0FEC-49E7-8416-D91AA014A3A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1999649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8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97 </a:t>
            </a:r>
            <a:r>
              <a:rPr lang="fr-FR" sz="1400" dirty="0">
                <a:latin typeface="DK The Cats Whiskers" panose="02000000000000000000" pitchFamily="50" charset="0"/>
              </a:rPr>
              <a:t> </a:t>
            </a:r>
            <a:r>
              <a:rPr lang="fr-FR" sz="1200" dirty="0">
                <a:latin typeface="DK The Cats Whiskers" panose="02000000000000000000" pitchFamily="50" charset="0"/>
              </a:rPr>
              <a:t>QUATRE-VINGT-DIX-SEPT  </a:t>
            </a:r>
            <a:r>
              <a:rPr lang="fr-FR" sz="1200" dirty="0" err="1">
                <a:latin typeface="DK The Cats Whiskers" panose="02000000000000000000" pitchFamily="50" charset="0"/>
              </a:rPr>
              <a:t>quatre-vingt-dix-sept</a:t>
            </a:r>
            <a:r>
              <a:rPr lang="fr-FR" sz="12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quatre-vingt-dix-sept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Ur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23643" y="3467587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râle et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grogne car l’eau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coule plu$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R  </a:t>
            </a:r>
            <a:r>
              <a:rPr lang="fr-FR" sz="2400" dirty="0" err="1">
                <a:latin typeface="DK The Cats Whiskers" panose="02000000000000000000" pitchFamily="50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4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r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64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r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58EA2B8-DFD2-46BA-9D4B-39967F850E15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9166832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8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97 </a:t>
            </a:r>
            <a:r>
              <a:rPr lang="fr-FR" sz="1400" dirty="0">
                <a:latin typeface="DK The Cats Whiskers" panose="02000000000000000000" pitchFamily="50" charset="0"/>
              </a:rPr>
              <a:t> </a:t>
            </a:r>
            <a:r>
              <a:rPr lang="fr-FR" sz="1200" dirty="0">
                <a:latin typeface="DK The Cats Whiskers" panose="02000000000000000000" pitchFamily="50" charset="0"/>
              </a:rPr>
              <a:t>QUATRE-VINGT-DIX-SEPT  </a:t>
            </a:r>
            <a:r>
              <a:rPr lang="fr-FR" sz="1200" dirty="0" err="1">
                <a:latin typeface="DK The Cats Whiskers" panose="02000000000000000000" pitchFamily="50" charset="0"/>
              </a:rPr>
              <a:t>quatre-vingt-dix-sept</a:t>
            </a:r>
            <a:r>
              <a:rPr lang="fr-FR" sz="1200" dirty="0">
                <a:latin typeface="DK The Cats Whiskers" panose="02000000000000000000" pitchFamily="50" charset="0"/>
              </a:rPr>
              <a:t>   </a:t>
            </a:r>
            <a:r>
              <a:rPr lang="fr-FR" dirty="0" err="1">
                <a:latin typeface="Cursive standard" pitchFamily="2" charset="0"/>
              </a:rPr>
              <a:t>quatre-vingt-dix-sept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70603" y="3770613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Ur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23643" y="3467587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râle et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grogne car l’eau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coule plu$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R  </a:t>
            </a:r>
            <a:r>
              <a:rPr lang="fr-FR" sz="2400" dirty="0" err="1">
                <a:latin typeface="DK The Cats Whiskers" panose="02000000000000000000" pitchFamily="50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7670" y="3825092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64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r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64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r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83EA4C1-D79E-484F-BA02-7E72BD7E00A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7107602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3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98 </a:t>
            </a:r>
            <a:r>
              <a:rPr lang="fr-FR" sz="1400" dirty="0">
                <a:latin typeface="DK The Cats Whiskers" panose="02000000000000000000" pitchFamily="50" charset="0"/>
              </a:rPr>
              <a:t> </a:t>
            </a:r>
            <a:r>
              <a:rPr lang="fr-FR" sz="1200" dirty="0">
                <a:latin typeface="DK The Cats Whiskers" panose="02000000000000000000" pitchFamily="50" charset="0"/>
              </a:rPr>
              <a:t>QUATRE-VINGT-DIX-HUIT  </a:t>
            </a:r>
            <a:r>
              <a:rPr lang="fr-FR" sz="1200" dirty="0" err="1">
                <a:latin typeface="DK The Cats Whiskers" panose="02000000000000000000" pitchFamily="50" charset="0"/>
              </a:rPr>
              <a:t>quatre-vingt-dix-huit</a:t>
            </a:r>
            <a:r>
              <a:rPr lang="fr-FR" sz="12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quatre-vingt-dix-huit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42607" y="3497907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Uy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30692" y="3774212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cousin de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Madame i, il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sent qu’il tombe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Y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4458" y="3907347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72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y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1164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 y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50E7D81-16A6-4EF8-A2C0-A62D0772B7A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6987756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3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98 </a:t>
            </a:r>
            <a:r>
              <a:rPr lang="fr-FR" sz="1400" dirty="0">
                <a:latin typeface="DK The Cats Whiskers" panose="02000000000000000000" pitchFamily="50" charset="0"/>
              </a:rPr>
              <a:t> </a:t>
            </a:r>
            <a:r>
              <a:rPr lang="fr-FR" sz="1200" dirty="0">
                <a:latin typeface="DK The Cats Whiskers" panose="02000000000000000000" pitchFamily="50" charset="0"/>
              </a:rPr>
              <a:t>QUATRE-VINGT-DIX-HUIT  </a:t>
            </a:r>
            <a:r>
              <a:rPr lang="fr-FR" sz="1200" dirty="0" err="1">
                <a:latin typeface="DK The Cats Whiskers" panose="02000000000000000000" pitchFamily="50" charset="0"/>
              </a:rPr>
              <a:t>quatre-vingt-dix-huit</a:t>
            </a:r>
            <a:r>
              <a:rPr lang="fr-FR" sz="12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quatre-vingt-dix-huit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5729" y="353959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942607" y="3497907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Alphas" panose="02000000000000000000" pitchFamily="2" charset="0"/>
              </a:rPr>
              <a:t>Uy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30692" y="3774212"/>
            <a:ext cx="1265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le cousin de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Madame i, il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sent qu’il tombe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399446" y="3854940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Y  </a:t>
            </a:r>
            <a:r>
              <a:rPr lang="fr-FR" sz="2400" dirty="0" err="1">
                <a:latin typeface="DK The Cats Whiskers" panose="02000000000000000000" pitchFamily="50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424458" y="3907347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72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y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1164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 y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E5DD4E8-4B09-423A-BCFE-B870ADCC4C5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7026442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99</a:t>
            </a:r>
            <a:r>
              <a:rPr lang="fr-FR" sz="1400" dirty="0">
                <a:latin typeface="DK The Cats Whiskers" panose="02000000000000000000" pitchFamily="50" charset="0"/>
              </a:rPr>
              <a:t> </a:t>
            </a:r>
            <a:r>
              <a:rPr lang="fr-FR" sz="1200" dirty="0">
                <a:latin typeface="DK The Cats Whiskers" panose="02000000000000000000" pitchFamily="50" charset="0"/>
              </a:rPr>
              <a:t>QUATRE-VINGT-DIX-NEUF  </a:t>
            </a:r>
            <a:r>
              <a:rPr lang="fr-FR" sz="1200" dirty="0" err="1">
                <a:latin typeface="DK The Cats Whiskers" panose="02000000000000000000" pitchFamily="50" charset="0"/>
              </a:rPr>
              <a:t>quatre-vingt-dix-neuf</a:t>
            </a:r>
            <a:r>
              <a:rPr lang="fr-FR" sz="12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quatre-vingt-dix-neuf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4466" y="336186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3029808" y="4070400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Ub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23643" y="3467587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râle et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grogne car l’eau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coule plu$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618881" y="373124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B  </a:t>
            </a:r>
            <a:r>
              <a:rPr lang="fr-FR" sz="2400" dirty="0" err="1">
                <a:latin typeface="DK The Cats Whiskers" panose="02000000000000000000" pitchFamily="50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b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541712" y="3675996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b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b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DDE43C1-5D30-4D34-8C23-292705BB9C95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959218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99</a:t>
            </a:r>
            <a:r>
              <a:rPr lang="fr-FR" sz="1400" dirty="0">
                <a:latin typeface="DK The Cats Whiskers" panose="02000000000000000000" pitchFamily="50" charset="0"/>
              </a:rPr>
              <a:t> </a:t>
            </a:r>
            <a:r>
              <a:rPr lang="fr-FR" sz="1200" dirty="0">
                <a:latin typeface="DK The Cats Whiskers" panose="02000000000000000000" pitchFamily="50" charset="0"/>
              </a:rPr>
              <a:t>QUATRE-VINGT-DIX-NEUF  </a:t>
            </a:r>
            <a:r>
              <a:rPr lang="fr-FR" sz="1200" dirty="0" err="1">
                <a:latin typeface="DK The Cats Whiskers" panose="02000000000000000000" pitchFamily="50" charset="0"/>
              </a:rPr>
              <a:t>quatre-vingt-dix-neuf</a:t>
            </a:r>
            <a:r>
              <a:rPr lang="fr-FR" sz="12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quatre-vingt-dix-neuf</a:t>
            </a:r>
            <a:r>
              <a:rPr lang="fr-FR" sz="1400" dirty="0">
                <a:latin typeface="Cursive standard" pitchFamily="2" charset="0"/>
              </a:rPr>
              <a:t> </a:t>
            </a:r>
            <a:r>
              <a:rPr lang="fr-FR" sz="14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400" dirty="0">
                <a:latin typeface="DK The Cats Whiskers" panose="02000000000000000000" pitchFamily="50" charset="0"/>
              </a:rPr>
              <a:t>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99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09857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34466" y="3361865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J’écris la lettre en attaché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3029808" y="4070400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Ub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823643" y="3467587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râle et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grogne car l’eau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coule plu$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2298" y="4306950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4173" y="558767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4173" y="5172514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B1CBF9C-4F22-41D0-86F1-A17F20D501FD}"/>
              </a:ext>
            </a:extLst>
          </p:cNvPr>
          <p:cNvSpPr txBox="1"/>
          <p:nvPr/>
        </p:nvSpPr>
        <p:spPr>
          <a:xfrm>
            <a:off x="618881" y="373124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DK The Cats Whiskers" panose="02000000000000000000" pitchFamily="50" charset="0"/>
              </a:rPr>
              <a:t>B  </a:t>
            </a:r>
            <a:r>
              <a:rPr lang="fr-FR" sz="2400" dirty="0" err="1">
                <a:latin typeface="DK The Cats Whiskers" panose="02000000000000000000" pitchFamily="50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b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5DE20-9D71-4F07-B8C5-F5BCC1DDB8E1}"/>
              </a:ext>
            </a:extLst>
          </p:cNvPr>
          <p:cNvSpPr/>
          <p:nvPr/>
        </p:nvSpPr>
        <p:spPr>
          <a:xfrm>
            <a:off x="541712" y="3675996"/>
            <a:ext cx="1138844" cy="4723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2B192760-2CF1-4B6A-9591-D0817E04A4E8}"/>
              </a:ext>
            </a:extLst>
          </p:cNvPr>
          <p:cNvCxnSpPr>
            <a:cxnSpLocks/>
          </p:cNvCxnSpPr>
          <p:nvPr/>
        </p:nvCxnSpPr>
        <p:spPr>
          <a:xfrm>
            <a:off x="572612" y="5030623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6EAC10B9-0E27-4FA9-8323-FD53B847DB3E}"/>
              </a:ext>
            </a:extLst>
          </p:cNvPr>
          <p:cNvCxnSpPr>
            <a:cxnSpLocks/>
          </p:cNvCxnSpPr>
          <p:nvPr/>
        </p:nvCxnSpPr>
        <p:spPr>
          <a:xfrm flipV="1">
            <a:off x="572612" y="4615463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DCFC8B3F-297F-42C0-BB04-6242619548BC}"/>
              </a:ext>
            </a:extLst>
          </p:cNvPr>
          <p:cNvCxnSpPr>
            <a:cxnSpLocks/>
          </p:cNvCxnSpPr>
          <p:nvPr/>
        </p:nvCxnSpPr>
        <p:spPr>
          <a:xfrm>
            <a:off x="588867" y="6237960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045F5-7986-45FD-991F-413D2F4436E2}"/>
              </a:ext>
            </a:extLst>
          </p:cNvPr>
          <p:cNvCxnSpPr>
            <a:cxnSpLocks/>
          </p:cNvCxnSpPr>
          <p:nvPr/>
        </p:nvCxnSpPr>
        <p:spPr>
          <a:xfrm flipV="1">
            <a:off x="588867" y="5822800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BB0D6CC-C84B-462D-B922-FE515076C123}"/>
              </a:ext>
            </a:extLst>
          </p:cNvPr>
          <p:cNvSpPr txBox="1"/>
          <p:nvPr/>
        </p:nvSpPr>
        <p:spPr>
          <a:xfrm>
            <a:off x="493424" y="4621700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b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9804B8A-B793-4670-9E4C-D3E85FEF7BE3}"/>
              </a:ext>
            </a:extLst>
          </p:cNvPr>
          <p:cNvSpPr txBox="1"/>
          <p:nvPr/>
        </p:nvSpPr>
        <p:spPr>
          <a:xfrm>
            <a:off x="472248" y="5822461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b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06A2CA1-A655-41A0-87DE-2D00E64FC66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7678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6727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     UN    </a:t>
            </a:r>
            <a:r>
              <a:rPr lang="fr-FR" dirty="0" err="1">
                <a:latin typeface="DK The Cats Whiskers" panose="02000000000000000000" pitchFamily="50" charset="0"/>
              </a:rPr>
              <a:t>un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un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1 </a:t>
            </a:r>
            <a:r>
              <a:rPr lang="fr-FR" sz="2800" dirty="0">
                <a:latin typeface="Maternellecolor numération espa" panose="02000000000000000000" pitchFamily="2" charset="0"/>
              </a:rPr>
              <a:t>J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526404" y="3151582"/>
            <a:ext cx="554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Maternellecolor creuse" panose="02000000000000000000" pitchFamily="2" charset="0"/>
              </a:rPr>
              <a:t>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7200" dirty="0">
                <a:latin typeface="Maternellecolor creuse" panose="02000000000000000000" pitchFamily="2" charset="0"/>
              </a:rPr>
              <a:t>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7200" dirty="0">
                <a:latin typeface="Maternellecolor creuse" panose="02000000000000000000" pitchFamily="2" charset="0"/>
              </a:rPr>
              <a:t>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7200" dirty="0">
                <a:latin typeface="Maternellecolor creuse" panose="02000000000000000000" pitchFamily="2" charset="0"/>
              </a:rPr>
              <a:t>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7200" dirty="0">
                <a:latin typeface="Maternellecolor creuse" panose="02000000000000000000" pitchFamily="2" charset="0"/>
              </a:rPr>
              <a:t>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7200" dirty="0">
                <a:latin typeface="Maternellecolor creuse" panose="02000000000000000000" pitchFamily="2" charset="0"/>
              </a:rPr>
              <a:t>1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2014223"/>
            <a:ext cx="3066901" cy="4249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78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pétale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1 cheveu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a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34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tient sa canne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à l’envers et fait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de$ blague$.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A  </a:t>
            </a: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 err="1">
                <a:latin typeface="Cursive standard" pitchFamily="2" charset="0"/>
              </a:rPr>
              <a:t>a</a:t>
            </a:r>
            <a:r>
              <a:rPr lang="fr-FR" sz="2800" dirty="0">
                <a:latin typeface="Cursive standard" pitchFamily="2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8CC102-A42D-4F87-8046-35A2D097EE57}"/>
              </a:ext>
            </a:extLst>
          </p:cNvPr>
          <p:cNvSpPr/>
          <p:nvPr/>
        </p:nvSpPr>
        <p:spPr>
          <a:xfrm>
            <a:off x="1659438" y="429075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H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e      a      R 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L      A 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i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O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  m     A     o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436F48-1338-4647-B0CC-FB65657498B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5690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8044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</a:t>
            </a:r>
            <a:r>
              <a:rPr lang="fr-FR" b="1" dirty="0">
                <a:latin typeface="Cursive standard" pitchFamily="2" charset="0"/>
              </a:rPr>
              <a:t>10</a:t>
            </a:r>
            <a:r>
              <a:rPr lang="fr-FR" dirty="0">
                <a:latin typeface="DK The Cats Whiskers" panose="02000000000000000000" pitchFamily="50" charset="0"/>
              </a:rPr>
              <a:t>    DIX     </a:t>
            </a:r>
            <a:r>
              <a:rPr lang="fr-FR" dirty="0" err="1">
                <a:latin typeface="DK The Cats Whiskers" panose="02000000000000000000" pitchFamily="50" charset="0"/>
              </a:rPr>
              <a:t>dix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dix</a:t>
            </a:r>
            <a:r>
              <a:rPr lang="fr-FR" sz="2400" dirty="0">
                <a:latin typeface="Cursive standard" pitchFamily="2" charset="0"/>
              </a:rPr>
              <a:t> </a:t>
            </a:r>
            <a:r>
              <a:rPr lang="fr-FR" sz="4800" dirty="0">
                <a:latin typeface="Maternellecolor numération espa" panose="02000000000000000000" pitchFamily="2" charset="0"/>
              </a:rPr>
              <a:t> 55  </a:t>
            </a:r>
            <a:r>
              <a:rPr lang="fr-FR" sz="2800" dirty="0">
                <a:latin typeface="Maternellecolor numération espa" panose="02000000000000000000" pitchFamily="2" charset="0"/>
              </a:rPr>
              <a:t>NN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14507" y="298405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10</a:t>
            </a:r>
            <a:r>
              <a:rPr lang="fr-FR" sz="3200" dirty="0">
                <a:latin typeface="Maternellecolor creuse" panose="02000000000000000000" pitchFamily="2" charset="0"/>
              </a:rPr>
              <a:t>  </a:t>
            </a:r>
            <a:r>
              <a:rPr lang="fr-FR" sz="5400" dirty="0">
                <a:latin typeface="Maternellecolor creuse" panose="02000000000000000000" pitchFamily="2" charset="0"/>
              </a:rPr>
              <a:t>10</a:t>
            </a:r>
            <a:r>
              <a:rPr lang="fr-FR" sz="3200" dirty="0">
                <a:latin typeface="Maternellecolor creuse" panose="02000000000000000000" pitchFamily="2" charset="0"/>
              </a:rPr>
              <a:t>  </a:t>
            </a:r>
            <a:r>
              <a:rPr lang="fr-FR" sz="5400" dirty="0">
                <a:latin typeface="Maternellecolor creuse" panose="02000000000000000000" pitchFamily="2" charset="0"/>
              </a:rPr>
              <a:t>10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61197"/>
            <a:ext cx="4275116" cy="477957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10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10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e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54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réfléchit mai$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sait </a:t>
            </a: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 quoi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répondre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E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e 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E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O      I 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o     L      T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e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E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 a      E    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DCF5D-6CAD-4C4E-AEBC-80734A472CDB}"/>
              </a:ext>
            </a:extLst>
          </p:cNvPr>
          <p:cNvSpPr/>
          <p:nvPr/>
        </p:nvSpPr>
        <p:spPr>
          <a:xfrm>
            <a:off x="1659438" y="429075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85F93B5-3ED2-4EA6-BE0E-43636BD1F932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4893D93-FD70-4F9C-94DE-55381AA8CF9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3706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784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11    ONZE    </a:t>
            </a:r>
            <a:r>
              <a:rPr lang="fr-FR" dirty="0" err="1">
                <a:latin typeface="DK The Cats Whiskers" panose="02000000000000000000" pitchFamily="50" charset="0"/>
              </a:rPr>
              <a:t>onze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onze</a:t>
            </a:r>
            <a:r>
              <a:rPr lang="fr-FR" dirty="0">
                <a:latin typeface="DK The Cats Whiskers" panose="02000000000000000000" pitchFamily="50" charset="0"/>
              </a:rPr>
              <a:t>   1 dizaine, 1 unité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526404" y="2986046"/>
            <a:ext cx="554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Maternellecolor creuse" panose="02000000000000000000" pitchFamily="2" charset="0"/>
              </a:rPr>
              <a:t>11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11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11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11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399203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494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e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réfléchit mai$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sait </a:t>
            </a: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 quoi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répondre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E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L      e      I 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O      E      </a:t>
            </a:r>
            <a:r>
              <a:rPr lang="fr-FR" sz="2400" dirty="0" err="1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i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J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o      E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479E13-45D0-41A4-B252-08E4846AA17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019682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784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11    ONZE    </a:t>
            </a:r>
            <a:r>
              <a:rPr lang="fr-FR" dirty="0" err="1">
                <a:latin typeface="DK The Cats Whiskers" panose="02000000000000000000" pitchFamily="50" charset="0"/>
              </a:rPr>
              <a:t>onze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onze</a:t>
            </a:r>
            <a:r>
              <a:rPr lang="fr-FR" dirty="0">
                <a:latin typeface="DK The Cats Whiskers" panose="02000000000000000000" pitchFamily="50" charset="0"/>
              </a:rPr>
              <a:t>   1 dizaine, 1 unité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526404" y="2986046"/>
            <a:ext cx="554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Maternellecolor creuse" panose="02000000000000000000" pitchFamily="2" charset="0"/>
              </a:rPr>
              <a:t>11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11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11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11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399203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494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e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51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réfléchit mai$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sait </a:t>
            </a: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 quoi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répondre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E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L      e      I 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O      E      </a:t>
            </a:r>
            <a:r>
              <a:rPr lang="fr-FR" sz="2400" dirty="0" err="1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i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J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o      E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E012EC-5F6A-4E05-BA4E-1E75C5F705CB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C58CB0-6F42-4DAB-B2EB-B6A240CA92AA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0162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28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12    DOUZE    </a:t>
            </a:r>
            <a:r>
              <a:rPr lang="fr-FR" dirty="0" err="1">
                <a:latin typeface="DK The Cats Whiskers" panose="02000000000000000000" pitchFamily="50" charset="0"/>
              </a:rPr>
              <a:t>douze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douze</a:t>
            </a:r>
            <a:r>
              <a:rPr lang="fr-FR" dirty="0">
                <a:latin typeface="DK The Cats Whiskers" panose="02000000000000000000" pitchFamily="50" charset="0"/>
              </a:rPr>
              <a:t>   1 dizaine, 2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06619" y="2971717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443864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494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e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réfléchit mai$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sait </a:t>
            </a: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 quoi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répondre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U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L      e      A     E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O      E      </a:t>
            </a:r>
            <a:r>
              <a:rPr lang="fr-FR" sz="2400" dirty="0" err="1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u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O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o      E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42FE0C-DD81-4A9D-9C1F-7E0F85DE082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40061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28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12    DOUZE    </a:t>
            </a:r>
            <a:r>
              <a:rPr lang="fr-FR" dirty="0" err="1">
                <a:latin typeface="DK The Cats Whiskers" panose="02000000000000000000" pitchFamily="50" charset="0"/>
              </a:rPr>
              <a:t>douze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douze</a:t>
            </a:r>
            <a:r>
              <a:rPr lang="fr-FR" dirty="0">
                <a:latin typeface="DK The Cats Whiskers" panose="02000000000000000000" pitchFamily="50" charset="0"/>
              </a:rPr>
              <a:t>   1 dizaine, 2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06619" y="2971717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443864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494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e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réfléchit mai$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sait </a:t>
            </a:r>
            <a:r>
              <a:rPr lang="fr-FR" sz="1400" dirty="0" err="1">
                <a:latin typeface="Cursive standard" pitchFamily="2" charset="0"/>
              </a:rPr>
              <a:t>pa</a:t>
            </a:r>
            <a:r>
              <a:rPr lang="fr-FR" sz="1400" dirty="0">
                <a:latin typeface="Cursive standard" pitchFamily="2" charset="0"/>
              </a:rPr>
              <a:t>$ quoi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répondre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U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L      e      A     E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O      E      </a:t>
            </a:r>
            <a:r>
              <a:rPr lang="fr-FR" sz="2400" dirty="0" err="1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u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O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o      E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FBFA49-3D69-4415-A078-B2DB4E7E3FDE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A83BF1-7EE6-4DB4-B72A-269D0E49636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8988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26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13    TREIZE    </a:t>
            </a:r>
            <a:r>
              <a:rPr lang="fr-FR" dirty="0" err="1">
                <a:latin typeface="DK The Cats Whiskers" panose="02000000000000000000" pitchFamily="50" charset="0"/>
              </a:rPr>
              <a:t>treize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treize</a:t>
            </a:r>
            <a:r>
              <a:rPr lang="fr-FR" dirty="0">
                <a:latin typeface="DK The Cats Whiskers" panose="02000000000000000000" pitchFamily="50" charset="0"/>
              </a:rPr>
              <a:t>   1 dizaine, 3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10691" y="2973382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443864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494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u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a des natte$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« hue » 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cheval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U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L      u      N 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O      E      </a:t>
            </a:r>
            <a:r>
              <a:rPr lang="fr-FR" sz="2400" dirty="0" err="1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u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o      U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U  u  </a:t>
            </a:r>
            <a:r>
              <a:rPr lang="fr-FR" sz="2800" dirty="0">
                <a:latin typeface="Cursive standard" pitchFamily="2" charset="0"/>
              </a:rPr>
              <a:t>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A7C5-8133-47FC-A2F9-87A42960A1BD}"/>
              </a:ext>
            </a:extLst>
          </p:cNvPr>
          <p:cNvSpPr/>
          <p:nvPr/>
        </p:nvSpPr>
        <p:spPr>
          <a:xfrm>
            <a:off x="1659438" y="429075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5603D8-6266-4FCC-80A1-8FBFCFEBA27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0534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26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13    TREIZE    </a:t>
            </a:r>
            <a:r>
              <a:rPr lang="fr-FR" dirty="0" err="1">
                <a:latin typeface="DK The Cats Whiskers" panose="02000000000000000000" pitchFamily="50" charset="0"/>
              </a:rPr>
              <a:t>treize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treize</a:t>
            </a:r>
            <a:r>
              <a:rPr lang="fr-FR" dirty="0">
                <a:latin typeface="DK The Cats Whiskers" panose="02000000000000000000" pitchFamily="50" charset="0"/>
              </a:rPr>
              <a:t>   1 dizaine, 3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10691" y="2973382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443864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494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u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a des natte$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« hue » 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cheval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U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L      u      N 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O      E      </a:t>
            </a:r>
            <a:r>
              <a:rPr lang="fr-FR" sz="2400" dirty="0" err="1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u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o      U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U  u  </a:t>
            </a:r>
            <a:r>
              <a:rPr lang="fr-FR" sz="2800" dirty="0">
                <a:latin typeface="Cursive standard" pitchFamily="2" charset="0"/>
              </a:rPr>
              <a:t>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A7C5-8133-47FC-A2F9-87A42960A1BD}"/>
              </a:ext>
            </a:extLst>
          </p:cNvPr>
          <p:cNvSpPr/>
          <p:nvPr/>
        </p:nvSpPr>
        <p:spPr>
          <a:xfrm>
            <a:off x="1659438" y="429075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25C30E-6752-4792-8FA7-B1F1EE900165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E05E09-14F1-489A-BC7A-C0B6D43B372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6544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316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</a:t>
            </a:r>
            <a:r>
              <a:rPr lang="fr-FR" b="1" dirty="0">
                <a:latin typeface="Cursive standard" pitchFamily="2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   QUATORZE    </a:t>
            </a:r>
            <a:r>
              <a:rPr lang="fr-FR" dirty="0" err="1">
                <a:latin typeface="DK The Cats Whiskers" panose="02000000000000000000" pitchFamily="50" charset="0"/>
              </a:rPr>
              <a:t>quatorze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quatorze</a:t>
            </a:r>
            <a:r>
              <a:rPr lang="fr-FR" dirty="0">
                <a:latin typeface="DK The Cats Whiskers" panose="02000000000000000000" pitchFamily="50" charset="0"/>
              </a:rPr>
              <a:t>   1 dizaine, </a:t>
            </a:r>
            <a:r>
              <a:rPr lang="fr-FR" b="1" dirty="0">
                <a:latin typeface="Cursive standard" pitchFamily="2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68725" y="3024972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541664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494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u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a des natte$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« hue » 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cheval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a      U 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U     E 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u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J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o      A     u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B58303-98A8-4E3C-8A10-91DDBCF40AF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60089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316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</a:t>
            </a:r>
            <a:r>
              <a:rPr lang="fr-FR" b="1" dirty="0">
                <a:latin typeface="Cursive standard" pitchFamily="2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   QUATORZE    </a:t>
            </a:r>
            <a:r>
              <a:rPr lang="fr-FR" dirty="0" err="1">
                <a:latin typeface="DK The Cats Whiskers" panose="02000000000000000000" pitchFamily="50" charset="0"/>
              </a:rPr>
              <a:t>quatorze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quatorze</a:t>
            </a:r>
            <a:r>
              <a:rPr lang="fr-FR" dirty="0">
                <a:latin typeface="DK The Cats Whiskers" panose="02000000000000000000" pitchFamily="50" charset="0"/>
              </a:rPr>
              <a:t>   1 dizaine, </a:t>
            </a:r>
            <a:r>
              <a:rPr lang="fr-FR" b="1" dirty="0">
                <a:latin typeface="Cursive standard" pitchFamily="2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68725" y="3024972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541664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494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u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a des natte$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« hue » 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cheval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a      U 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U     E 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u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J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o      A     u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00F076-2E1E-4A6D-878E-D2933B3AE038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AC2A7C-2490-4D55-9C6D-01205168EC9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65688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8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15    QUINZE    quinze    </a:t>
            </a:r>
            <a:r>
              <a:rPr lang="fr-FR" sz="2400" dirty="0">
                <a:latin typeface="Cursive standard" pitchFamily="2" charset="0"/>
              </a:rPr>
              <a:t>quinze</a:t>
            </a:r>
            <a:r>
              <a:rPr lang="fr-FR" dirty="0">
                <a:latin typeface="DK The Cats Whiskers" panose="02000000000000000000" pitchFamily="50" charset="0"/>
              </a:rPr>
              <a:t>   1 dizaine, 5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64406" y="2971813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4792260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u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a des natte$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« hue » 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cheval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L      a      U     E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u     O      U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u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U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o      I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3977C3-DABF-4385-A08C-B7AE88FFC14B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7790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38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2     DEUX    </a:t>
            </a:r>
            <a:r>
              <a:rPr lang="fr-FR" dirty="0" err="1">
                <a:latin typeface="DK The Cats Whiskers" panose="02000000000000000000" pitchFamily="50" charset="0"/>
              </a:rPr>
              <a:t>deux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deux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2 </a:t>
            </a:r>
            <a:r>
              <a:rPr lang="fr-FR" sz="2800" dirty="0">
                <a:latin typeface="Maternellecolor numération espa" panose="02000000000000000000" pitchFamily="2" charset="0"/>
              </a:rPr>
              <a:t>K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93869" y="2996710"/>
            <a:ext cx="554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Maternellecolor creuse" panose="02000000000000000000" pitchFamily="2" charset="0"/>
              </a:rPr>
              <a:t>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2014223"/>
            <a:ext cx="3594466" cy="4249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2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a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34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tient sa canne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à l’envers et fait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de$ blague$.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sans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H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a      h      A 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m    O      R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i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A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M     r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C852C5-2F8A-4757-9EFF-307D6ED15B6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56828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8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15    QUINZE    quinze    </a:t>
            </a:r>
            <a:r>
              <a:rPr lang="fr-FR" sz="2400" dirty="0">
                <a:latin typeface="Cursive standard" pitchFamily="2" charset="0"/>
              </a:rPr>
              <a:t>quinze</a:t>
            </a:r>
            <a:r>
              <a:rPr lang="fr-FR" dirty="0">
                <a:latin typeface="DK The Cats Whiskers" panose="02000000000000000000" pitchFamily="50" charset="0"/>
              </a:rPr>
              <a:t>   1 dizaine, 5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64406" y="2971813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4792260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u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88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a des natte$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dit « hue » 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cheval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L      a      U     E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u     O      U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u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U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o      I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C34600-2E58-474F-8544-D08D94AAB563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2025D5-12F7-4E87-8FFF-593C158BC775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11705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00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16    SEIZE    </a:t>
            </a:r>
            <a:r>
              <a:rPr lang="fr-FR" dirty="0" err="1">
                <a:latin typeface="DK The Cats Whiskers" panose="02000000000000000000" pitchFamily="50" charset="0"/>
              </a:rPr>
              <a:t>seize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seize</a:t>
            </a:r>
            <a:r>
              <a:rPr lang="fr-FR" dirty="0">
                <a:latin typeface="DK The Cats Whiskers" panose="02000000000000000000" pitchFamily="50" charset="0"/>
              </a:rPr>
              <a:t>   1 dizaine, 6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68357" y="2973395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443864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016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lphas" panose="02000000000000000000" pitchFamily="2" charset="0"/>
              </a:rPr>
              <a:t>l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213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lèche tout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avec sa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langue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U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L      u      T     J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l      L      E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e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A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 l       L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L  </a:t>
            </a:r>
            <a:r>
              <a:rPr lang="fr-FR" sz="2400" dirty="0" err="1">
                <a:latin typeface="DK The Cats Whiskers" panose="02000000000000000000" pitchFamily="50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A7C5-8133-47FC-A2F9-87A42960A1BD}"/>
              </a:ext>
            </a:extLst>
          </p:cNvPr>
          <p:cNvSpPr/>
          <p:nvPr/>
        </p:nvSpPr>
        <p:spPr>
          <a:xfrm>
            <a:off x="1661738" y="423870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A548AC-EEF0-481C-8B9E-296363213CD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84124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00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16    SEIZE    </a:t>
            </a:r>
            <a:r>
              <a:rPr lang="fr-FR" dirty="0" err="1">
                <a:latin typeface="DK The Cats Whiskers" panose="02000000000000000000" pitchFamily="50" charset="0"/>
              </a:rPr>
              <a:t>seize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seize</a:t>
            </a:r>
            <a:r>
              <a:rPr lang="fr-FR" dirty="0">
                <a:latin typeface="DK The Cats Whiskers" panose="02000000000000000000" pitchFamily="50" charset="0"/>
              </a:rPr>
              <a:t>   1 dizaine, 6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68357" y="2973395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16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4438642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016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lphas" panose="02000000000000000000" pitchFamily="2" charset="0"/>
              </a:rPr>
              <a:t>l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213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lèche tout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avec sa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langue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U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L      u      T     J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l      L      E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e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A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 l       L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L  </a:t>
            </a:r>
            <a:r>
              <a:rPr lang="fr-FR" sz="2400" dirty="0" err="1">
                <a:latin typeface="DK The Cats Whiskers" panose="02000000000000000000" pitchFamily="50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A7C5-8133-47FC-A2F9-87A42960A1BD}"/>
              </a:ext>
            </a:extLst>
          </p:cNvPr>
          <p:cNvSpPr/>
          <p:nvPr/>
        </p:nvSpPr>
        <p:spPr>
          <a:xfrm>
            <a:off x="1661738" y="423870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8CEAE0-A8F8-41B0-99B3-457468E1D026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4C900BB-C9B5-45C3-9A74-DCCFDEF2FA45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5520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20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</a:t>
            </a:r>
            <a:r>
              <a:rPr lang="fr-FR" b="1" dirty="0">
                <a:latin typeface="Cursive standard" pitchFamily="2" charset="0"/>
              </a:rPr>
              <a:t>7</a:t>
            </a:r>
            <a:r>
              <a:rPr lang="fr-FR" dirty="0">
                <a:latin typeface="DK The Cats Whiskers" panose="02000000000000000000" pitchFamily="50" charset="0"/>
              </a:rPr>
              <a:t>    DIX-SEPT    dix-sept    </a:t>
            </a:r>
            <a:r>
              <a:rPr lang="fr-FR" sz="2400" dirty="0">
                <a:latin typeface="Cursive standard" pitchFamily="2" charset="0"/>
              </a:rPr>
              <a:t>dix-sept</a:t>
            </a:r>
            <a:r>
              <a:rPr lang="fr-FR" dirty="0">
                <a:latin typeface="DK The Cats Whiskers" panose="02000000000000000000" pitchFamily="50" charset="0"/>
              </a:rPr>
              <a:t>   1 dizaine, </a:t>
            </a:r>
            <a:r>
              <a:rPr lang="fr-FR" b="1" dirty="0">
                <a:latin typeface="Cursive standard" pitchFamily="2" charset="0"/>
              </a:rPr>
              <a:t>7</a:t>
            </a:r>
            <a:r>
              <a:rPr lang="fr-FR" dirty="0">
                <a:latin typeface="DK The Cats Whiskers" panose="02000000000000000000" pitchFamily="50" charset="0"/>
              </a:rPr>
              <a:t>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68725" y="3024972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46923"/>
            <a:ext cx="535700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44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lphas" panose="02000000000000000000" pitchFamily="2" charset="0"/>
              </a:rPr>
              <a:t>l</a:t>
            </a:r>
            <a:r>
              <a:rPr lang="fr-FR" sz="4400" dirty="0">
                <a:latin typeface="Alphas" panose="02000000000000000000" pitchFamily="2" charset="0"/>
              </a:rPr>
              <a:t>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213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lèche tout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avec sa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langue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L      a      U     T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l     L     E 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l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J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o      L     e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CCF0B3-3C85-4642-97CA-327EA89E3F7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69710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20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</a:t>
            </a:r>
            <a:r>
              <a:rPr lang="fr-FR" b="1" dirty="0">
                <a:latin typeface="Cursive standard" pitchFamily="2" charset="0"/>
              </a:rPr>
              <a:t>7</a:t>
            </a:r>
            <a:r>
              <a:rPr lang="fr-FR" dirty="0">
                <a:latin typeface="DK The Cats Whiskers" panose="02000000000000000000" pitchFamily="50" charset="0"/>
              </a:rPr>
              <a:t>    DIX-SEPT    dix-sept    </a:t>
            </a:r>
            <a:r>
              <a:rPr lang="fr-FR" sz="2400" dirty="0">
                <a:latin typeface="Cursive standard" pitchFamily="2" charset="0"/>
              </a:rPr>
              <a:t>dix-sept</a:t>
            </a:r>
            <a:r>
              <a:rPr lang="fr-FR" dirty="0">
                <a:latin typeface="DK The Cats Whiskers" panose="02000000000000000000" pitchFamily="50" charset="0"/>
              </a:rPr>
              <a:t>   1 dizaine, </a:t>
            </a:r>
            <a:r>
              <a:rPr lang="fr-FR" b="1" dirty="0">
                <a:latin typeface="Cursive standard" pitchFamily="2" charset="0"/>
              </a:rPr>
              <a:t>7</a:t>
            </a:r>
            <a:r>
              <a:rPr lang="fr-FR" dirty="0">
                <a:latin typeface="DK The Cats Whiskers" panose="02000000000000000000" pitchFamily="50" charset="0"/>
              </a:rPr>
              <a:t>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68725" y="3024972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17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46923"/>
            <a:ext cx="535700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44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lphas" panose="02000000000000000000" pitchFamily="2" charset="0"/>
              </a:rPr>
              <a:t>l</a:t>
            </a:r>
            <a:r>
              <a:rPr lang="fr-FR" sz="4400" dirty="0">
                <a:latin typeface="Alphas" panose="02000000000000000000" pitchFamily="2" charset="0"/>
              </a:rPr>
              <a:t>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213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lèche tout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avec sa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langue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L      a      U     T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l     L     E 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l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J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o      L     e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60D9886-2304-42BC-80F4-352B8F714460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8D6373-DC7C-4124-8A73-FE8DDC3C7D1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589222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9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18    DIX-HUIT    dix-huit    </a:t>
            </a:r>
            <a:r>
              <a:rPr lang="fr-FR" sz="2400" dirty="0">
                <a:latin typeface="Cursive standard" pitchFamily="2" charset="0"/>
              </a:rPr>
              <a:t>dix-huit</a:t>
            </a:r>
            <a:r>
              <a:rPr lang="fr-FR" dirty="0">
                <a:latin typeface="DK The Cats Whiskers" panose="02000000000000000000" pitchFamily="50" charset="0"/>
              </a:rPr>
              <a:t>   1 dizaine, 8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69212" y="2971813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5284120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lphas" panose="02000000000000000000" pitchFamily="2" charset="0"/>
              </a:rPr>
              <a:t>l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213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lèche tout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avec sa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langue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L      a     U     L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U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L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o      J     l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BF7F2F-86C4-457B-BAC6-23352260131A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63315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9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18    DIX-HUIT    dix-huit    </a:t>
            </a:r>
            <a:r>
              <a:rPr lang="fr-FR" sz="2400" dirty="0">
                <a:latin typeface="Cursive standard" pitchFamily="2" charset="0"/>
              </a:rPr>
              <a:t>dix-huit</a:t>
            </a:r>
            <a:r>
              <a:rPr lang="fr-FR" dirty="0">
                <a:latin typeface="DK The Cats Whiskers" panose="02000000000000000000" pitchFamily="50" charset="0"/>
              </a:rPr>
              <a:t>   1 dizaine, 8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69212" y="2971813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18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5284120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lphas" panose="02000000000000000000" pitchFamily="2" charset="0"/>
              </a:rPr>
              <a:t>l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213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lèche tout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avec sa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langue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L      a     U     L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e    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U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L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o      J     l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55D3CA-C73C-4901-AEA3-089A3B71E6AB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B9C7C3-C1A7-4838-A075-3C5961B125C5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706359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06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19    DIX-NEUF    dix-neuf    </a:t>
            </a:r>
            <a:r>
              <a:rPr lang="fr-FR" sz="2400" dirty="0">
                <a:latin typeface="Cursive standard" pitchFamily="2" charset="0"/>
              </a:rPr>
              <a:t>dix-neuf</a:t>
            </a:r>
            <a:r>
              <a:rPr lang="fr-FR" dirty="0">
                <a:latin typeface="DK The Cats Whiskers" panose="02000000000000000000" pitchFamily="50" charset="0"/>
              </a:rPr>
              <a:t>   1 dizaine, 9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68357" y="2973395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5370258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016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m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700984" y="3885315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grogne et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gronde :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« mmm »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M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L      u      T     M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L      H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e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A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m     M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266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M  </a:t>
            </a:r>
            <a:r>
              <a:rPr lang="fr-FR" sz="2400" dirty="0" err="1">
                <a:latin typeface="DK The Cats Whiskers" panose="02000000000000000000" pitchFamily="50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A7C5-8133-47FC-A2F9-87A42960A1BD}"/>
              </a:ext>
            </a:extLst>
          </p:cNvPr>
          <p:cNvSpPr/>
          <p:nvPr/>
        </p:nvSpPr>
        <p:spPr>
          <a:xfrm>
            <a:off x="1661738" y="4238704"/>
            <a:ext cx="107396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AE9A36-DE7A-4770-8555-2AA5725E572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81282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06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19    DIX-NEUF    dix-neuf    </a:t>
            </a:r>
            <a:r>
              <a:rPr lang="fr-FR" sz="2400" dirty="0">
                <a:latin typeface="Cursive standard" pitchFamily="2" charset="0"/>
              </a:rPr>
              <a:t>dix-neuf</a:t>
            </a:r>
            <a:r>
              <a:rPr lang="fr-FR" dirty="0">
                <a:latin typeface="DK The Cats Whiskers" panose="02000000000000000000" pitchFamily="50" charset="0"/>
              </a:rPr>
              <a:t>   1 dizaine, 9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68357" y="2973395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19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19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19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5" y="1946923"/>
            <a:ext cx="5370258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dizaine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016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m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700984" y="3885315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grogne et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gronde :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« mmm »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M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L      u      T     M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L      H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e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A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m     M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266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M  </a:t>
            </a:r>
            <a:r>
              <a:rPr lang="fr-FR" sz="2400" dirty="0" err="1">
                <a:latin typeface="DK The Cats Whiskers" panose="02000000000000000000" pitchFamily="50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A7C5-8133-47FC-A2F9-87A42960A1BD}"/>
              </a:ext>
            </a:extLst>
          </p:cNvPr>
          <p:cNvSpPr/>
          <p:nvPr/>
        </p:nvSpPr>
        <p:spPr>
          <a:xfrm>
            <a:off x="1661738" y="4238704"/>
            <a:ext cx="107396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BA61AA-C7DE-47D3-A234-F6E22CE79D73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29493DC-DA77-41FF-AB7A-4F6B1CFE220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85404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20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20    VINGT    </a:t>
            </a:r>
            <a:r>
              <a:rPr lang="fr-FR" dirty="0" err="1">
                <a:latin typeface="DK The Cats Whiskers" panose="02000000000000000000" pitchFamily="50" charset="0"/>
              </a:rPr>
              <a:t>vingt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vingt</a:t>
            </a:r>
            <a:r>
              <a:rPr lang="fr-FR" dirty="0">
                <a:latin typeface="DK The Cats Whiskers" panose="02000000000000000000" pitchFamily="50" charset="0"/>
              </a:rPr>
              <a:t>   2 dizaines, </a:t>
            </a:r>
            <a:r>
              <a:rPr lang="fr-FR" b="1" dirty="0">
                <a:latin typeface="Cursive standard" pitchFamily="2" charset="0"/>
              </a:rPr>
              <a:t>0</a:t>
            </a:r>
            <a:r>
              <a:rPr lang="fr-FR" dirty="0">
                <a:latin typeface="DK The Cats Whiskers" panose="02000000000000000000" pitchFamily="50" charset="0"/>
              </a:rPr>
              <a:t> unité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144478" y="3000133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20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20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20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46923"/>
            <a:ext cx="4593234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44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98740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90995" y="3143881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m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grogne et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gronde :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« mmm »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M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m      U 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M     E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m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N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o      M     e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1DC29A-E818-4112-B7D7-74D4CB6B668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1484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38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2     DEUX    </a:t>
            </a:r>
            <a:r>
              <a:rPr lang="fr-FR" dirty="0" err="1">
                <a:latin typeface="DK The Cats Whiskers" panose="02000000000000000000" pitchFamily="50" charset="0"/>
              </a:rPr>
              <a:t>deux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deux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2 </a:t>
            </a:r>
            <a:r>
              <a:rPr lang="fr-FR" sz="2800" dirty="0">
                <a:latin typeface="Maternellecolor numération espa" panose="02000000000000000000" pitchFamily="2" charset="0"/>
              </a:rPr>
              <a:t>K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93869" y="2996710"/>
            <a:ext cx="554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Maternellecolor creuse" panose="02000000000000000000" pitchFamily="2" charset="0"/>
              </a:rPr>
              <a:t>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2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2014223"/>
            <a:ext cx="3594466" cy="4249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2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a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34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tient sa canne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à l’envers et fait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de$ blague$.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sans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H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a      h      A 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m    O      R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i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A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M     r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594589-5B8C-4BA9-9AEA-EA5FB52B9792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7F2E65F-7F7B-404D-88C1-85D9F8453BB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96874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20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20    VINGT    </a:t>
            </a:r>
            <a:r>
              <a:rPr lang="fr-FR" dirty="0" err="1">
                <a:latin typeface="DK The Cats Whiskers" panose="02000000000000000000" pitchFamily="50" charset="0"/>
              </a:rPr>
              <a:t>vingt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vingt</a:t>
            </a:r>
            <a:r>
              <a:rPr lang="fr-FR" dirty="0">
                <a:latin typeface="DK The Cats Whiskers" panose="02000000000000000000" pitchFamily="50" charset="0"/>
              </a:rPr>
              <a:t>   2 dizaines, </a:t>
            </a:r>
            <a:r>
              <a:rPr lang="fr-FR" b="1" dirty="0">
                <a:latin typeface="Cursive standard" pitchFamily="2" charset="0"/>
              </a:rPr>
              <a:t>0</a:t>
            </a:r>
            <a:r>
              <a:rPr lang="fr-FR" dirty="0">
                <a:latin typeface="DK The Cats Whiskers" panose="02000000000000000000" pitchFamily="50" charset="0"/>
              </a:rPr>
              <a:t> unité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144478" y="3000133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20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20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20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46923"/>
            <a:ext cx="4593234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44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98740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90995" y="3143881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m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grogne et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gronde :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« mmm »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M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m      U     A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M     E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m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N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o      M     e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FF6FF1-2742-417D-9545-438C2A284A3B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9FB01B-DE03-4124-9973-E771F937F4E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47666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42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21    VINGT-ET-UN    vingt-et-un    </a:t>
            </a:r>
            <a:r>
              <a:rPr lang="fr-FR" sz="2400" dirty="0">
                <a:latin typeface="Cursive standard" pitchFamily="2" charset="0"/>
              </a:rPr>
              <a:t>vingt-et-un</a:t>
            </a:r>
            <a:r>
              <a:rPr lang="fr-FR" dirty="0">
                <a:latin typeface="DK The Cats Whiskers" panose="02000000000000000000" pitchFamily="50" charset="0"/>
              </a:rPr>
              <a:t>   2 dizaines, 1 unité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282756" y="2971813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21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21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21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21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299791" y="1946923"/>
            <a:ext cx="6142384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m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grogne et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gronde :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« mmm »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M      </a:t>
            </a:r>
            <a:r>
              <a:rPr lang="fr-FR" sz="2400" dirty="0" err="1">
                <a:latin typeface="DK The Cats Whiskers" panose="02000000000000000000" pitchFamily="50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E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m     M      U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a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L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o     M    e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4E53FE-38BF-41E7-9CA1-E95D6D233BD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13655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42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21    VINGT-ET-UN    vingt-et-un    </a:t>
            </a:r>
            <a:r>
              <a:rPr lang="fr-FR" sz="2400" dirty="0">
                <a:latin typeface="Cursive standard" pitchFamily="2" charset="0"/>
              </a:rPr>
              <a:t>vingt-et-un</a:t>
            </a:r>
            <a:r>
              <a:rPr lang="fr-FR" dirty="0">
                <a:latin typeface="DK The Cats Whiskers" panose="02000000000000000000" pitchFamily="50" charset="0"/>
              </a:rPr>
              <a:t>   2 dizaines, 1 unité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282756" y="2971813"/>
            <a:ext cx="55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Maternellecolor creuse" panose="02000000000000000000" pitchFamily="2" charset="0"/>
              </a:rPr>
              <a:t>21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21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21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4800" dirty="0">
                <a:latin typeface="Maternellecolor creuse" panose="02000000000000000000" pitchFamily="2" charset="0"/>
              </a:rPr>
              <a:t>21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299791" y="1946923"/>
            <a:ext cx="6142384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m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grogne et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gronde :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« mmm »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 </a:t>
            </a:r>
            <a:r>
              <a:rPr lang="fr-FR" sz="2400" dirty="0">
                <a:latin typeface="Cursive standard" pitchFamily="2" charset="0"/>
              </a:rPr>
              <a:t>u</a:t>
            </a:r>
            <a:r>
              <a:rPr lang="fr-FR" sz="2400" dirty="0">
                <a:latin typeface="DK The Cats Whiskers" panose="02000000000000000000" pitchFamily="50" charset="0"/>
              </a:rPr>
              <a:t>      M      </a:t>
            </a:r>
            <a:r>
              <a:rPr lang="fr-FR" sz="2400" dirty="0" err="1">
                <a:latin typeface="DK The Cats Whiskers" panose="02000000000000000000" pitchFamily="50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E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m     M      U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a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L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o     M    e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CFF8CD-319F-41B8-8D99-05DFBB5DF7A6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8BC0D5-908B-46C5-B60E-4EB7B80CCC7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52938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5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22    VINGT-DEUX    </a:t>
            </a:r>
            <a:r>
              <a:rPr lang="fr-FR" dirty="0" err="1">
                <a:latin typeface="DK The Cats Whiskers" panose="02000000000000000000" pitchFamily="50" charset="0"/>
              </a:rPr>
              <a:t>vingt-deux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vingt-deux</a:t>
            </a:r>
            <a:r>
              <a:rPr lang="fr-FR" dirty="0">
                <a:latin typeface="DK The Cats Whiskers" panose="02000000000000000000" pitchFamily="50" charset="0"/>
              </a:rPr>
              <a:t>   2 dizaines, 2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161749" y="293193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22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22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22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405809" y="1946923"/>
            <a:ext cx="6122504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016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47855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n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700984" y="3885315"/>
            <a:ext cx="1170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est enrhumé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a le nez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bouché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M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N      e      N     J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u     L       H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n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N     </a:t>
            </a:r>
            <a:r>
              <a:rPr lang="fr-FR" sz="2400" dirty="0" err="1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 v</a:t>
            </a:r>
            <a:r>
              <a:rPr lang="fr-FR" sz="2400" dirty="0">
                <a:latin typeface="DK The Cats Whiskers" panose="02000000000000000000" pitchFamily="50" charset="0"/>
              </a:rPr>
              <a:t>      m     Y     n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N  </a:t>
            </a:r>
            <a:r>
              <a:rPr lang="fr-FR" sz="2400" dirty="0" err="1">
                <a:latin typeface="DK The Cats Whiskers" panose="02000000000000000000" pitchFamily="50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A7C5-8133-47FC-A2F9-87A42960A1BD}"/>
              </a:ext>
            </a:extLst>
          </p:cNvPr>
          <p:cNvSpPr/>
          <p:nvPr/>
        </p:nvSpPr>
        <p:spPr>
          <a:xfrm>
            <a:off x="1661738" y="4238704"/>
            <a:ext cx="977179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36075B-EC4A-4ED5-A3EC-5B631ED9026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65209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5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22    VINGT-DEUX    </a:t>
            </a:r>
            <a:r>
              <a:rPr lang="fr-FR" dirty="0" err="1">
                <a:latin typeface="DK The Cats Whiskers" panose="02000000000000000000" pitchFamily="50" charset="0"/>
              </a:rPr>
              <a:t>vingt-deux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vingt-deux</a:t>
            </a:r>
            <a:r>
              <a:rPr lang="fr-FR" dirty="0">
                <a:latin typeface="DK The Cats Whiskers" panose="02000000000000000000" pitchFamily="50" charset="0"/>
              </a:rPr>
              <a:t>   2 dizaines, 2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161749" y="293193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22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22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22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405809" y="1946923"/>
            <a:ext cx="6122504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016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47855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n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700984" y="3885315"/>
            <a:ext cx="1170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est enrhumé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a le nez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bouché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M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N      e      N     J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u     L       H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n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N     </a:t>
            </a:r>
            <a:r>
              <a:rPr lang="fr-FR" sz="2400" dirty="0" err="1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 v</a:t>
            </a:r>
            <a:r>
              <a:rPr lang="fr-FR" sz="2400" dirty="0">
                <a:latin typeface="DK The Cats Whiskers" panose="02000000000000000000" pitchFamily="50" charset="0"/>
              </a:rPr>
              <a:t>      m     Y     n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N  </a:t>
            </a:r>
            <a:r>
              <a:rPr lang="fr-FR" sz="2400" dirty="0" err="1">
                <a:latin typeface="DK The Cats Whiskers" panose="02000000000000000000" pitchFamily="50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A7C5-8133-47FC-A2F9-87A42960A1BD}"/>
              </a:ext>
            </a:extLst>
          </p:cNvPr>
          <p:cNvSpPr/>
          <p:nvPr/>
        </p:nvSpPr>
        <p:spPr>
          <a:xfrm>
            <a:off x="1661738" y="4238704"/>
            <a:ext cx="977179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0FAD25-EF2C-4421-A528-C84B6548C550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6783C44-90F3-4846-AA32-290904F7FA9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548363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20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23    VINGT-TROIS    </a:t>
            </a:r>
            <a:r>
              <a:rPr lang="fr-FR" dirty="0" err="1">
                <a:latin typeface="DK The Cats Whiskers" panose="02000000000000000000" pitchFamily="50" charset="0"/>
              </a:rPr>
              <a:t>vingt-trois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vingt-trois</a:t>
            </a:r>
            <a:r>
              <a:rPr lang="fr-FR" dirty="0">
                <a:latin typeface="DK The Cats Whiskers" panose="02000000000000000000" pitchFamily="50" charset="0"/>
              </a:rPr>
              <a:t>   2 dizaines, </a:t>
            </a:r>
            <a:r>
              <a:rPr lang="fr-FR" b="1" dirty="0">
                <a:latin typeface="Cursive standard" pitchFamily="2" charset="0"/>
              </a:rPr>
              <a:t>3</a:t>
            </a:r>
            <a:r>
              <a:rPr lang="fr-FR" dirty="0">
                <a:latin typeface="DK The Cats Whiskers" panose="02000000000000000000" pitchFamily="50" charset="0"/>
              </a:rPr>
              <a:t>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144478" y="3000133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23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23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23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472071" y="1946923"/>
            <a:ext cx="6042990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44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98740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90995" y="3143881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n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170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est enrhumé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a le nez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bouché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N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L      n      A     M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u     Y     N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m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a      H     n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C13CCD-529C-449E-BD7F-1710F3F85F9B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42242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20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23    VINGT-TROIS    </a:t>
            </a:r>
            <a:r>
              <a:rPr lang="fr-FR" dirty="0" err="1">
                <a:latin typeface="DK The Cats Whiskers" panose="02000000000000000000" pitchFamily="50" charset="0"/>
              </a:rPr>
              <a:t>vingt-trois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vingt-trois</a:t>
            </a:r>
            <a:r>
              <a:rPr lang="fr-FR" dirty="0">
                <a:latin typeface="DK The Cats Whiskers" panose="02000000000000000000" pitchFamily="50" charset="0"/>
              </a:rPr>
              <a:t>   2 dizaines, </a:t>
            </a:r>
            <a:r>
              <a:rPr lang="fr-FR" b="1" dirty="0">
                <a:latin typeface="Cursive standard" pitchFamily="2" charset="0"/>
              </a:rPr>
              <a:t>3</a:t>
            </a:r>
            <a:r>
              <a:rPr lang="fr-FR" dirty="0">
                <a:latin typeface="DK The Cats Whiskers" panose="02000000000000000000" pitchFamily="50" charset="0"/>
              </a:rPr>
              <a:t>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144478" y="3000133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23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23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23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472071" y="1946923"/>
            <a:ext cx="6042990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44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98740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90995" y="3143881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n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170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est enrhumé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a le nez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bouché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N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L      n      A     M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u     Y     N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m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a      H     n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590914-B773-4E55-9575-16CFBC8340E7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A831AC-545C-4DA8-BD93-1D1796CB370D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993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28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</a:t>
            </a:r>
            <a:r>
              <a:rPr lang="fr-FR" b="1" dirty="0">
                <a:latin typeface="Cursive standard" pitchFamily="2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  VINGT-QUATRE   </a:t>
            </a:r>
            <a:r>
              <a:rPr lang="fr-FR" dirty="0" err="1">
                <a:latin typeface="DK The Cats Whiskers" panose="02000000000000000000" pitchFamily="50" charset="0"/>
              </a:rPr>
              <a:t>vingt-quatre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vingt-quatre</a:t>
            </a:r>
            <a:r>
              <a:rPr lang="fr-FR" dirty="0">
                <a:latin typeface="DK The Cats Whiskers" panose="02000000000000000000" pitchFamily="50" charset="0"/>
              </a:rPr>
              <a:t>  2 dizaines, </a:t>
            </a:r>
            <a:r>
              <a:rPr lang="fr-FR" b="1" dirty="0">
                <a:latin typeface="Cursive standard" pitchFamily="2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177274" y="2973163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24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24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24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633211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n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70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est enrhumé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a le nez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bouché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 Y      n     N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n     N      U 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a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L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o     N    e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42287B-CABE-4A21-A59C-0E820A36DFBA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507602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28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</a:t>
            </a:r>
            <a:r>
              <a:rPr lang="fr-FR" b="1" dirty="0">
                <a:latin typeface="Cursive standard" pitchFamily="2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  VINGT-QUATRE   </a:t>
            </a:r>
            <a:r>
              <a:rPr lang="fr-FR" dirty="0" err="1">
                <a:latin typeface="DK The Cats Whiskers" panose="02000000000000000000" pitchFamily="50" charset="0"/>
              </a:rPr>
              <a:t>vingt-quatre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vingt-quatre</a:t>
            </a:r>
            <a:r>
              <a:rPr lang="fr-FR" dirty="0">
                <a:latin typeface="DK The Cats Whiskers" panose="02000000000000000000" pitchFamily="50" charset="0"/>
              </a:rPr>
              <a:t>  2 dizaines, </a:t>
            </a:r>
            <a:r>
              <a:rPr lang="fr-FR" b="1" dirty="0">
                <a:latin typeface="Cursive standard" pitchFamily="2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177274" y="2973163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24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24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24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633211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n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705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est enrhumé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a le nez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bouché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 Y      n     N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n     N      U 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a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L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o     N    e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CA416D-E7FC-46CF-820D-ED506A3C0660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873F3A-2E70-4BDE-A940-D5D084F84626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408420-2B13-49C5-93A6-BC5CF8A5FF4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8597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6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25   VINGT-CINQ   </a:t>
            </a:r>
            <a:r>
              <a:rPr lang="fr-FR" dirty="0" err="1">
                <a:latin typeface="DK The Cats Whiskers" panose="02000000000000000000" pitchFamily="50" charset="0"/>
              </a:rPr>
              <a:t>vingt-cinq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vingt-cinq</a:t>
            </a:r>
            <a:r>
              <a:rPr lang="fr-FR" dirty="0">
                <a:latin typeface="DK The Cats Whiskers" panose="02000000000000000000" pitchFamily="50" charset="0"/>
              </a:rPr>
              <a:t>  2 dizaines, 5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177274" y="2973163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25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25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25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r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râle et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grogne car l’eau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coule plu$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L       i     P    R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r     N      R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a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e     R    r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68FCCC-DA99-4D72-8376-975E969709F7}"/>
              </a:ext>
            </a:extLst>
          </p:cNvPr>
          <p:cNvSpPr txBox="1"/>
          <p:nvPr/>
        </p:nvSpPr>
        <p:spPr>
          <a:xfrm>
            <a:off x="331304" y="4241563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R  </a:t>
            </a:r>
            <a:r>
              <a:rPr lang="fr-FR" sz="2400" dirty="0" err="1">
                <a:latin typeface="DK The Cats Whiskers" panose="02000000000000000000" pitchFamily="50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10ACCC-E34D-46D3-B8AE-8DFDA914BA5B}"/>
              </a:ext>
            </a:extLst>
          </p:cNvPr>
          <p:cNvSpPr/>
          <p:nvPr/>
        </p:nvSpPr>
        <p:spPr>
          <a:xfrm>
            <a:off x="1661738" y="4238704"/>
            <a:ext cx="895095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BA660D-9D3D-4F2A-AA04-8F7DDFAF368D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2663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319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3     TROIS    </a:t>
            </a:r>
            <a:r>
              <a:rPr lang="fr-FR" dirty="0" err="1">
                <a:latin typeface="DK The Cats Whiskers" panose="02000000000000000000" pitchFamily="50" charset="0"/>
              </a:rPr>
              <a:t>trois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troi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3 </a:t>
            </a:r>
            <a:r>
              <a:rPr lang="fr-FR" sz="2800" dirty="0">
                <a:latin typeface="Maternellecolor numération espa" panose="02000000000000000000" pitchFamily="2" charset="0"/>
              </a:rPr>
              <a:t>L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228348" y="297165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2014223"/>
            <a:ext cx="3594466" cy="4249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3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a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34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tient sa canne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à l’envers et fait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de$ blague$.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</a:t>
            </a:r>
            <a:r>
              <a:rPr lang="fr-FR" sz="2400" dirty="0" err="1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m     r      M 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R      A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 i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O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o      A 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71C262E-6A6A-46EE-88FD-841D6A43F4A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543521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6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25   VINGT-CINQ   </a:t>
            </a:r>
            <a:r>
              <a:rPr lang="fr-FR" dirty="0" err="1">
                <a:latin typeface="DK The Cats Whiskers" panose="02000000000000000000" pitchFamily="50" charset="0"/>
              </a:rPr>
              <a:t>vingt-cinq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vingt-cinq</a:t>
            </a:r>
            <a:r>
              <a:rPr lang="fr-FR" dirty="0">
                <a:latin typeface="DK The Cats Whiskers" panose="02000000000000000000" pitchFamily="50" charset="0"/>
              </a:rPr>
              <a:t>  2 dizaines, 5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177274" y="2973163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25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25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25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r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râle et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grogne car l’eau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coule plu$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L       i     P    R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r     N      R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a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e     R    r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68FCCC-DA99-4D72-8376-975E969709F7}"/>
              </a:ext>
            </a:extLst>
          </p:cNvPr>
          <p:cNvSpPr txBox="1"/>
          <p:nvPr/>
        </p:nvSpPr>
        <p:spPr>
          <a:xfrm>
            <a:off x="331304" y="4241563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R  </a:t>
            </a:r>
            <a:r>
              <a:rPr lang="fr-FR" sz="2400" dirty="0" err="1">
                <a:latin typeface="DK The Cats Whiskers" panose="02000000000000000000" pitchFamily="50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10ACCC-E34D-46D3-B8AE-8DFDA914BA5B}"/>
              </a:ext>
            </a:extLst>
          </p:cNvPr>
          <p:cNvSpPr/>
          <p:nvPr/>
        </p:nvSpPr>
        <p:spPr>
          <a:xfrm>
            <a:off x="1661738" y="4238704"/>
            <a:ext cx="895095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30B5CA-EC3A-475C-8AD3-D4AE0852C4EA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9EE5AEA-CF52-4049-989E-886BA9BC1EE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65399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037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26   VINGT-SIX   </a:t>
            </a:r>
            <a:r>
              <a:rPr lang="fr-FR" dirty="0" err="1">
                <a:latin typeface="DK The Cats Whiskers" panose="02000000000000000000" pitchFamily="50" charset="0"/>
              </a:rPr>
              <a:t>vingt-six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vingt-six</a:t>
            </a:r>
            <a:r>
              <a:rPr lang="fr-FR" dirty="0">
                <a:latin typeface="DK The Cats Whiskers" panose="02000000000000000000" pitchFamily="50" charset="0"/>
              </a:rPr>
              <a:t>  2 dizaines, 6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03950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26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26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r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râle et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grogne car l’eau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coule plu$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R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L       r     P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n      R      B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a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J 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e     R    r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68FCCC-DA99-4D72-8376-975E969709F7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967022" y="269710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90F8C1-1C9A-434D-924E-A0BC54CBBE5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01147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037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26   VINGT-SIX   </a:t>
            </a:r>
            <a:r>
              <a:rPr lang="fr-FR" dirty="0" err="1">
                <a:latin typeface="DK The Cats Whiskers" panose="02000000000000000000" pitchFamily="50" charset="0"/>
              </a:rPr>
              <a:t>vingt-six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vingt-six</a:t>
            </a:r>
            <a:r>
              <a:rPr lang="fr-FR" dirty="0">
                <a:latin typeface="DK The Cats Whiskers" panose="02000000000000000000" pitchFamily="50" charset="0"/>
              </a:rPr>
              <a:t>  2 dizaines, 6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03950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26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26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r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râle et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grogne car l’eau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coule plu$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R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L       r     P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n      R      B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a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J 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e     R    r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68FCCC-DA99-4D72-8376-975E969709F7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967022" y="269710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1228D1-CDA1-4C53-8381-76616BA84E1A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142302-36C7-409B-9673-C7E99559E0AE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75860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27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27   VINGT-SEPT   </a:t>
            </a:r>
            <a:r>
              <a:rPr lang="fr-FR" dirty="0" err="1">
                <a:latin typeface="DK The Cats Whiskers" panose="02000000000000000000" pitchFamily="50" charset="0"/>
              </a:rPr>
              <a:t>vingt-sept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vingt-sept</a:t>
            </a:r>
            <a:r>
              <a:rPr lang="fr-FR" dirty="0">
                <a:latin typeface="DK The Cats Whiskers" panose="02000000000000000000" pitchFamily="50" charset="0"/>
              </a:rPr>
              <a:t>  2 dizaines, 7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534423" y="2946989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27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27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r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râle et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grogne car l’eau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coule plu$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P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L       r     P    R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R      B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r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e     H    k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68FCCC-DA99-4D72-8376-975E969709F7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784326" y="268285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831175B-48A3-41BD-96D0-8E04F0C0027F}"/>
              </a:ext>
            </a:extLst>
          </p:cNvPr>
          <p:cNvSpPr/>
          <p:nvPr/>
        </p:nvSpPr>
        <p:spPr>
          <a:xfrm>
            <a:off x="4869568" y="2953462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EB007F-2F26-4919-85BC-3C37A309C752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10586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27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27   VINGT-SEPT   </a:t>
            </a:r>
            <a:r>
              <a:rPr lang="fr-FR" dirty="0" err="1">
                <a:latin typeface="DK The Cats Whiskers" panose="02000000000000000000" pitchFamily="50" charset="0"/>
              </a:rPr>
              <a:t>vingt-sept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vingt-sept</a:t>
            </a:r>
            <a:r>
              <a:rPr lang="fr-FR" dirty="0">
                <a:latin typeface="DK The Cats Whiskers" panose="02000000000000000000" pitchFamily="50" charset="0"/>
              </a:rPr>
              <a:t>  2 dizaines, 7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534423" y="2946989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27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27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r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32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râle et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grogne car l’eau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ne coule plu$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P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L       r     P    R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R      B      </a:t>
            </a:r>
            <a:r>
              <a:rPr lang="fr-FR" sz="2400" dirty="0">
                <a:latin typeface="Cursive standard" pitchFamily="2" charset="0"/>
              </a:rPr>
              <a:t>e</a:t>
            </a:r>
            <a:r>
              <a:rPr lang="fr-FR" sz="2400" dirty="0">
                <a:latin typeface="DK The Cats Whiskers" panose="02000000000000000000" pitchFamily="50" charset="0"/>
              </a:rPr>
              <a:t>     r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e     H    k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68FCCC-DA99-4D72-8376-975E969709F7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784326" y="268285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831175B-48A3-41BD-96D0-8E04F0C0027F}"/>
              </a:ext>
            </a:extLst>
          </p:cNvPr>
          <p:cNvSpPr/>
          <p:nvPr/>
        </p:nvSpPr>
        <p:spPr>
          <a:xfrm>
            <a:off x="4869568" y="2953462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93C610-42CA-43F3-806D-6FC2ECEB871C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8A6D0CE-85E4-45D2-8138-04A3A4D2BE0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3266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34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28   VINGT-HUIT   </a:t>
            </a:r>
            <a:r>
              <a:rPr lang="fr-FR" dirty="0" err="1">
                <a:latin typeface="DK The Cats Whiskers" panose="02000000000000000000" pitchFamily="50" charset="0"/>
              </a:rPr>
              <a:t>vingt-huit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vingt-huit</a:t>
            </a:r>
            <a:r>
              <a:rPr lang="fr-FR" dirty="0">
                <a:latin typeface="DK The Cats Whiskers" panose="02000000000000000000" pitchFamily="50" charset="0"/>
              </a:rPr>
              <a:t>  2 dizaines, 8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03950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28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28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s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siffle et se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tortille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B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L       s     </a:t>
            </a:r>
            <a:r>
              <a:rPr lang="fr-FR" sz="2400" dirty="0" err="1">
                <a:latin typeface="DK The Cats Whiskers" panose="02000000000000000000" pitchFamily="50" charset="0"/>
              </a:rPr>
              <a:t>S</a:t>
            </a:r>
            <a:r>
              <a:rPr lang="fr-FR" sz="2400" dirty="0">
                <a:latin typeface="DK The Cats Whiskers" panose="02000000000000000000" pitchFamily="50" charset="0"/>
              </a:rPr>
              <a:t>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s      X      S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u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D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s     </a:t>
            </a:r>
            <a:r>
              <a:rPr lang="fr-FR" sz="2400" dirty="0" err="1">
                <a:latin typeface="DK The Cats Whiskers" panose="02000000000000000000" pitchFamily="50" charset="0"/>
              </a:rPr>
              <a:t>S</a:t>
            </a:r>
            <a:r>
              <a:rPr lang="fr-FR" sz="2400" dirty="0">
                <a:latin typeface="DK The Cats Whiskers" panose="02000000000000000000" pitchFamily="50" charset="0"/>
              </a:rPr>
              <a:t>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822996" y="269710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S  </a:t>
            </a:r>
            <a:r>
              <a:rPr lang="fr-FR" sz="2400" dirty="0" err="1">
                <a:latin typeface="DK The Cats Whiskers" panose="02000000000000000000" pitchFamily="50" charset="0"/>
              </a:rPr>
              <a:t>s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$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4"/>
            <a:ext cx="895095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C81A0D-207A-48B8-863A-7D63D3F02260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5939197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34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28   VINGT-HUIT   </a:t>
            </a:r>
            <a:r>
              <a:rPr lang="fr-FR" dirty="0" err="1">
                <a:latin typeface="DK The Cats Whiskers" panose="02000000000000000000" pitchFamily="50" charset="0"/>
              </a:rPr>
              <a:t>vingt-huit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vingt-huit</a:t>
            </a:r>
            <a:r>
              <a:rPr lang="fr-FR" dirty="0">
                <a:latin typeface="DK The Cats Whiskers" panose="02000000000000000000" pitchFamily="50" charset="0"/>
              </a:rPr>
              <a:t>  2 dizaines, 8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03950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28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28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s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siffle et se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tortille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B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L       s     </a:t>
            </a:r>
            <a:r>
              <a:rPr lang="fr-FR" sz="2400" dirty="0" err="1">
                <a:latin typeface="DK The Cats Whiskers" panose="02000000000000000000" pitchFamily="50" charset="0"/>
              </a:rPr>
              <a:t>S</a:t>
            </a:r>
            <a:r>
              <a:rPr lang="fr-FR" sz="2400" dirty="0">
                <a:latin typeface="DK The Cats Whiskers" panose="02000000000000000000" pitchFamily="50" charset="0"/>
              </a:rPr>
              <a:t>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s      X      S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u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D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s     </a:t>
            </a:r>
            <a:r>
              <a:rPr lang="fr-FR" sz="2400" dirty="0" err="1">
                <a:latin typeface="DK The Cats Whiskers" panose="02000000000000000000" pitchFamily="50" charset="0"/>
              </a:rPr>
              <a:t>S</a:t>
            </a:r>
            <a:r>
              <a:rPr lang="fr-FR" sz="2400" dirty="0">
                <a:latin typeface="DK The Cats Whiskers" panose="02000000000000000000" pitchFamily="50" charset="0"/>
              </a:rPr>
              <a:t>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822996" y="269710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S  </a:t>
            </a:r>
            <a:r>
              <a:rPr lang="fr-FR" sz="2400" dirty="0" err="1">
                <a:latin typeface="DK The Cats Whiskers" panose="02000000000000000000" pitchFamily="50" charset="0"/>
              </a:rPr>
              <a:t>s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$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4"/>
            <a:ext cx="895095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C6111F0-D05C-4F43-B494-3C1004BB5F9A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438A92-FF11-48F7-AE79-31C54508909D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744207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2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29   VINGT-NEUF   </a:t>
            </a:r>
            <a:r>
              <a:rPr lang="fr-FR" dirty="0" err="1">
                <a:latin typeface="DK The Cats Whiskers" panose="02000000000000000000" pitchFamily="50" charset="0"/>
              </a:rPr>
              <a:t>vingt-neuf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vingt-neuf</a:t>
            </a:r>
            <a:r>
              <a:rPr lang="fr-FR" dirty="0">
                <a:latin typeface="DK The Cats Whiskers" panose="02000000000000000000" pitchFamily="50" charset="0"/>
              </a:rPr>
              <a:t>  2 dizaines, 9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03950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29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29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s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siffle et se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tortille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S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L      a     S    </a:t>
            </a:r>
            <a:r>
              <a:rPr lang="fr-FR" sz="2400" dirty="0" err="1">
                <a:latin typeface="DK The Cats Whiskers" panose="02000000000000000000" pitchFamily="50" charset="0"/>
              </a:rPr>
              <a:t>S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r      X      T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s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R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s     F    s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943936" y="2765964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1A1889-3EA8-45FB-9C98-983E3F3FD825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72F482-BDB0-4485-A920-C6D80B0421B5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008227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2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29   VINGT-NEUF   </a:t>
            </a:r>
            <a:r>
              <a:rPr lang="fr-FR" dirty="0" err="1">
                <a:latin typeface="DK The Cats Whiskers" panose="02000000000000000000" pitchFamily="50" charset="0"/>
              </a:rPr>
              <a:t>vingt-neuf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vingt-neuf</a:t>
            </a:r>
            <a:r>
              <a:rPr lang="fr-FR" dirty="0">
                <a:latin typeface="DK The Cats Whiskers" panose="02000000000000000000" pitchFamily="50" charset="0"/>
              </a:rPr>
              <a:t>  2 dizaines, 9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03950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29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29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29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s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siffle et se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tortille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S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L      a     S    </a:t>
            </a:r>
            <a:r>
              <a:rPr lang="fr-FR" sz="2400" dirty="0" err="1">
                <a:latin typeface="DK The Cats Whiskers" panose="02000000000000000000" pitchFamily="50" charset="0"/>
              </a:rPr>
              <a:t>S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r      X      T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s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R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s     F    s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943936" y="2765964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1A1889-3EA8-45FB-9C98-983E3F3FD825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CC16F1-0651-46F5-BE33-68FFDA6CD78D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F7792E-27BC-447B-84C5-0A8A1B44382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76863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7169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30   TRENTE   </a:t>
            </a:r>
            <a:r>
              <a:rPr lang="fr-FR" dirty="0" err="1">
                <a:latin typeface="DK The Cats Whiskers" panose="02000000000000000000" pitchFamily="50" charset="0"/>
              </a:rPr>
              <a:t>trente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trente</a:t>
            </a:r>
            <a:r>
              <a:rPr lang="fr-FR" dirty="0">
                <a:latin typeface="DK The Cats Whiskers" panose="02000000000000000000" pitchFamily="50" charset="0"/>
              </a:rPr>
              <a:t>  3 dizaines, 0 unité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03950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30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30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s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siffle et se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tortille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P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S      s     B    R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s      S      T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u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a     S    d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355842" y="281030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880278" y="2765964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83A169-E6CE-43E5-ADD5-A9E17B2DE2F2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822081-2788-41D2-B6C5-80A97E8FE21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4635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319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3     TROIS    </a:t>
            </a:r>
            <a:r>
              <a:rPr lang="fr-FR" dirty="0" err="1">
                <a:latin typeface="DK The Cats Whiskers" panose="02000000000000000000" pitchFamily="50" charset="0"/>
              </a:rPr>
              <a:t>trois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troi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3 </a:t>
            </a:r>
            <a:r>
              <a:rPr lang="fr-FR" sz="2800" dirty="0">
                <a:latin typeface="Maternellecolor numération espa" panose="02000000000000000000" pitchFamily="2" charset="0"/>
              </a:rPr>
              <a:t>L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228348" y="297165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3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2014223"/>
            <a:ext cx="3594466" cy="4249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3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a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334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tient sa canne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à l’envers et fait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de$ blague$.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A     </a:t>
            </a:r>
            <a:r>
              <a:rPr lang="fr-FR" sz="2400" dirty="0" err="1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m     r      M 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R      A      </a:t>
            </a:r>
            <a:r>
              <a:rPr lang="fr-FR" sz="2400" dirty="0">
                <a:latin typeface="Cursive standard" pitchFamily="2" charset="0"/>
              </a:rPr>
              <a:t>m</a:t>
            </a:r>
            <a:r>
              <a:rPr lang="fr-FR" sz="2400" dirty="0">
                <a:latin typeface="DK The Cats Whiskers" panose="02000000000000000000" pitchFamily="50" charset="0"/>
              </a:rPr>
              <a:t>      i     </a:t>
            </a:r>
            <a:r>
              <a:rPr lang="fr-FR" sz="2400" dirty="0">
                <a:latin typeface="Cursive standard" pitchFamily="2" charset="0"/>
              </a:rPr>
              <a:t>n</a:t>
            </a:r>
            <a:r>
              <a:rPr lang="fr-FR" sz="2400" dirty="0">
                <a:latin typeface="DK The Cats Whiskers" panose="02000000000000000000" pitchFamily="50" charset="0"/>
              </a:rPr>
              <a:t>     O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o      A      a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2F6D7B-F369-441F-962D-DF0A9A0DDDA6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F289CDA-9CF2-464B-AE13-C2AA4045A99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418241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7169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30   TRENTE   </a:t>
            </a:r>
            <a:r>
              <a:rPr lang="fr-FR" dirty="0" err="1">
                <a:latin typeface="DK The Cats Whiskers" panose="02000000000000000000" pitchFamily="50" charset="0"/>
              </a:rPr>
              <a:t>trente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2400" dirty="0" err="1">
                <a:latin typeface="Cursive standard" pitchFamily="2" charset="0"/>
              </a:rPr>
              <a:t>trente</a:t>
            </a:r>
            <a:r>
              <a:rPr lang="fr-FR" dirty="0">
                <a:latin typeface="DK The Cats Whiskers" panose="02000000000000000000" pitchFamily="50" charset="0"/>
              </a:rPr>
              <a:t>  3 dizaines, 0 unité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403950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30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30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646723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s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siffle et se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tortille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P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S      s     B    R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s      S      T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u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a     S    d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355842" y="281030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880278" y="2765964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83A169-E6CE-43E5-ADD5-A9E17B2DE2F2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838876-658F-4A37-AF1C-D60FC4693FE8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86C83D-7D88-4534-BCBD-9F136B6C246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69939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2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31   TRENTE-ET-UN  </a:t>
            </a:r>
            <a:r>
              <a:rPr lang="fr-FR" dirty="0" err="1">
                <a:latin typeface="DK The Cats Whiskers" panose="02000000000000000000" pitchFamily="50" charset="0"/>
              </a:rPr>
              <a:t>trente-et-un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trente-et-un</a:t>
            </a:r>
            <a:r>
              <a:rPr lang="fr-FR" dirty="0">
                <a:latin typeface="DK The Cats Whiskers" panose="02000000000000000000" pitchFamily="50" charset="0"/>
              </a:rPr>
              <a:t> 3 dizaines, 1 unité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31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31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v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souffle, on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tremble de froid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W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T       u     S    V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v      V      A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v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D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v     </a:t>
            </a:r>
            <a:r>
              <a:rPr lang="fr-FR" sz="2400" dirty="0" err="1">
                <a:latin typeface="DK The Cats Whiskers" panose="02000000000000000000" pitchFamily="50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y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783530" y="291099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V  </a:t>
            </a:r>
            <a:r>
              <a:rPr lang="fr-FR" sz="2400" dirty="0" err="1">
                <a:latin typeface="DK The Cats Whiskers" panose="02000000000000000000" pitchFamily="50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v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4"/>
            <a:ext cx="895095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D83148-2784-40BA-A37A-055C99D9BED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240229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12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31   TRENTE-ET-UN  </a:t>
            </a:r>
            <a:r>
              <a:rPr lang="fr-FR" dirty="0" err="1">
                <a:latin typeface="DK The Cats Whiskers" panose="02000000000000000000" pitchFamily="50" charset="0"/>
              </a:rPr>
              <a:t>trente-et-un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trente-et-un</a:t>
            </a:r>
            <a:r>
              <a:rPr lang="fr-FR" dirty="0">
                <a:latin typeface="DK The Cats Whiskers" panose="02000000000000000000" pitchFamily="50" charset="0"/>
              </a:rPr>
              <a:t> 3 dizaines, 1 unité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31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31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v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souffle, on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tremble de froid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W      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sz="2400" dirty="0">
                <a:latin typeface="DK The Cats Whiskers" panose="02000000000000000000" pitchFamily="50" charset="0"/>
              </a:rPr>
              <a:t>      T       u     S    V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v      V      A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v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D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v     </a:t>
            </a:r>
            <a:r>
              <a:rPr lang="fr-FR" sz="2400" dirty="0" err="1">
                <a:latin typeface="DK The Cats Whiskers" panose="02000000000000000000" pitchFamily="50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y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783530" y="291099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V  </a:t>
            </a:r>
            <a:r>
              <a:rPr lang="fr-FR" sz="2400" dirty="0" err="1">
                <a:latin typeface="DK The Cats Whiskers" panose="02000000000000000000" pitchFamily="50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v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4"/>
            <a:ext cx="895095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6AC2AE-D474-4CDC-B2D8-ACD6DDC78D06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D115861-9D36-414E-9449-34AB78A39300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538883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67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32   TRENTE-DEUX  </a:t>
            </a:r>
            <a:r>
              <a:rPr lang="fr-FR" dirty="0" err="1">
                <a:latin typeface="DK The Cats Whiskers" panose="02000000000000000000" pitchFamily="50" charset="0"/>
              </a:rPr>
              <a:t>trente-deux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trente-deux</a:t>
            </a:r>
            <a:r>
              <a:rPr lang="fr-FR" dirty="0">
                <a:latin typeface="DK The Cats Whiskers" panose="02000000000000000000" pitchFamily="50" charset="0"/>
              </a:rPr>
              <a:t> 3 dizaines, 2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89178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32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32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v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souffle, on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tremble de froid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V      </a:t>
            </a:r>
            <a:r>
              <a:rPr lang="fr-FR" sz="2400" dirty="0" err="1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T       v     V    W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v      U      A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v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V      </a:t>
            </a:r>
            <a:r>
              <a:rPr lang="fr-FR" sz="2400" dirty="0" err="1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v     Y    r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733671" y="288488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6CEAD1-6DE9-4E90-8AB9-648690D671F1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6D0DF2-DDAA-4C0F-90B2-B3965718063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766631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67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32   TRENTE-DEUX  </a:t>
            </a:r>
            <a:r>
              <a:rPr lang="fr-FR" dirty="0" err="1">
                <a:latin typeface="DK The Cats Whiskers" panose="02000000000000000000" pitchFamily="50" charset="0"/>
              </a:rPr>
              <a:t>trente-deux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trente-deux</a:t>
            </a:r>
            <a:r>
              <a:rPr lang="fr-FR" dirty="0">
                <a:latin typeface="DK The Cats Whiskers" panose="02000000000000000000" pitchFamily="50" charset="0"/>
              </a:rPr>
              <a:t> 3 dizaines, 2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89178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32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32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v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souffle, on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tremble de froid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V      </a:t>
            </a:r>
            <a:r>
              <a:rPr lang="fr-FR" sz="2400" dirty="0" err="1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T       v     V    W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v      U      A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v    </a:t>
            </a:r>
            <a:r>
              <a:rPr lang="fr-FR" sz="2400" dirty="0">
                <a:latin typeface="Cursive standard" pitchFamily="2" charset="0"/>
              </a:rPr>
              <a:t>w</a:t>
            </a:r>
            <a:r>
              <a:rPr lang="fr-FR" sz="2400" dirty="0">
                <a:latin typeface="DK The Cats Whiskers" panose="02000000000000000000" pitchFamily="50" charset="0"/>
              </a:rPr>
              <a:t>     V      </a:t>
            </a:r>
            <a:r>
              <a:rPr lang="fr-FR" sz="2400" dirty="0" err="1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v     Y    r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733671" y="288488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6CEAD1-6DE9-4E90-8AB9-648690D671F1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12890A-6E81-4840-8849-2971FD5B08F1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5CB762-88BB-4208-BC27-23BDA24E8D3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7938853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61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33   TRENTE-TROIS  </a:t>
            </a:r>
            <a:r>
              <a:rPr lang="fr-FR" dirty="0" err="1">
                <a:latin typeface="DK The Cats Whiskers" panose="02000000000000000000" pitchFamily="50" charset="0"/>
              </a:rPr>
              <a:t>trente-trois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trente-troi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dirty="0">
                <a:latin typeface="DK The Cats Whiskers" panose="02000000000000000000" pitchFamily="50" charset="0"/>
              </a:rPr>
              <a:t> 3 dizaines, 3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08864" y="2946516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33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33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v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souffle, on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tremble de froid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U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T       v     K    V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t      V      W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v    </a:t>
            </a:r>
            <a:r>
              <a:rPr lang="fr-FR" sz="2400" dirty="0">
                <a:latin typeface="Cursive standard" pitchFamily="2" charset="0"/>
              </a:rPr>
              <a:t>s</a:t>
            </a:r>
            <a:r>
              <a:rPr lang="fr-FR" sz="2400" dirty="0">
                <a:latin typeface="DK The Cats Whiskers" panose="02000000000000000000" pitchFamily="50" charset="0"/>
              </a:rPr>
              <a:t>     V      </a:t>
            </a:r>
            <a:r>
              <a:rPr lang="fr-FR" sz="2400" dirty="0" err="1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r     U    v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694405" y="2884685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D7CC68-7892-4EB5-B705-CDFBB2B7090A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6B4F7A-ADD1-48F6-A06F-659F0816A99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748791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61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33   TRENTE-TROIS  </a:t>
            </a:r>
            <a:r>
              <a:rPr lang="fr-FR" dirty="0" err="1">
                <a:latin typeface="DK The Cats Whiskers" panose="02000000000000000000" pitchFamily="50" charset="0"/>
              </a:rPr>
              <a:t>trente-trois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trente-troi</a:t>
            </a:r>
            <a:r>
              <a:rPr lang="fr-FR" sz="2400" dirty="0">
                <a:latin typeface="Cursive standard" pitchFamily="2" charset="0"/>
              </a:rPr>
              <a:t>$</a:t>
            </a:r>
            <a:r>
              <a:rPr lang="fr-FR" dirty="0">
                <a:latin typeface="DK The Cats Whiskers" panose="02000000000000000000" pitchFamily="50" charset="0"/>
              </a:rPr>
              <a:t> 3 dizaines, 3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08864" y="2946516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33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33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v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souffle, on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tremble de froid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U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T       v     K    V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t      V      W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v    </a:t>
            </a:r>
            <a:r>
              <a:rPr lang="fr-FR" sz="2400" dirty="0">
                <a:latin typeface="Cursive standard" pitchFamily="2" charset="0"/>
              </a:rPr>
              <a:t>s</a:t>
            </a:r>
            <a:r>
              <a:rPr lang="fr-FR" sz="2400" dirty="0">
                <a:latin typeface="DK The Cats Whiskers" panose="02000000000000000000" pitchFamily="50" charset="0"/>
              </a:rPr>
              <a:t>     V      </a:t>
            </a:r>
            <a:r>
              <a:rPr lang="fr-FR" sz="2400" dirty="0" err="1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r     U    v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694405" y="2884685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D7CC68-7892-4EB5-B705-CDFBB2B7090A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A75E94-CC3D-40A2-BBFD-96323BB8EFDE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A4DA7B-1047-4B0A-B03F-58006797B1D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60354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34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TRENTE-QUATRE  </a:t>
            </a:r>
            <a:r>
              <a:rPr lang="fr-FR" dirty="0" err="1">
                <a:latin typeface="DK The Cats Whiskers" panose="02000000000000000000" pitchFamily="50" charset="0"/>
              </a:rPr>
              <a:t>trente-quatre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trente-quatre</a:t>
            </a:r>
            <a:r>
              <a:rPr lang="fr-FR" dirty="0">
                <a:latin typeface="DK The Cats Whiskers" panose="02000000000000000000" pitchFamily="50" charset="0"/>
              </a:rPr>
              <a:t> 3 dizaines,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21845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34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34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3211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40065" y="429075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lphas" panose="02000000000000000000" pitchFamily="2" charset="0"/>
              </a:rPr>
              <a:t>f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02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décolle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elle tombe sur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alpha$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F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R       f     E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f      B      A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j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H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f     </a:t>
            </a:r>
            <a:r>
              <a:rPr lang="fr-FR" sz="2400" dirty="0" err="1">
                <a:latin typeface="DK The Cats Whiskers" panose="02000000000000000000" pitchFamily="50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k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903299" y="268509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F  </a:t>
            </a:r>
            <a:r>
              <a:rPr lang="fr-FR" sz="2400" dirty="0" err="1">
                <a:latin typeface="DK The Cats Whiskers" panose="02000000000000000000" pitchFamily="50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f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4"/>
            <a:ext cx="895095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DC6C483-EB3F-4249-AD02-C31042DFE361}"/>
              </a:ext>
            </a:extLst>
          </p:cNvPr>
          <p:cNvSpPr/>
          <p:nvPr/>
        </p:nvSpPr>
        <p:spPr>
          <a:xfrm>
            <a:off x="4922525" y="301197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C156CF0-82CD-44A7-BA26-A5D2A29A082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104742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934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TRENTE-QUATRE  </a:t>
            </a:r>
            <a:r>
              <a:rPr lang="fr-FR" dirty="0" err="1">
                <a:latin typeface="DK The Cats Whiskers" panose="02000000000000000000" pitchFamily="50" charset="0"/>
              </a:rPr>
              <a:t>trente-quatre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trente-quatre</a:t>
            </a:r>
            <a:r>
              <a:rPr lang="fr-FR" dirty="0">
                <a:latin typeface="DK The Cats Whiskers" panose="02000000000000000000" pitchFamily="50" charset="0"/>
              </a:rPr>
              <a:t> 3 dizaines,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21845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34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34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3211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40065" y="429075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lphas" panose="02000000000000000000" pitchFamily="2" charset="0"/>
              </a:rPr>
              <a:t>f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02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décolle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elle tombe sur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alpha$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F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R       f     E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f      B      A 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j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H      </a:t>
            </a:r>
            <a:r>
              <a:rPr lang="fr-FR" sz="2400" dirty="0">
                <a:latin typeface="Cursive standard" pitchFamily="2" charset="0"/>
              </a:rPr>
              <a:t>v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f     </a:t>
            </a:r>
            <a:r>
              <a:rPr lang="fr-FR" sz="2400" dirty="0" err="1">
                <a:latin typeface="DK The Cats Whiskers" panose="02000000000000000000" pitchFamily="50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k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903299" y="268509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F  </a:t>
            </a:r>
            <a:r>
              <a:rPr lang="fr-FR" sz="2400" dirty="0" err="1">
                <a:latin typeface="DK The Cats Whiskers" panose="02000000000000000000" pitchFamily="50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f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4"/>
            <a:ext cx="895095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DC6C483-EB3F-4249-AD02-C31042DFE361}"/>
              </a:ext>
            </a:extLst>
          </p:cNvPr>
          <p:cNvSpPr/>
          <p:nvPr/>
        </p:nvSpPr>
        <p:spPr>
          <a:xfrm>
            <a:off x="4922525" y="301197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7B917E3-91BF-42E8-AB37-8E5751278F0B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250A754-F28A-4934-AD09-13C55D780B65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847877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1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35 TRENTE-CINQ  </a:t>
            </a:r>
            <a:r>
              <a:rPr lang="fr-FR" dirty="0" err="1">
                <a:latin typeface="DK The Cats Whiskers" panose="02000000000000000000" pitchFamily="50" charset="0"/>
              </a:rPr>
              <a:t>trente-cinq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trente-cinq</a:t>
            </a:r>
            <a:r>
              <a:rPr lang="fr-FR" dirty="0">
                <a:latin typeface="DK The Cats Whiskers" panose="02000000000000000000" pitchFamily="50" charset="0"/>
              </a:rPr>
              <a:t> 3 dizaines, 5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21845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35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35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3211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40065" y="429075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lphas" panose="02000000000000000000" pitchFamily="2" charset="0"/>
              </a:rPr>
              <a:t>f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02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décolle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elle tombe sur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alpha$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H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F       t     R    T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f      V      E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F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r     F    </a:t>
            </a:r>
            <a:r>
              <a:rPr lang="fr-FR" sz="2400" dirty="0" err="1">
                <a:latin typeface="DK The Cats Whiskers" panose="02000000000000000000" pitchFamily="50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722480" y="268509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A39DAF1-3719-4A58-A6E1-798460685441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5DF610-70EB-444A-A95F-D47E4440EB1E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4537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8065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</a:t>
            </a:r>
            <a:r>
              <a:rPr lang="fr-FR" b="1" dirty="0">
                <a:latin typeface="Cursive standard" pitchFamily="2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   QUATRE    </a:t>
            </a:r>
            <a:r>
              <a:rPr lang="fr-FR" dirty="0" err="1">
                <a:latin typeface="DK The Cats Whiskers" panose="02000000000000000000" pitchFamily="50" charset="0"/>
              </a:rPr>
              <a:t>quatre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quatre</a:t>
            </a:r>
            <a:r>
              <a:rPr lang="fr-FR" sz="2400" dirty="0">
                <a:latin typeface="Cursive standard" pitchFamily="2" charset="0"/>
              </a:rPr>
              <a:t> </a:t>
            </a:r>
            <a:r>
              <a:rPr lang="fr-FR" sz="4800" dirty="0">
                <a:latin typeface="Maternellecolor numération espa" panose="02000000000000000000" pitchFamily="2" charset="0"/>
              </a:rPr>
              <a:t> 4  </a:t>
            </a:r>
            <a:r>
              <a:rPr lang="fr-FR" sz="2800" dirty="0">
                <a:latin typeface="Maternellecolor numération espa" panose="02000000000000000000" pitchFamily="2" charset="0"/>
              </a:rPr>
              <a:t>M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228348" y="297165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61197"/>
            <a:ext cx="4275116" cy="477957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4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i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460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est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comme une frite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danse en riant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I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i 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L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i       f      O     I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 L      A  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I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 o      I    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DCF5D-6CAD-4C4E-AEBC-80734A472CDB}"/>
              </a:ext>
            </a:extLst>
          </p:cNvPr>
          <p:cNvSpPr/>
          <p:nvPr/>
        </p:nvSpPr>
        <p:spPr>
          <a:xfrm>
            <a:off x="1659438" y="429075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2FC3E54-CDFE-4061-A8A5-E5A9D0553FA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813642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1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35 TRENTE-CINQ  </a:t>
            </a:r>
            <a:r>
              <a:rPr lang="fr-FR" dirty="0" err="1">
                <a:latin typeface="DK The Cats Whiskers" panose="02000000000000000000" pitchFamily="50" charset="0"/>
              </a:rPr>
              <a:t>trente-cinq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trente-cinq</a:t>
            </a:r>
            <a:r>
              <a:rPr lang="fr-FR" dirty="0">
                <a:latin typeface="DK The Cats Whiskers" panose="02000000000000000000" pitchFamily="50" charset="0"/>
              </a:rPr>
              <a:t> 3 dizaines, 5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21845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35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35</a:t>
            </a:r>
            <a:r>
              <a:rPr lang="fr-FR" dirty="0">
                <a:latin typeface="Maternellecolor creuse" panose="02000000000000000000" pitchFamily="2" charset="0"/>
              </a:rPr>
              <a:t> </a:t>
            </a:r>
            <a:r>
              <a:rPr lang="fr-FR" sz="4400" dirty="0">
                <a:latin typeface="Maternellecolor creuse" panose="02000000000000000000" pitchFamily="2" charset="0"/>
              </a:rPr>
              <a:t>35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33211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40065" y="4290754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lphas" panose="02000000000000000000" pitchFamily="2" charset="0"/>
              </a:rPr>
              <a:t>f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02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décolle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elle tombe sur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alpha$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H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F       t     R    T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f      V      E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F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r     F    </a:t>
            </a:r>
            <a:r>
              <a:rPr lang="fr-FR" sz="2400" dirty="0" err="1">
                <a:latin typeface="DK The Cats Whiskers" panose="02000000000000000000" pitchFamily="50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244474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722480" y="268509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A39DAF1-3719-4A58-A6E1-798460685441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9B2936-DEE0-44B3-9657-B6371A621FF7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E5835C-FB46-480A-8951-DA6D55E605F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133625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14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36   TRENTE-SIX  </a:t>
            </a:r>
            <a:r>
              <a:rPr lang="fr-FR" dirty="0" err="1">
                <a:latin typeface="DK The Cats Whiskers" panose="02000000000000000000" pitchFamily="50" charset="0"/>
              </a:rPr>
              <a:t>trente-six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trente-six</a:t>
            </a:r>
            <a:r>
              <a:rPr lang="fr-FR" dirty="0">
                <a:latin typeface="DK The Cats Whiskers" panose="02000000000000000000" pitchFamily="50" charset="0"/>
              </a:rPr>
              <a:t> 3 dizaines, 6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08864" y="2946516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 36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f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02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décolle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elle tombe sur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alpha$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E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N       f     H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t       F      W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f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F      </a:t>
            </a:r>
            <a:r>
              <a:rPr lang="fr-FR" sz="2400" dirty="0" err="1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t     R    f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441510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998852" y="271241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D7CC68-7892-4EB5-B705-CDFBB2B7090A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6A2E3CF-69C9-4D30-86D0-2BAE2451547A}"/>
              </a:ext>
            </a:extLst>
          </p:cNvPr>
          <p:cNvSpPr/>
          <p:nvPr/>
        </p:nvSpPr>
        <p:spPr>
          <a:xfrm>
            <a:off x="2226881" y="2895876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682DEA0-DFBA-448B-BD84-C6748C0DB92A}"/>
              </a:ext>
            </a:extLst>
          </p:cNvPr>
          <p:cNvSpPr/>
          <p:nvPr/>
        </p:nvSpPr>
        <p:spPr>
          <a:xfrm>
            <a:off x="2784223" y="273273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8E787314-7410-407B-81C7-A6721FFBEC32}"/>
              </a:ext>
            </a:extLst>
          </p:cNvPr>
          <p:cNvSpPr/>
          <p:nvPr/>
        </p:nvSpPr>
        <p:spPr>
          <a:xfrm>
            <a:off x="3375212" y="288267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CB699E6-26EF-4A9F-904A-BAF9F59004CB}"/>
              </a:ext>
            </a:extLst>
          </p:cNvPr>
          <p:cNvSpPr/>
          <p:nvPr/>
        </p:nvSpPr>
        <p:spPr>
          <a:xfrm>
            <a:off x="3932554" y="271953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335022-238B-41E6-9556-9EFCF4E387B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883283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14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36   TRENTE-SIX  </a:t>
            </a:r>
            <a:r>
              <a:rPr lang="fr-FR" dirty="0" err="1">
                <a:latin typeface="DK The Cats Whiskers" panose="02000000000000000000" pitchFamily="50" charset="0"/>
              </a:rPr>
              <a:t>trente-six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trente-six</a:t>
            </a:r>
            <a:r>
              <a:rPr lang="fr-FR" dirty="0">
                <a:latin typeface="DK The Cats Whiskers" panose="02000000000000000000" pitchFamily="50" charset="0"/>
              </a:rPr>
              <a:t> 3 dizaines, 6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308864" y="2946516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 36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638917" y="4124515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f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02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décolle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elle tombe sur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le$ alpha$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E      </a:t>
            </a:r>
            <a:r>
              <a:rPr lang="fr-FR" sz="2400" dirty="0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N       f     H    F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t       F      W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f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F      </a:t>
            </a:r>
            <a:r>
              <a:rPr lang="fr-FR" sz="2400" dirty="0" err="1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f</a:t>
            </a:r>
            <a:r>
              <a:rPr lang="fr-FR" sz="2400" dirty="0">
                <a:latin typeface="DK The Cats Whiskers" panose="02000000000000000000" pitchFamily="50" charset="0"/>
              </a:rPr>
              <a:t>      t     R    f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4441510" y="287556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4998852" y="271241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D7CC68-7892-4EB5-B705-CDFBB2B7090A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6A2E3CF-69C9-4D30-86D0-2BAE2451547A}"/>
              </a:ext>
            </a:extLst>
          </p:cNvPr>
          <p:cNvSpPr/>
          <p:nvPr/>
        </p:nvSpPr>
        <p:spPr>
          <a:xfrm>
            <a:off x="2226881" y="2895876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682DEA0-DFBA-448B-BD84-C6748C0DB92A}"/>
              </a:ext>
            </a:extLst>
          </p:cNvPr>
          <p:cNvSpPr/>
          <p:nvPr/>
        </p:nvSpPr>
        <p:spPr>
          <a:xfrm>
            <a:off x="2784223" y="273273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8E787314-7410-407B-81C7-A6721FFBEC32}"/>
              </a:ext>
            </a:extLst>
          </p:cNvPr>
          <p:cNvSpPr/>
          <p:nvPr/>
        </p:nvSpPr>
        <p:spPr>
          <a:xfrm>
            <a:off x="3375212" y="288267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CB699E6-26EF-4A9F-904A-BAF9F59004CB}"/>
              </a:ext>
            </a:extLst>
          </p:cNvPr>
          <p:cNvSpPr/>
          <p:nvPr/>
        </p:nvSpPr>
        <p:spPr>
          <a:xfrm>
            <a:off x="3932554" y="271953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111D43-6767-42A7-8170-691BEB8155B2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12995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32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37   TRENTE-SEPT  </a:t>
            </a:r>
            <a:r>
              <a:rPr lang="fr-FR" dirty="0" err="1">
                <a:latin typeface="DK The Cats Whiskers" panose="02000000000000000000" pitchFamily="50" charset="0"/>
              </a:rPr>
              <a:t>trente-sept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trente-sept</a:t>
            </a:r>
            <a:r>
              <a:rPr lang="fr-FR" dirty="0">
                <a:latin typeface="DK The Cats Whiskers" panose="02000000000000000000" pitchFamily="50" charset="0"/>
              </a:rPr>
              <a:t> 3 dizaines, 7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j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jette de l’eau</a:t>
            </a:r>
          </a:p>
          <a:p>
            <a:r>
              <a:rPr lang="fr-FR" sz="1400" dirty="0">
                <a:latin typeface="Cursive standard" pitchFamily="2" charset="0"/>
              </a:rPr>
              <a:t>et il jaillit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J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T       j     L    K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j      J      A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l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L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j     J    y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238900" y="2796383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648932" y="271194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J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j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3"/>
            <a:ext cx="895095" cy="5953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B92468C-9CC7-422B-A183-13C2B2412B74}"/>
              </a:ext>
            </a:extLst>
          </p:cNvPr>
          <p:cNvSpPr/>
          <p:nvPr/>
        </p:nvSpPr>
        <p:spPr>
          <a:xfrm>
            <a:off x="3319427" y="278806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35835AA-DB0A-4359-8B9A-4DEE6703960F}"/>
              </a:ext>
            </a:extLst>
          </p:cNvPr>
          <p:cNvSpPr/>
          <p:nvPr/>
        </p:nvSpPr>
        <p:spPr>
          <a:xfrm>
            <a:off x="3729459" y="2703632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F340E62-D5E8-41D7-B654-3F5B13735F56}"/>
              </a:ext>
            </a:extLst>
          </p:cNvPr>
          <p:cNvSpPr/>
          <p:nvPr/>
        </p:nvSpPr>
        <p:spPr>
          <a:xfrm>
            <a:off x="4373984" y="278959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C68D0A4-E28D-4F2C-90D1-6BCC41D35231}"/>
              </a:ext>
            </a:extLst>
          </p:cNvPr>
          <p:cNvSpPr/>
          <p:nvPr/>
        </p:nvSpPr>
        <p:spPr>
          <a:xfrm>
            <a:off x="4784016" y="2705162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DF51D95-0FB8-41FC-A7F3-EF544CAF2CD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313246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32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37   TRENTE-SEPT  </a:t>
            </a:r>
            <a:r>
              <a:rPr lang="fr-FR" dirty="0" err="1">
                <a:latin typeface="DK The Cats Whiskers" panose="02000000000000000000" pitchFamily="50" charset="0"/>
              </a:rPr>
              <a:t>trente-sept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trente-sept</a:t>
            </a:r>
            <a:r>
              <a:rPr lang="fr-FR" dirty="0">
                <a:latin typeface="DK The Cats Whiskers" panose="02000000000000000000" pitchFamily="50" charset="0"/>
              </a:rPr>
              <a:t> 3 dizaines, 7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j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jette de l’eau</a:t>
            </a:r>
          </a:p>
          <a:p>
            <a:r>
              <a:rPr lang="fr-FR" sz="1400" dirty="0">
                <a:latin typeface="Cursive standard" pitchFamily="2" charset="0"/>
              </a:rPr>
              <a:t>et il jaillit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J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T       j     L    K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j      J      A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l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L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j     J    y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238900" y="2796383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648932" y="271194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J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j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3"/>
            <a:ext cx="895095" cy="5953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B92468C-9CC7-422B-A183-13C2B2412B74}"/>
              </a:ext>
            </a:extLst>
          </p:cNvPr>
          <p:cNvSpPr/>
          <p:nvPr/>
        </p:nvSpPr>
        <p:spPr>
          <a:xfrm>
            <a:off x="3319427" y="278806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35835AA-DB0A-4359-8B9A-4DEE6703960F}"/>
              </a:ext>
            </a:extLst>
          </p:cNvPr>
          <p:cNvSpPr/>
          <p:nvPr/>
        </p:nvSpPr>
        <p:spPr>
          <a:xfrm>
            <a:off x="3729459" y="2703632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F340E62-D5E8-41D7-B654-3F5B13735F56}"/>
              </a:ext>
            </a:extLst>
          </p:cNvPr>
          <p:cNvSpPr/>
          <p:nvPr/>
        </p:nvSpPr>
        <p:spPr>
          <a:xfrm>
            <a:off x="4373984" y="278959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C68D0A4-E28D-4F2C-90D1-6BCC41D35231}"/>
              </a:ext>
            </a:extLst>
          </p:cNvPr>
          <p:cNvSpPr/>
          <p:nvPr/>
        </p:nvSpPr>
        <p:spPr>
          <a:xfrm>
            <a:off x="4784016" y="2705162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5DBA494-2CCA-4AFD-B380-075F73F5501A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193910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4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38   TRENTE-HUIT  </a:t>
            </a:r>
            <a:r>
              <a:rPr lang="fr-FR" dirty="0" err="1">
                <a:latin typeface="DK The Cats Whiskers" panose="02000000000000000000" pitchFamily="50" charset="0"/>
              </a:rPr>
              <a:t>trente-huit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trente-huit</a:t>
            </a:r>
            <a:r>
              <a:rPr lang="fr-FR" dirty="0">
                <a:latin typeface="DK The Cats Whiskers" panose="02000000000000000000" pitchFamily="50" charset="0"/>
              </a:rPr>
              <a:t> 3 dizaines, 8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j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jette de l’eau</a:t>
            </a:r>
          </a:p>
          <a:p>
            <a:r>
              <a:rPr lang="fr-FR" sz="1400" dirty="0">
                <a:latin typeface="Cursive standard" pitchFamily="2" charset="0"/>
              </a:rPr>
              <a:t>et il jaillit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Y       j     L    J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j       A      J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g     L    j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238900" y="2796383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794604" y="268509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ursive standard" pitchFamily="2" charset="0"/>
              </a:rPr>
              <a:t>j’essaie </a:t>
            </a:r>
            <a:r>
              <a:rPr lang="fr-FR" sz="2000" dirty="0" err="1">
                <a:latin typeface="Cursive standard" pitchFamily="2" charset="0"/>
              </a:rPr>
              <a:t>san</a:t>
            </a:r>
            <a:r>
              <a:rPr lang="fr-FR" sz="2000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B92468C-9CC7-422B-A183-13C2B2412B74}"/>
              </a:ext>
            </a:extLst>
          </p:cNvPr>
          <p:cNvSpPr/>
          <p:nvPr/>
        </p:nvSpPr>
        <p:spPr>
          <a:xfrm>
            <a:off x="3319427" y="278806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35835AA-DB0A-4359-8B9A-4DEE6703960F}"/>
              </a:ext>
            </a:extLst>
          </p:cNvPr>
          <p:cNvSpPr/>
          <p:nvPr/>
        </p:nvSpPr>
        <p:spPr>
          <a:xfrm>
            <a:off x="3846003" y="270256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F340E62-D5E8-41D7-B654-3F5B13735F56}"/>
              </a:ext>
            </a:extLst>
          </p:cNvPr>
          <p:cNvSpPr/>
          <p:nvPr/>
        </p:nvSpPr>
        <p:spPr>
          <a:xfrm>
            <a:off x="4373984" y="278959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C68D0A4-E28D-4F2C-90D1-6BCC41D35231}"/>
              </a:ext>
            </a:extLst>
          </p:cNvPr>
          <p:cNvSpPr/>
          <p:nvPr/>
        </p:nvSpPr>
        <p:spPr>
          <a:xfrm>
            <a:off x="4903299" y="269289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2322E1-76B4-4C0D-81D0-3B5EB75285EE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5862385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4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38   TRENTE-HUIT  </a:t>
            </a:r>
            <a:r>
              <a:rPr lang="fr-FR" dirty="0" err="1">
                <a:latin typeface="DK The Cats Whiskers" panose="02000000000000000000" pitchFamily="50" charset="0"/>
              </a:rPr>
              <a:t>trente-huit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trente-huit</a:t>
            </a:r>
            <a:r>
              <a:rPr lang="fr-FR" dirty="0">
                <a:latin typeface="DK The Cats Whiskers" panose="02000000000000000000" pitchFamily="50" charset="0"/>
              </a:rPr>
              <a:t> 3 dizaines, 8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j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jette de l’eau</a:t>
            </a:r>
          </a:p>
          <a:p>
            <a:r>
              <a:rPr lang="fr-FR" sz="1400" dirty="0">
                <a:latin typeface="Cursive standard" pitchFamily="2" charset="0"/>
              </a:rPr>
              <a:t>et il jaillit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Y       j     L    J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j       A      J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g     L    j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238900" y="2796383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794604" y="268509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ursive standard" pitchFamily="2" charset="0"/>
              </a:rPr>
              <a:t>j’essaie </a:t>
            </a:r>
            <a:r>
              <a:rPr lang="fr-FR" sz="2000" dirty="0" err="1">
                <a:latin typeface="Cursive standard" pitchFamily="2" charset="0"/>
              </a:rPr>
              <a:t>san</a:t>
            </a:r>
            <a:r>
              <a:rPr lang="fr-FR" sz="2000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B92468C-9CC7-422B-A183-13C2B2412B74}"/>
              </a:ext>
            </a:extLst>
          </p:cNvPr>
          <p:cNvSpPr/>
          <p:nvPr/>
        </p:nvSpPr>
        <p:spPr>
          <a:xfrm>
            <a:off x="3319427" y="278806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35835AA-DB0A-4359-8B9A-4DEE6703960F}"/>
              </a:ext>
            </a:extLst>
          </p:cNvPr>
          <p:cNvSpPr/>
          <p:nvPr/>
        </p:nvSpPr>
        <p:spPr>
          <a:xfrm>
            <a:off x="3846003" y="270256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F340E62-D5E8-41D7-B654-3F5B13735F56}"/>
              </a:ext>
            </a:extLst>
          </p:cNvPr>
          <p:cNvSpPr/>
          <p:nvPr/>
        </p:nvSpPr>
        <p:spPr>
          <a:xfrm>
            <a:off x="4373984" y="278959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C68D0A4-E28D-4F2C-90D1-6BCC41D35231}"/>
              </a:ext>
            </a:extLst>
          </p:cNvPr>
          <p:cNvSpPr/>
          <p:nvPr/>
        </p:nvSpPr>
        <p:spPr>
          <a:xfrm>
            <a:off x="4903299" y="269289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E5512-BE2A-4800-B927-9ADE9205343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660340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2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39   TRENTE-NEUF  </a:t>
            </a:r>
            <a:r>
              <a:rPr lang="fr-FR" dirty="0" err="1">
                <a:latin typeface="DK The Cats Whiskers" panose="02000000000000000000" pitchFamily="50" charset="0"/>
              </a:rPr>
              <a:t>trente-neuf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trente-neuf</a:t>
            </a:r>
            <a:r>
              <a:rPr lang="fr-FR" dirty="0">
                <a:latin typeface="DK The Cats Whiskers" panose="02000000000000000000" pitchFamily="50" charset="0"/>
              </a:rPr>
              <a:t> 3 dizaines, 9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j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jette de l’eau</a:t>
            </a:r>
          </a:p>
          <a:p>
            <a:r>
              <a:rPr lang="fr-FR" sz="1400" dirty="0">
                <a:latin typeface="Cursive standard" pitchFamily="2" charset="0"/>
              </a:rPr>
              <a:t>et il jaillit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G       J     L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z       A      L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j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 v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238900" y="2796383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925564" y="2777488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Cursive standard" pitchFamily="2" charset="0"/>
              </a:rPr>
              <a:t>san</a:t>
            </a:r>
            <a:r>
              <a:rPr lang="fr-FR" sz="2000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B92468C-9CC7-422B-A183-13C2B2412B74}"/>
              </a:ext>
            </a:extLst>
          </p:cNvPr>
          <p:cNvSpPr/>
          <p:nvPr/>
        </p:nvSpPr>
        <p:spPr>
          <a:xfrm>
            <a:off x="3319427" y="278806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35835AA-DB0A-4359-8B9A-4DEE6703960F}"/>
              </a:ext>
            </a:extLst>
          </p:cNvPr>
          <p:cNvSpPr/>
          <p:nvPr/>
        </p:nvSpPr>
        <p:spPr>
          <a:xfrm>
            <a:off x="3966027" y="2770410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F340E62-D5E8-41D7-B654-3F5B13735F56}"/>
              </a:ext>
            </a:extLst>
          </p:cNvPr>
          <p:cNvSpPr/>
          <p:nvPr/>
        </p:nvSpPr>
        <p:spPr>
          <a:xfrm>
            <a:off x="4373984" y="278959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C68D0A4-E28D-4F2C-90D1-6BCC41D35231}"/>
              </a:ext>
            </a:extLst>
          </p:cNvPr>
          <p:cNvSpPr/>
          <p:nvPr/>
        </p:nvSpPr>
        <p:spPr>
          <a:xfrm>
            <a:off x="5024347" y="277135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278CAA-9FEB-4BAD-A476-4305792B10D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70048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2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39   TRENTE-NEUF  </a:t>
            </a:r>
            <a:r>
              <a:rPr lang="fr-FR" dirty="0" err="1">
                <a:latin typeface="DK The Cats Whiskers" panose="02000000000000000000" pitchFamily="50" charset="0"/>
              </a:rPr>
              <a:t>trente-neuf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trente-neuf</a:t>
            </a:r>
            <a:r>
              <a:rPr lang="fr-FR" dirty="0">
                <a:latin typeface="DK The Cats Whiskers" panose="02000000000000000000" pitchFamily="50" charset="0"/>
              </a:rPr>
              <a:t> 3 dizaines, 9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39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j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jette de l’eau</a:t>
            </a:r>
          </a:p>
          <a:p>
            <a:r>
              <a:rPr lang="fr-FR" sz="1400" dirty="0">
                <a:latin typeface="Cursive standard" pitchFamily="2" charset="0"/>
              </a:rPr>
              <a:t>et il jaillit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G       J     L    H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z       A      L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j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 v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238900" y="2796383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925564" y="2777488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Cursive standard" pitchFamily="2" charset="0"/>
              </a:rPr>
              <a:t>san</a:t>
            </a:r>
            <a:r>
              <a:rPr lang="fr-FR" sz="2000" dirty="0">
                <a:latin typeface="Cursive standard" pitchFamily="2" charset="0"/>
              </a:rPr>
              <a:t>$ modèle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B92468C-9CC7-422B-A183-13C2B2412B74}"/>
              </a:ext>
            </a:extLst>
          </p:cNvPr>
          <p:cNvSpPr/>
          <p:nvPr/>
        </p:nvSpPr>
        <p:spPr>
          <a:xfrm>
            <a:off x="3319427" y="278806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35835AA-DB0A-4359-8B9A-4DEE6703960F}"/>
              </a:ext>
            </a:extLst>
          </p:cNvPr>
          <p:cNvSpPr/>
          <p:nvPr/>
        </p:nvSpPr>
        <p:spPr>
          <a:xfrm>
            <a:off x="3966027" y="2770410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F340E62-D5E8-41D7-B654-3F5B13735F56}"/>
              </a:ext>
            </a:extLst>
          </p:cNvPr>
          <p:cNvSpPr/>
          <p:nvPr/>
        </p:nvSpPr>
        <p:spPr>
          <a:xfrm>
            <a:off x="4373984" y="2789598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C68D0A4-E28D-4F2C-90D1-6BCC41D35231}"/>
              </a:ext>
            </a:extLst>
          </p:cNvPr>
          <p:cNvSpPr/>
          <p:nvPr/>
        </p:nvSpPr>
        <p:spPr>
          <a:xfrm>
            <a:off x="5024347" y="277135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9C656D-2994-42B2-86C6-49F78B6FD643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292909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02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0   QUARANTE  </a:t>
            </a:r>
            <a:r>
              <a:rPr lang="fr-FR" dirty="0" err="1">
                <a:latin typeface="DK The Cats Whiskers" panose="02000000000000000000" pitchFamily="50" charset="0"/>
              </a:rPr>
              <a:t>quarante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quarante</a:t>
            </a:r>
            <a:r>
              <a:rPr lang="fr-FR" dirty="0">
                <a:latin typeface="DK The Cats Whiskers" panose="02000000000000000000" pitchFamily="50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dizaines, 0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z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</a:t>
            </a:r>
            <a:r>
              <a:rPr lang="fr-FR" sz="1400" dirty="0" err="1">
                <a:latin typeface="Cursive standard" pitchFamily="2" charset="0"/>
              </a:rPr>
              <a:t>zozotte</a:t>
            </a:r>
            <a:r>
              <a:rPr lang="fr-FR" sz="1400" dirty="0">
                <a:latin typeface="Cursive standard" pitchFamily="2" charset="0"/>
              </a:rPr>
              <a:t>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il zézaye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H       z     L    Z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z       Z      Y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f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E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x     Z    z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349438" y="2702596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779444" y="271169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Z  </a:t>
            </a:r>
            <a:r>
              <a:rPr lang="fr-FR" sz="2400" dirty="0" err="1">
                <a:latin typeface="DK The Cats Whiskers" panose="02000000000000000000" pitchFamily="50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z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3"/>
            <a:ext cx="895095" cy="5953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3B0B0A1-0E22-440A-A708-4F7D4DFE7955}"/>
              </a:ext>
            </a:extLst>
          </p:cNvPr>
          <p:cNvSpPr/>
          <p:nvPr/>
        </p:nvSpPr>
        <p:spPr>
          <a:xfrm>
            <a:off x="4408627" y="2710222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149E54D-8873-4E9A-BD51-DC865E06CBF4}"/>
              </a:ext>
            </a:extLst>
          </p:cNvPr>
          <p:cNvSpPr/>
          <p:nvPr/>
        </p:nvSpPr>
        <p:spPr>
          <a:xfrm>
            <a:off x="4838633" y="271932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9AECAD4-D69A-47F1-9448-06EE187F9D55}"/>
              </a:ext>
            </a:extLst>
          </p:cNvPr>
          <p:cNvSpPr/>
          <p:nvPr/>
        </p:nvSpPr>
        <p:spPr>
          <a:xfrm>
            <a:off x="3376142" y="270878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62D531B-7C04-49EB-A269-C40107C3C936}"/>
              </a:ext>
            </a:extLst>
          </p:cNvPr>
          <p:cNvSpPr/>
          <p:nvPr/>
        </p:nvSpPr>
        <p:spPr>
          <a:xfrm>
            <a:off x="3806148" y="2717882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694115-6389-481C-BFAF-2782CF94DBAD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507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8065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</a:t>
            </a:r>
            <a:r>
              <a:rPr lang="fr-FR" b="1" dirty="0">
                <a:latin typeface="Cursive standard" pitchFamily="2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   QUATRE    </a:t>
            </a:r>
            <a:r>
              <a:rPr lang="fr-FR" dirty="0" err="1">
                <a:latin typeface="DK The Cats Whiskers" panose="02000000000000000000" pitchFamily="50" charset="0"/>
              </a:rPr>
              <a:t>quatre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quatre</a:t>
            </a:r>
            <a:r>
              <a:rPr lang="fr-FR" sz="2400" dirty="0">
                <a:latin typeface="Cursive standard" pitchFamily="2" charset="0"/>
              </a:rPr>
              <a:t> </a:t>
            </a:r>
            <a:r>
              <a:rPr lang="fr-FR" sz="4800" dirty="0">
                <a:latin typeface="Maternellecolor numération espa" panose="02000000000000000000" pitchFamily="2" charset="0"/>
              </a:rPr>
              <a:t> 4  </a:t>
            </a:r>
            <a:r>
              <a:rPr lang="fr-FR" sz="2800" dirty="0">
                <a:latin typeface="Maternellecolor numération espa" panose="02000000000000000000" pitchFamily="2" charset="0"/>
              </a:rPr>
              <a:t>M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228348" y="2971656"/>
            <a:ext cx="554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Maternellecolor creuse" panose="02000000000000000000" pitchFamily="2" charset="0"/>
              </a:rPr>
              <a:t>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5400" dirty="0">
                <a:latin typeface="Maternellecolor creuse" panose="02000000000000000000" pitchFamily="2" charset="0"/>
              </a:rPr>
              <a:t>4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61197"/>
            <a:ext cx="4275116" cy="477957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4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i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460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est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comme une frite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danse en riant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 </a:t>
            </a:r>
            <a:r>
              <a:rPr lang="fr-FR" sz="2400" dirty="0">
                <a:latin typeface="DK The Cats Whiskers" panose="02000000000000000000" pitchFamily="50" charset="0"/>
              </a:rPr>
              <a:t>I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i 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L     </a:t>
            </a:r>
            <a:r>
              <a:rPr lang="fr-FR" sz="2400" dirty="0">
                <a:latin typeface="Cursive standard" pitchFamily="2" charset="0"/>
              </a:rPr>
              <a:t>r</a:t>
            </a:r>
            <a:r>
              <a:rPr lang="fr-FR" sz="2400" dirty="0">
                <a:latin typeface="DK The Cats Whiskers" panose="02000000000000000000" pitchFamily="50" charset="0"/>
              </a:rPr>
              <a:t>      i       f      O     I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a     L      A  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I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 o      I    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DCF5D-6CAD-4C4E-AEBC-80734A472CDB}"/>
              </a:ext>
            </a:extLst>
          </p:cNvPr>
          <p:cNvSpPr/>
          <p:nvPr/>
        </p:nvSpPr>
        <p:spPr>
          <a:xfrm>
            <a:off x="1659438" y="4290754"/>
            <a:ext cx="911612" cy="3812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E2F77B6-1033-4C15-A0D2-BDEE6730F821}"/>
              </a:ext>
            </a:extLst>
          </p:cNvPr>
          <p:cNvSpPr txBox="1"/>
          <p:nvPr/>
        </p:nvSpPr>
        <p:spPr>
          <a:xfrm>
            <a:off x="5800343" y="5010859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E7450BB-E19B-4817-B7C4-64E0A70DF1C0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669436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02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0   QUARANTE  </a:t>
            </a:r>
            <a:r>
              <a:rPr lang="fr-FR" dirty="0" err="1">
                <a:latin typeface="DK The Cats Whiskers" panose="02000000000000000000" pitchFamily="50" charset="0"/>
              </a:rPr>
              <a:t>quarante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quarante</a:t>
            </a:r>
            <a:r>
              <a:rPr lang="fr-FR" dirty="0">
                <a:latin typeface="DK The Cats Whiskers" panose="02000000000000000000" pitchFamily="50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>
                <a:latin typeface="DK The Cats Whiskers" panose="02000000000000000000" pitchFamily="50" charset="0"/>
              </a:rPr>
              <a:t> dizaines, 0 unités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z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</a:t>
            </a:r>
            <a:r>
              <a:rPr lang="fr-FR" sz="1400" dirty="0" err="1">
                <a:latin typeface="Cursive standard" pitchFamily="2" charset="0"/>
              </a:rPr>
              <a:t>zozotte</a:t>
            </a:r>
            <a:r>
              <a:rPr lang="fr-FR" sz="1400" dirty="0">
                <a:latin typeface="Cursive standard" pitchFamily="2" charset="0"/>
              </a:rPr>
              <a:t>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il zézaye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K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H       z     L    Z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z       Z      Y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f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E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x     Z    z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349438" y="2702596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779444" y="271169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Z  </a:t>
            </a:r>
            <a:r>
              <a:rPr lang="fr-FR" sz="2400" dirty="0" err="1">
                <a:latin typeface="DK The Cats Whiskers" panose="02000000000000000000" pitchFamily="50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z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3"/>
            <a:ext cx="895095" cy="5953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3B0B0A1-0E22-440A-A708-4F7D4DFE7955}"/>
              </a:ext>
            </a:extLst>
          </p:cNvPr>
          <p:cNvSpPr/>
          <p:nvPr/>
        </p:nvSpPr>
        <p:spPr>
          <a:xfrm>
            <a:off x="4408627" y="2710222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149E54D-8873-4E9A-BD51-DC865E06CBF4}"/>
              </a:ext>
            </a:extLst>
          </p:cNvPr>
          <p:cNvSpPr/>
          <p:nvPr/>
        </p:nvSpPr>
        <p:spPr>
          <a:xfrm>
            <a:off x="4838633" y="271932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9AECAD4-D69A-47F1-9448-06EE187F9D55}"/>
              </a:ext>
            </a:extLst>
          </p:cNvPr>
          <p:cNvSpPr/>
          <p:nvPr/>
        </p:nvSpPr>
        <p:spPr>
          <a:xfrm>
            <a:off x="3376142" y="270878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62D531B-7C04-49EB-A269-C40107C3C936}"/>
              </a:ext>
            </a:extLst>
          </p:cNvPr>
          <p:cNvSpPr/>
          <p:nvPr/>
        </p:nvSpPr>
        <p:spPr>
          <a:xfrm>
            <a:off x="3806148" y="2717882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10A1C8-AE2A-45D9-8569-65BD31F6D8FB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977114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90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1</a:t>
            </a:r>
            <a:r>
              <a:rPr lang="fr-FR" sz="1600" dirty="0">
                <a:latin typeface="DK The Cats Whiskers" panose="02000000000000000000" pitchFamily="50" charset="0"/>
              </a:rPr>
              <a:t>   QUARANTE-ET-UN  </a:t>
            </a:r>
            <a:r>
              <a:rPr lang="fr-FR" sz="1600" dirty="0" err="1">
                <a:latin typeface="DK The Cats Whiskers" panose="02000000000000000000" pitchFamily="50" charset="0"/>
              </a:rPr>
              <a:t>quarante-et-un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000" dirty="0" err="1">
                <a:latin typeface="Cursive standard" pitchFamily="2" charset="0"/>
              </a:rPr>
              <a:t>quarante-et-un</a:t>
            </a:r>
            <a:r>
              <a:rPr lang="fr-FR" dirty="0">
                <a:latin typeface="DK The Cats Whiskers" panose="02000000000000000000" pitchFamily="50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19758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z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</a:t>
            </a:r>
            <a:r>
              <a:rPr lang="fr-FR" sz="1400" dirty="0" err="1">
                <a:latin typeface="Cursive standard" pitchFamily="2" charset="0"/>
              </a:rPr>
              <a:t>zozotte</a:t>
            </a:r>
            <a:r>
              <a:rPr lang="fr-FR" sz="1400" dirty="0">
                <a:latin typeface="Cursive standard" pitchFamily="2" charset="0"/>
              </a:rPr>
              <a:t>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il zézaye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Z     </a:t>
            </a:r>
            <a:r>
              <a:rPr lang="fr-FR" sz="2400" dirty="0" err="1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Z       z     L    S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t       G      Y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z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Z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y     J    z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112229" y="270367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437241" y="2843304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600AC08-24C3-4065-AE62-451ECF679AA5}"/>
              </a:ext>
            </a:extLst>
          </p:cNvPr>
          <p:cNvSpPr/>
          <p:nvPr/>
        </p:nvSpPr>
        <p:spPr>
          <a:xfrm>
            <a:off x="4332909" y="2710297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D36A80C-984B-40F6-AA5A-15575AEC85A6}"/>
              </a:ext>
            </a:extLst>
          </p:cNvPr>
          <p:cNvSpPr/>
          <p:nvPr/>
        </p:nvSpPr>
        <p:spPr>
          <a:xfrm>
            <a:off x="4657921" y="284993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F3380E9-C7D4-429D-9111-4695BFC6A032}"/>
              </a:ext>
            </a:extLst>
          </p:cNvPr>
          <p:cNvSpPr/>
          <p:nvPr/>
        </p:nvSpPr>
        <p:spPr>
          <a:xfrm>
            <a:off x="3220468" y="268397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A1A9292-4612-4AE4-93CA-B56DF1BE89E4}"/>
              </a:ext>
            </a:extLst>
          </p:cNvPr>
          <p:cNvSpPr/>
          <p:nvPr/>
        </p:nvSpPr>
        <p:spPr>
          <a:xfrm>
            <a:off x="3545480" y="2823608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020B9A-E7BB-44E4-B10C-7A590F86C2E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8035904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90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1</a:t>
            </a:r>
            <a:r>
              <a:rPr lang="fr-FR" sz="1600" dirty="0">
                <a:latin typeface="DK The Cats Whiskers" panose="02000000000000000000" pitchFamily="50" charset="0"/>
              </a:rPr>
              <a:t>   QUARANTE-ET-UN  </a:t>
            </a:r>
            <a:r>
              <a:rPr lang="fr-FR" sz="1600" dirty="0" err="1">
                <a:latin typeface="DK The Cats Whiskers" panose="02000000000000000000" pitchFamily="50" charset="0"/>
              </a:rPr>
              <a:t>quarante-et-un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000" dirty="0" err="1">
                <a:latin typeface="Cursive standard" pitchFamily="2" charset="0"/>
              </a:rPr>
              <a:t>quarante-et-un</a:t>
            </a:r>
            <a:r>
              <a:rPr lang="fr-FR" dirty="0">
                <a:latin typeface="DK The Cats Whiskers" panose="02000000000000000000" pitchFamily="50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1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41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19758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1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z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</a:t>
            </a:r>
            <a:r>
              <a:rPr lang="fr-FR" sz="1400" dirty="0" err="1">
                <a:latin typeface="Cursive standard" pitchFamily="2" charset="0"/>
              </a:rPr>
              <a:t>zozotte</a:t>
            </a:r>
            <a:r>
              <a:rPr lang="fr-FR" sz="1400" dirty="0">
                <a:latin typeface="Cursive standard" pitchFamily="2" charset="0"/>
              </a:rPr>
              <a:t>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il zézaye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Z     </a:t>
            </a:r>
            <a:r>
              <a:rPr lang="fr-FR" sz="2400" dirty="0" err="1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Z       z     L    S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t       G      Y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z    </a:t>
            </a:r>
            <a:r>
              <a:rPr lang="fr-FR" sz="2400" dirty="0">
                <a:latin typeface="Cursive standard" pitchFamily="2" charset="0"/>
              </a:rPr>
              <a:t>k</a:t>
            </a:r>
            <a:r>
              <a:rPr lang="fr-FR" sz="2400" dirty="0">
                <a:latin typeface="DK The Cats Whiskers" panose="02000000000000000000" pitchFamily="50" charset="0"/>
              </a:rPr>
              <a:t>     Z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y     J    z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112229" y="2703670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437241" y="2843304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600AC08-24C3-4065-AE62-451ECF679AA5}"/>
              </a:ext>
            </a:extLst>
          </p:cNvPr>
          <p:cNvSpPr/>
          <p:nvPr/>
        </p:nvSpPr>
        <p:spPr>
          <a:xfrm>
            <a:off x="4332909" y="2710297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D36A80C-984B-40F6-AA5A-15575AEC85A6}"/>
              </a:ext>
            </a:extLst>
          </p:cNvPr>
          <p:cNvSpPr/>
          <p:nvPr/>
        </p:nvSpPr>
        <p:spPr>
          <a:xfrm>
            <a:off x="4657921" y="284993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F3380E9-C7D4-429D-9111-4695BFC6A032}"/>
              </a:ext>
            </a:extLst>
          </p:cNvPr>
          <p:cNvSpPr/>
          <p:nvPr/>
        </p:nvSpPr>
        <p:spPr>
          <a:xfrm>
            <a:off x="3220468" y="268397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A1A9292-4612-4AE4-93CA-B56DF1BE89E4}"/>
              </a:ext>
            </a:extLst>
          </p:cNvPr>
          <p:cNvSpPr/>
          <p:nvPr/>
        </p:nvSpPr>
        <p:spPr>
          <a:xfrm>
            <a:off x="3545480" y="2823608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E2DE0B-94CC-43F5-B89D-FF50B2C62D6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123371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00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DK The Cats Whiskers" panose="02000000000000000000" pitchFamily="50" charset="0"/>
              </a:rPr>
              <a:t>   QUARANTE-DEUX  </a:t>
            </a:r>
            <a:r>
              <a:rPr lang="fr-FR" sz="1600" dirty="0" err="1">
                <a:latin typeface="DK The Cats Whiskers" panose="02000000000000000000" pitchFamily="50" charset="0"/>
              </a:rPr>
              <a:t>quarante-deux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000" dirty="0" err="1">
                <a:latin typeface="Cursive standard" pitchFamily="2" charset="0"/>
              </a:rPr>
              <a:t>quarante-deux</a:t>
            </a:r>
            <a:r>
              <a:rPr lang="fr-FR" dirty="0">
                <a:latin typeface="DK The Cats Whiskers" panose="02000000000000000000" pitchFamily="50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19758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z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</a:t>
            </a:r>
            <a:r>
              <a:rPr lang="fr-FR" sz="1400" dirty="0" err="1">
                <a:latin typeface="Cursive standard" pitchFamily="2" charset="0"/>
              </a:rPr>
              <a:t>zozotte</a:t>
            </a:r>
            <a:r>
              <a:rPr lang="fr-FR" sz="1400" dirty="0">
                <a:latin typeface="Cursive standard" pitchFamily="2" charset="0"/>
              </a:rPr>
              <a:t>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il zézaye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S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G       s     L    Z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z       F      T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s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W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z    Z    z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366776" y="2702586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691788" y="2842220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600AC08-24C3-4065-AE62-451ECF679AA5}"/>
              </a:ext>
            </a:extLst>
          </p:cNvPr>
          <p:cNvSpPr/>
          <p:nvPr/>
        </p:nvSpPr>
        <p:spPr>
          <a:xfrm>
            <a:off x="4332909" y="2710297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D36A80C-984B-40F6-AA5A-15575AEC85A6}"/>
              </a:ext>
            </a:extLst>
          </p:cNvPr>
          <p:cNvSpPr/>
          <p:nvPr/>
        </p:nvSpPr>
        <p:spPr>
          <a:xfrm>
            <a:off x="4657921" y="284993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F3380E9-C7D4-429D-9111-4695BFC6A032}"/>
              </a:ext>
            </a:extLst>
          </p:cNvPr>
          <p:cNvSpPr/>
          <p:nvPr/>
        </p:nvSpPr>
        <p:spPr>
          <a:xfrm>
            <a:off x="3340324" y="267085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A1A9292-4612-4AE4-93CA-B56DF1BE89E4}"/>
              </a:ext>
            </a:extLst>
          </p:cNvPr>
          <p:cNvSpPr/>
          <p:nvPr/>
        </p:nvSpPr>
        <p:spPr>
          <a:xfrm>
            <a:off x="3665336" y="2810485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8CD35C-5A00-4555-AB64-048D27A1A41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03274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00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DK The Cats Whiskers" panose="02000000000000000000" pitchFamily="50" charset="0"/>
              </a:rPr>
              <a:t>   QUARANTE-DEUX  </a:t>
            </a:r>
            <a:r>
              <a:rPr lang="fr-FR" sz="1600" dirty="0" err="1">
                <a:latin typeface="DK The Cats Whiskers" panose="02000000000000000000" pitchFamily="50" charset="0"/>
              </a:rPr>
              <a:t>quarante-deux</a:t>
            </a:r>
            <a:r>
              <a:rPr lang="fr-FR" dirty="0">
                <a:latin typeface="DK The Cats Whiskers" panose="02000000000000000000" pitchFamily="50" charset="0"/>
              </a:rPr>
              <a:t>  </a:t>
            </a:r>
            <a:r>
              <a:rPr lang="fr-FR" sz="2000" dirty="0" err="1">
                <a:latin typeface="Cursive standard" pitchFamily="2" charset="0"/>
              </a:rPr>
              <a:t>quarante-deux</a:t>
            </a:r>
            <a:r>
              <a:rPr lang="fr-FR" dirty="0">
                <a:latin typeface="DK The Cats Whiskers" panose="02000000000000000000" pitchFamily="50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2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42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69" y="1946923"/>
            <a:ext cx="6197581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2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z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</a:t>
            </a:r>
            <a:r>
              <a:rPr lang="fr-FR" sz="1400" dirty="0" err="1">
                <a:latin typeface="Cursive standard" pitchFamily="2" charset="0"/>
              </a:rPr>
              <a:t>zozotte</a:t>
            </a:r>
            <a:r>
              <a:rPr lang="fr-FR" sz="1400" dirty="0">
                <a:latin typeface="Cursive standard" pitchFamily="2" charset="0"/>
              </a:rPr>
              <a:t>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il zézaye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S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G       s     L    Z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z       F      T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s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W      </a:t>
            </a:r>
            <a:r>
              <a:rPr lang="fr-FR" sz="2400" dirty="0">
                <a:latin typeface="Cursive standard" pitchFamily="2" charset="0"/>
              </a:rPr>
              <a:t>z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 z    Z    z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366776" y="2702586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691788" y="2842220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600AC08-24C3-4065-AE62-451ECF679AA5}"/>
              </a:ext>
            </a:extLst>
          </p:cNvPr>
          <p:cNvSpPr/>
          <p:nvPr/>
        </p:nvSpPr>
        <p:spPr>
          <a:xfrm>
            <a:off x="4332909" y="2710297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D36A80C-984B-40F6-AA5A-15575AEC85A6}"/>
              </a:ext>
            </a:extLst>
          </p:cNvPr>
          <p:cNvSpPr/>
          <p:nvPr/>
        </p:nvSpPr>
        <p:spPr>
          <a:xfrm>
            <a:off x="4657921" y="284993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F3380E9-C7D4-429D-9111-4695BFC6A032}"/>
              </a:ext>
            </a:extLst>
          </p:cNvPr>
          <p:cNvSpPr/>
          <p:nvPr/>
        </p:nvSpPr>
        <p:spPr>
          <a:xfrm>
            <a:off x="3340324" y="267085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A1A9292-4612-4AE4-93CA-B56DF1BE89E4}"/>
              </a:ext>
            </a:extLst>
          </p:cNvPr>
          <p:cNvSpPr/>
          <p:nvPr/>
        </p:nvSpPr>
        <p:spPr>
          <a:xfrm>
            <a:off x="3665336" y="2810485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B8193E-4100-4C64-BD7B-2EFB4AFE1DE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47990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04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3</a:t>
            </a:r>
            <a:r>
              <a:rPr lang="fr-FR" sz="1600" dirty="0">
                <a:latin typeface="DK The Cats Whiskers" panose="02000000000000000000" pitchFamily="50" charset="0"/>
              </a:rPr>
              <a:t>   QUARANTE-TROIS  </a:t>
            </a:r>
            <a:r>
              <a:rPr lang="fr-FR" sz="1600" dirty="0" err="1">
                <a:latin typeface="DK The Cats Whiskers" panose="02000000000000000000" pitchFamily="50" charset="0"/>
              </a:rPr>
              <a:t>quarante-trois</a:t>
            </a:r>
            <a:r>
              <a:rPr lang="fr-FR" sz="1600" dirty="0">
                <a:latin typeface="DK The Cats Whiskers" panose="02000000000000000000" pitchFamily="50" charset="0"/>
              </a:rPr>
              <a:t>  </a:t>
            </a:r>
            <a:r>
              <a:rPr lang="fr-FR" sz="2000" dirty="0" err="1">
                <a:latin typeface="Cursive standard" pitchFamily="2" charset="0"/>
              </a:rPr>
              <a:t>quarante-troi</a:t>
            </a:r>
            <a:r>
              <a:rPr lang="fr-FR" sz="2000" dirty="0">
                <a:latin typeface="Cursive standard" pitchFamily="2" charset="0"/>
              </a:rPr>
              <a:t>$</a:t>
            </a:r>
            <a:r>
              <a:rPr lang="fr-FR" dirty="0">
                <a:latin typeface="DK The Cats Whiskers" panose="02000000000000000000" pitchFamily="50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c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7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craque,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croustille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A       c     U    C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O 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u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G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s     C    c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67026" y="2702596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826466" y="277868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C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c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3"/>
            <a:ext cx="895095" cy="5953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17C0E3E-2D14-4D4A-AE38-7A1030FFFFAF}"/>
              </a:ext>
            </a:extLst>
          </p:cNvPr>
          <p:cNvSpPr/>
          <p:nvPr/>
        </p:nvSpPr>
        <p:spPr>
          <a:xfrm>
            <a:off x="4369442" y="2710342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FF9D580-B8B4-4A34-97AB-4E9C2C48EC1D}"/>
              </a:ext>
            </a:extLst>
          </p:cNvPr>
          <p:cNvSpPr/>
          <p:nvPr/>
        </p:nvSpPr>
        <p:spPr>
          <a:xfrm>
            <a:off x="4728882" y="278642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C2AFDA4-5C8A-4E24-B0DC-883F8BE7C364}"/>
              </a:ext>
            </a:extLst>
          </p:cNvPr>
          <p:cNvSpPr/>
          <p:nvPr/>
        </p:nvSpPr>
        <p:spPr>
          <a:xfrm>
            <a:off x="3435504" y="271582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D74ACFF-52DC-4007-8D3E-ED71765D1953}"/>
              </a:ext>
            </a:extLst>
          </p:cNvPr>
          <p:cNvSpPr/>
          <p:nvPr/>
        </p:nvSpPr>
        <p:spPr>
          <a:xfrm>
            <a:off x="3794944" y="279190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D375865-1F4E-43FE-801A-D932356CC2F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869771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04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3</a:t>
            </a:r>
            <a:r>
              <a:rPr lang="fr-FR" sz="1600" dirty="0">
                <a:latin typeface="DK The Cats Whiskers" panose="02000000000000000000" pitchFamily="50" charset="0"/>
              </a:rPr>
              <a:t>   QUARANTE-TROIS  </a:t>
            </a:r>
            <a:r>
              <a:rPr lang="fr-FR" sz="1600" dirty="0" err="1">
                <a:latin typeface="DK The Cats Whiskers" panose="02000000000000000000" pitchFamily="50" charset="0"/>
              </a:rPr>
              <a:t>quarante-trois</a:t>
            </a:r>
            <a:r>
              <a:rPr lang="fr-FR" sz="1600" dirty="0">
                <a:latin typeface="DK The Cats Whiskers" panose="02000000000000000000" pitchFamily="50" charset="0"/>
              </a:rPr>
              <a:t>  </a:t>
            </a:r>
            <a:r>
              <a:rPr lang="fr-FR" sz="2000" dirty="0" err="1">
                <a:latin typeface="Cursive standard" pitchFamily="2" charset="0"/>
              </a:rPr>
              <a:t>quarante-troi</a:t>
            </a:r>
            <a:r>
              <a:rPr lang="fr-FR" sz="2000" dirty="0">
                <a:latin typeface="Cursive standard" pitchFamily="2" charset="0"/>
              </a:rPr>
              <a:t>$</a:t>
            </a:r>
            <a:r>
              <a:rPr lang="fr-FR" dirty="0">
                <a:latin typeface="DK The Cats Whiskers" panose="02000000000000000000" pitchFamily="50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3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43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3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c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7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craque,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croustille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O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A       c     U    C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O 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u    </a:t>
            </a:r>
            <a:r>
              <a:rPr lang="fr-FR" sz="2400" dirty="0">
                <a:latin typeface="Cursive standard" pitchFamily="2" charset="0"/>
              </a:rPr>
              <a:t>o</a:t>
            </a:r>
            <a:r>
              <a:rPr lang="fr-FR" sz="2400" dirty="0">
                <a:latin typeface="DK The Cats Whiskers" panose="02000000000000000000" pitchFamily="50" charset="0"/>
              </a:rPr>
              <a:t>     G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s     C    c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67026" y="2702596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826466" y="277868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C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c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07018-10D5-4481-AB97-5987CE931C98}"/>
              </a:ext>
            </a:extLst>
          </p:cNvPr>
          <p:cNvSpPr/>
          <p:nvPr/>
        </p:nvSpPr>
        <p:spPr>
          <a:xfrm>
            <a:off x="1661738" y="4238703"/>
            <a:ext cx="895095" cy="5953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17C0E3E-2D14-4D4A-AE38-7A1030FFFFAF}"/>
              </a:ext>
            </a:extLst>
          </p:cNvPr>
          <p:cNvSpPr/>
          <p:nvPr/>
        </p:nvSpPr>
        <p:spPr>
          <a:xfrm>
            <a:off x="4369442" y="2710342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FF9D580-B8B4-4A34-97AB-4E9C2C48EC1D}"/>
              </a:ext>
            </a:extLst>
          </p:cNvPr>
          <p:cNvSpPr/>
          <p:nvPr/>
        </p:nvSpPr>
        <p:spPr>
          <a:xfrm>
            <a:off x="4728882" y="278642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C2AFDA4-5C8A-4E24-B0DC-883F8BE7C364}"/>
              </a:ext>
            </a:extLst>
          </p:cNvPr>
          <p:cNvSpPr/>
          <p:nvPr/>
        </p:nvSpPr>
        <p:spPr>
          <a:xfrm>
            <a:off x="3435504" y="271582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D74ACFF-52DC-4007-8D3E-ED71765D1953}"/>
              </a:ext>
            </a:extLst>
          </p:cNvPr>
          <p:cNvSpPr/>
          <p:nvPr/>
        </p:nvSpPr>
        <p:spPr>
          <a:xfrm>
            <a:off x="3794944" y="279190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9FF97AE-FD0E-4B7A-8D7B-C7752ABF253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307612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51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fr-FR" sz="1400" dirty="0">
                <a:latin typeface="DK The Cats Whiskers" panose="02000000000000000000" pitchFamily="50" charset="0"/>
              </a:rPr>
              <a:t>   QUARANTE-QUATRE  </a:t>
            </a:r>
            <a:r>
              <a:rPr lang="fr-FR" sz="1400" dirty="0" err="1">
                <a:latin typeface="DK The Cats Whiskers" panose="02000000000000000000" pitchFamily="50" charset="0"/>
              </a:rPr>
              <a:t>quarante-quatre</a:t>
            </a:r>
            <a:r>
              <a:rPr lang="fr-FR" sz="14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quarante-quatre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dizaines,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c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7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craque,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croustille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C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A       c   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O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c       U      C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o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G 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a     G    c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877047" y="270050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953000" y="2720682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922336" y="269289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5D5C33-E8F0-41E9-9F7D-15FA31E6F89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430560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751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fr-FR" sz="1400" dirty="0">
                <a:latin typeface="DK The Cats Whiskers" panose="02000000000000000000" pitchFamily="50" charset="0"/>
              </a:rPr>
              <a:t>   QUARANTE-QUATRE  </a:t>
            </a:r>
            <a:r>
              <a:rPr lang="fr-FR" sz="1400" dirty="0" err="1">
                <a:latin typeface="DK The Cats Whiskers" panose="02000000000000000000" pitchFamily="50" charset="0"/>
              </a:rPr>
              <a:t>quarante-quatre</a:t>
            </a:r>
            <a:r>
              <a:rPr lang="fr-FR" sz="1400" dirty="0">
                <a:latin typeface="DK The Cats Whiskers" panose="02000000000000000000" pitchFamily="50" charset="0"/>
              </a:rPr>
              <a:t>  </a:t>
            </a:r>
            <a:r>
              <a:rPr lang="fr-FR" dirty="0" err="1">
                <a:latin typeface="Cursive standard" pitchFamily="2" charset="0"/>
              </a:rPr>
              <a:t>quarante-quatre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dizaines,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44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c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7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craque,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croustille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C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A       c   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O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c       U      C 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o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G 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g</a:t>
            </a:r>
            <a:r>
              <a:rPr lang="fr-FR" sz="2400" dirty="0">
                <a:latin typeface="DK The Cats Whiskers" panose="02000000000000000000" pitchFamily="50" charset="0"/>
              </a:rPr>
              <a:t>      a     G    c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2704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livio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877047" y="270050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953000" y="2720682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922336" y="269289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7E4FBD-1721-4FD6-A0E3-0F6173B8A1F9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7896525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66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fr-FR" sz="1600" dirty="0">
                <a:latin typeface="DK The Cats Whiskers" panose="02000000000000000000" pitchFamily="50" charset="0"/>
              </a:rPr>
              <a:t> QUARANTE-CINQ  </a:t>
            </a:r>
            <a:r>
              <a:rPr lang="fr-FR" sz="1600" dirty="0" err="1">
                <a:latin typeface="DK The Cats Whiskers" panose="02000000000000000000" pitchFamily="50" charset="0"/>
              </a:rPr>
              <a:t>quarante-cinq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quarante-cinq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16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c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7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craque,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croustille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T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 C     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A    C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o       O      R 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G 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v     G    c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783309" y="2702654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754341" y="270574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759756" y="269255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262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maëlys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4327E5-8FAA-44AF-91D8-AD7FCE4A1464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9428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6" y="1736250"/>
            <a:ext cx="721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                5     CINQ    </a:t>
            </a:r>
            <a:r>
              <a:rPr lang="fr-FR" dirty="0" err="1">
                <a:latin typeface="DK The Cats Whiskers" panose="02000000000000000000" pitchFamily="50" charset="0"/>
              </a:rPr>
              <a:t>cinq</a:t>
            </a:r>
            <a:r>
              <a:rPr lang="fr-FR" dirty="0">
                <a:latin typeface="DK The Cats Whiskers" panose="02000000000000000000" pitchFamily="50" charset="0"/>
              </a:rPr>
              <a:t>    </a:t>
            </a:r>
            <a:r>
              <a:rPr lang="fr-FR" sz="2400" dirty="0" err="1">
                <a:latin typeface="Cursive standard" pitchFamily="2" charset="0"/>
              </a:rPr>
              <a:t>cinq</a:t>
            </a:r>
            <a:r>
              <a:rPr lang="fr-FR" dirty="0">
                <a:latin typeface="DK The Cats Whiskers" panose="02000000000000000000" pitchFamily="50" charset="0"/>
              </a:rPr>
              <a:t>   </a:t>
            </a:r>
            <a:r>
              <a:rPr lang="fr-FR" sz="4800" dirty="0">
                <a:latin typeface="Maternellecolor numération espa" panose="02000000000000000000" pitchFamily="2" charset="0"/>
              </a:rPr>
              <a:t>5 </a:t>
            </a:r>
            <a:r>
              <a:rPr lang="fr-FR" sz="2800" dirty="0">
                <a:latin typeface="Maternellecolor numération espa" panose="02000000000000000000" pitchFamily="2" charset="0"/>
              </a:rPr>
              <a:t>N</a:t>
            </a:r>
            <a:endParaRPr lang="fr-FR" sz="2800" dirty="0">
              <a:latin typeface="DK The Cats Whiskers" panose="02000000000000000000" pitchFamily="50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93869" y="2996710"/>
            <a:ext cx="554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Maternellecolor creuse" panose="02000000000000000000" pitchFamily="2" charset="0"/>
              </a:rPr>
              <a:t>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r>
              <a:rPr lang="fr-FR" sz="6000" dirty="0">
                <a:latin typeface="Maternellecolor creuse" panose="02000000000000000000" pitchFamily="2" charset="0"/>
              </a:rPr>
              <a:t>5</a:t>
            </a:r>
            <a:r>
              <a:rPr lang="fr-FR" sz="3200" dirty="0">
                <a:latin typeface="Maternellecolor creuse" panose="02000000000000000000" pitchFamily="2" charset="0"/>
              </a:rPr>
              <a:t> 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4158056" y="1946923"/>
            <a:ext cx="359446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309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pétale$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C8B8C5-A53E-4031-B166-5FA7EEC7236D}"/>
              </a:ext>
            </a:extLst>
          </p:cNvPr>
          <p:cNvSpPr txBox="1"/>
          <p:nvPr/>
        </p:nvSpPr>
        <p:spPr>
          <a:xfrm>
            <a:off x="5731652" y="29597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Maternellecolor numération espa" panose="02000000000000000000" pitchFamily="2" charset="0"/>
              </a:rPr>
              <a:t>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0C518B-1536-4C89-85AE-CEF1D380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72" y="2682857"/>
            <a:ext cx="769456" cy="1054607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8F00BA46-2137-4D24-AA14-35651091C5A6}"/>
              </a:ext>
            </a:extLst>
          </p:cNvPr>
          <p:cNvSpPr/>
          <p:nvPr/>
        </p:nvSpPr>
        <p:spPr>
          <a:xfrm>
            <a:off x="8577946" y="2659665"/>
            <a:ext cx="472093" cy="600165"/>
          </a:xfrm>
          <a:prstGeom prst="arc">
            <a:avLst>
              <a:gd name="adj1" fmla="val 10770039"/>
              <a:gd name="adj2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296213" y="2673430"/>
            <a:ext cx="49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Dessine </a:t>
            </a:r>
            <a:br>
              <a:rPr lang="fr-FR" dirty="0">
                <a:latin typeface="Cursive standard" pitchFamily="2" charset="0"/>
              </a:rPr>
            </a:br>
            <a:r>
              <a:rPr lang="fr-FR" dirty="0">
                <a:latin typeface="Cursive standard" pitchFamily="2" charset="0"/>
              </a:rPr>
              <a:t>5 cheveux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593327" y="3158155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625334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522867" y="4124922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i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569281" y="3891133"/>
            <a:ext cx="1460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est longue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comme une frite et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danse en riant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86954DF-F3C9-4A7C-ABFF-6F353A87797B}"/>
              </a:ext>
            </a:extLst>
          </p:cNvPr>
          <p:cNvSpPr txBox="1"/>
          <p:nvPr/>
        </p:nvSpPr>
        <p:spPr>
          <a:xfrm>
            <a:off x="331304" y="4241563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sans modèle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I      </a:t>
            </a:r>
            <a:r>
              <a:rPr lang="fr-FR" sz="2400" dirty="0" err="1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f      j      I     L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i     O      A   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F      </a:t>
            </a:r>
            <a:r>
              <a:rPr lang="fr-FR" sz="2400" dirty="0">
                <a:latin typeface="Cursive standard" pitchFamily="2" charset="0"/>
              </a:rPr>
              <a:t>l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>
                <a:latin typeface="Cursive standard" pitchFamily="2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a</a:t>
            </a:r>
            <a:r>
              <a:rPr lang="fr-FR" sz="2400" dirty="0">
                <a:latin typeface="DK The Cats Whiskers" panose="02000000000000000000" pitchFamily="50" charset="0"/>
              </a:rPr>
              <a:t>      I     </a:t>
            </a:r>
            <a:r>
              <a:rPr lang="fr-FR" sz="2400" dirty="0" err="1">
                <a:latin typeface="DK The Cats Whiskers" panose="02000000000000000000" pitchFamily="50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5128870" y="4936246"/>
            <a:ext cx="4192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>
                <a:latin typeface="Maternellecolor creuse" panose="02000000000000000000" pitchFamily="2" charset="0"/>
              </a:rPr>
              <a:t>maëlys</a:t>
            </a:r>
            <a:endParaRPr lang="fr-FR" sz="6600" dirty="0">
              <a:latin typeface="Maternellecolor creuse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3609CA-5B14-48B3-9EBD-AFC7B4720372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917537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66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fr-FR" sz="1600" dirty="0">
                <a:latin typeface="DK The Cats Whiskers" panose="02000000000000000000" pitchFamily="50" charset="0"/>
              </a:rPr>
              <a:t> QUARANTE-CINQ  </a:t>
            </a:r>
            <a:r>
              <a:rPr lang="fr-FR" sz="1600" dirty="0" err="1">
                <a:latin typeface="DK The Cats Whiskers" panose="02000000000000000000" pitchFamily="50" charset="0"/>
              </a:rPr>
              <a:t>quarante-cinq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quarante-cinq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1600" dirty="0">
                <a:latin typeface="DK The Cats Whiskers" panose="02000000000000000000" pitchFamily="50" charset="0"/>
              </a:rPr>
              <a:t>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45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59312" y="3778341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lphas" panose="02000000000000000000" pitchFamily="2" charset="0"/>
              </a:rPr>
              <a:t>c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7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craque,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croque, il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croustille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T  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 C     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A    C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o       O      R 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x</a:t>
            </a:r>
            <a:r>
              <a:rPr lang="fr-FR" sz="2400" dirty="0">
                <a:latin typeface="DK The Cats Whiskers" panose="02000000000000000000" pitchFamily="50" charset="0"/>
              </a:rPr>
              <a:t>     G      </a:t>
            </a:r>
            <a:r>
              <a:rPr lang="fr-FR" sz="2400" dirty="0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c</a:t>
            </a:r>
            <a:r>
              <a:rPr lang="fr-FR" sz="2400" dirty="0">
                <a:latin typeface="DK The Cats Whiskers" panose="02000000000000000000" pitchFamily="50" charset="0"/>
              </a:rPr>
              <a:t>      v     G    c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783309" y="2702654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9573E-269D-42F3-866F-599F695EDDA4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754341" y="270574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759756" y="2692553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livio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5BF3B3-45A5-4D9F-A997-96B616B150D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7065052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41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6 QUARANTE-SIX  </a:t>
            </a:r>
            <a:r>
              <a:rPr lang="fr-FR" sz="1600" dirty="0" err="1">
                <a:latin typeface="DK The Cats Whiskers" panose="02000000000000000000" pitchFamily="50" charset="0"/>
              </a:rPr>
              <a:t>quarante-six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quarante-six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156318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t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13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tourne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tourbillonne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F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T  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A    T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h       L      E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J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w     T    t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917003" y="270239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953000" y="2704198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949069" y="269127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262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maëlys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T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B565C-8883-490B-9CD0-DB31DE52CFF9}"/>
              </a:ext>
            </a:extLst>
          </p:cNvPr>
          <p:cNvSpPr/>
          <p:nvPr/>
        </p:nvSpPr>
        <p:spPr>
          <a:xfrm>
            <a:off x="1661738" y="4238703"/>
            <a:ext cx="895095" cy="5953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6C38A8-5FB9-44FD-B6DE-E42A3A9011A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779399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441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6 QUARANTE-SIX  </a:t>
            </a:r>
            <a:r>
              <a:rPr lang="fr-FR" sz="1600" dirty="0" err="1">
                <a:latin typeface="DK The Cats Whiskers" panose="02000000000000000000" pitchFamily="50" charset="0"/>
              </a:rPr>
              <a:t>quarante-six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quarante-six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6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46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6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156318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t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13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tourne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tourbillonne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F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T  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A    T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h       L      E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h</a:t>
            </a:r>
            <a:r>
              <a:rPr lang="fr-FR" sz="2400" dirty="0">
                <a:latin typeface="DK The Cats Whiskers" panose="02000000000000000000" pitchFamily="50" charset="0"/>
              </a:rPr>
              <a:t>     J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w     T    t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917003" y="270239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953000" y="2704198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949069" y="269127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livio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T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B565C-8883-490B-9CD0-DB31DE52CFF9}"/>
              </a:ext>
            </a:extLst>
          </p:cNvPr>
          <p:cNvSpPr/>
          <p:nvPr/>
        </p:nvSpPr>
        <p:spPr>
          <a:xfrm>
            <a:off x="1661738" y="4238703"/>
            <a:ext cx="895095" cy="5953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52A1EF-D8A1-4859-BA76-BFEAF54F5CD7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762690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3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 QUARANTE-SEPT  </a:t>
            </a:r>
            <a:r>
              <a:rPr lang="fr-FR" sz="1600" dirty="0" err="1">
                <a:latin typeface="DK The Cats Whiskers" panose="02000000000000000000" pitchFamily="50" charset="0"/>
              </a:rPr>
              <a:t>quarante-sept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quarante-sept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156318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t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13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tourne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tourbillonne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T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E       f     T    P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t       L      t 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J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t     T    f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731819" y="270239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820675" y="2704285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803190" y="270379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262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maëlys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409E1-8363-40B5-B054-1B6C5A2B0D5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686865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3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7</a:t>
            </a:r>
            <a:r>
              <a:rPr lang="fr-FR" sz="1600" dirty="0">
                <a:latin typeface="DK The Cats Whiskers" panose="02000000000000000000" pitchFamily="50" charset="0"/>
              </a:rPr>
              <a:t>  QUARANTE-SEPT  </a:t>
            </a:r>
            <a:r>
              <a:rPr lang="fr-FR" sz="1600" dirty="0" err="1">
                <a:latin typeface="DK The Cats Whiskers" panose="02000000000000000000" pitchFamily="50" charset="0"/>
              </a:rPr>
              <a:t>quarante-sept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quarante-sept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7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47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7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156318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t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13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tourne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tourbillonne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T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E       f     T    P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t       L      t 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h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J      </a:t>
            </a:r>
            <a:r>
              <a:rPr lang="fr-FR" sz="2400" dirty="0">
                <a:latin typeface="Cursive standard" pitchFamily="2" charset="0"/>
              </a:rPr>
              <a:t>d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t     T    f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731819" y="2702391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820675" y="2704285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803190" y="270379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livio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499854-B3FC-4A15-AE20-EAE91E227F98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371893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3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600" dirty="0">
                <a:latin typeface="DK The Cats Whiskers" panose="02000000000000000000" pitchFamily="50" charset="0"/>
              </a:rPr>
              <a:t>  QUARANTE-HUIT  </a:t>
            </a:r>
            <a:r>
              <a:rPr lang="fr-FR" sz="1600" dirty="0" err="1">
                <a:latin typeface="DK The Cats Whiskers" panose="02000000000000000000" pitchFamily="50" charset="0"/>
              </a:rPr>
              <a:t>quarante-huit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quarante-huit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156318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t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13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tourne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tourbillonne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P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E       o     I    M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h       T 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T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v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849358" y="2702930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912075" y="270379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894322" y="2702930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262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maëlys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446F73-81FA-4619-A353-94D2560A3380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745014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3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8</a:t>
            </a:r>
            <a:r>
              <a:rPr lang="fr-FR" sz="1600" dirty="0">
                <a:latin typeface="DK The Cats Whiskers" panose="02000000000000000000" pitchFamily="50" charset="0"/>
              </a:rPr>
              <a:t>  QUARANTE-HUIT  </a:t>
            </a:r>
            <a:r>
              <a:rPr lang="fr-FR" sz="1600" dirty="0" err="1">
                <a:latin typeface="DK The Cats Whiskers" panose="02000000000000000000" pitchFamily="50" charset="0"/>
              </a:rPr>
              <a:t>quarante-huit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quarante-huit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8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48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8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760682" y="4156318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t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9813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elle tourne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et elle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tourbillonne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P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E       o     I    M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h       T 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</a:t>
            </a:r>
            <a:r>
              <a:rPr lang="fr-FR" sz="2400" dirty="0">
                <a:latin typeface="Cursive standard" pitchFamily="2" charset="0"/>
              </a:rPr>
              <a:t>i</a:t>
            </a:r>
            <a:r>
              <a:rPr lang="fr-FR" sz="2400" dirty="0">
                <a:latin typeface="DK The Cats Whiskers" panose="02000000000000000000" pitchFamily="50" charset="0"/>
              </a:rPr>
              <a:t>     T      </a:t>
            </a:r>
            <a:r>
              <a:rPr lang="fr-FR" sz="2400" dirty="0">
                <a:latin typeface="Cursive standard" pitchFamily="2" charset="0"/>
              </a:rPr>
              <a:t>b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T</a:t>
            </a:r>
            <a:r>
              <a:rPr lang="fr-FR" sz="2400" dirty="0">
                <a:latin typeface="DK The Cats Whiskers" panose="02000000000000000000" pitchFamily="50" charset="0"/>
              </a:rPr>
              <a:t>    v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849358" y="2702930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912075" y="2703797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894322" y="2702930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livio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D39D51-95DE-492C-B075-1A4B4124A921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276213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70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600" dirty="0">
                <a:latin typeface="DK The Cats Whiskers" panose="02000000000000000000" pitchFamily="50" charset="0"/>
              </a:rPr>
              <a:t> QUARANTE-NEUF  </a:t>
            </a:r>
            <a:r>
              <a:rPr lang="fr-FR" sz="1600" dirty="0" err="1">
                <a:latin typeface="DK The Cats Whiskers" panose="02000000000000000000" pitchFamily="50" charset="0"/>
              </a:rPr>
              <a:t>quarante-neuf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quarante-neuf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716786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p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postillonne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quand il parle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F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 </a:t>
            </a:r>
            <a:r>
              <a:rPr lang="fr-FR" sz="2400" dirty="0" err="1">
                <a:latin typeface="DK The Cats Whiskers" panose="02000000000000000000" pitchFamily="50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P    B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p       L      E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b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K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q     P    p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943865" y="2755084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953000" y="276869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932185" y="2759518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262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maëlys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P  </a:t>
            </a:r>
            <a:r>
              <a:rPr lang="fr-FR" sz="2400" dirty="0" err="1">
                <a:latin typeface="DK The Cats Whiskers" panose="02000000000000000000" pitchFamily="50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p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B565C-8883-490B-9CD0-DB31DE52CFF9}"/>
              </a:ext>
            </a:extLst>
          </p:cNvPr>
          <p:cNvSpPr/>
          <p:nvPr/>
        </p:nvSpPr>
        <p:spPr>
          <a:xfrm>
            <a:off x="1661738" y="4238703"/>
            <a:ext cx="895095" cy="5953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6E3477-DD67-4D6F-8F4F-15CDC6EF09F6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209312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570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  <a:cs typeface="Arial" panose="020B0604020202020204" pitchFamily="34" charset="0"/>
              </a:rPr>
              <a:t>9</a:t>
            </a:r>
            <a:r>
              <a:rPr lang="fr-FR" sz="1600" dirty="0">
                <a:latin typeface="DK The Cats Whiskers" panose="02000000000000000000" pitchFamily="50" charset="0"/>
              </a:rPr>
              <a:t> QUARANTE-NEUF  </a:t>
            </a:r>
            <a:r>
              <a:rPr lang="fr-FR" sz="1600" dirty="0" err="1">
                <a:latin typeface="DK The Cats Whiskers" panose="02000000000000000000" pitchFamily="50" charset="0"/>
              </a:rPr>
              <a:t>quarante-neuf</a:t>
            </a:r>
            <a:r>
              <a:rPr lang="fr-FR" sz="1600" dirty="0">
                <a:latin typeface="DK The Cats Whiskers" panose="02000000000000000000" pitchFamily="50" charset="0"/>
              </a:rPr>
              <a:t>   </a:t>
            </a:r>
            <a:r>
              <a:rPr lang="fr-FR" sz="2000" dirty="0" err="1">
                <a:latin typeface="Cursive standard" pitchFamily="2" charset="0"/>
              </a:rPr>
              <a:t>quarante-neuf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>
                <a:latin typeface="DK The Cats Whiskers" panose="02000000000000000000" pitchFamily="50" charset="0"/>
              </a:rPr>
              <a:t> dizaines, 9 unités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49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4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9 unité$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716786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p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postillonne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quand il parle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F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DK The Cats Whiskers" panose="02000000000000000000" pitchFamily="50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 </a:t>
            </a:r>
            <a:r>
              <a:rPr lang="fr-FR" sz="2400" dirty="0" err="1">
                <a:latin typeface="DK The Cats Whiskers" panose="02000000000000000000" pitchFamily="50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P    B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p       L      E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b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K      </a:t>
            </a:r>
            <a:r>
              <a:rPr lang="fr-FR" sz="2400" dirty="0">
                <a:latin typeface="Cursive standard" pitchFamily="2" charset="0"/>
              </a:rPr>
              <a:t>j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q     P    p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livio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5B14FF2D-A990-43B3-BC7A-2B3B8B58D382}"/>
              </a:ext>
            </a:extLst>
          </p:cNvPr>
          <p:cNvSpPr/>
          <p:nvPr/>
        </p:nvSpPr>
        <p:spPr>
          <a:xfrm>
            <a:off x="2472252" y="2691271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DCBF176-07B1-45E6-9382-1B86FF0C353C}"/>
              </a:ext>
            </a:extLst>
          </p:cNvPr>
          <p:cNvSpPr/>
          <p:nvPr/>
        </p:nvSpPr>
        <p:spPr>
          <a:xfrm>
            <a:off x="2943865" y="2755084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811A922-D57C-4DCC-8D10-18F77EC8E02F}"/>
              </a:ext>
            </a:extLst>
          </p:cNvPr>
          <p:cNvSpPr/>
          <p:nvPr/>
        </p:nvSpPr>
        <p:spPr>
          <a:xfrm>
            <a:off x="4548205" y="2711444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25CFE7C-8F11-4F88-B5CE-20252B5B4BCC}"/>
              </a:ext>
            </a:extLst>
          </p:cNvPr>
          <p:cNvSpPr/>
          <p:nvPr/>
        </p:nvSpPr>
        <p:spPr>
          <a:xfrm>
            <a:off x="4953000" y="2768699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5013A06-1D63-41AE-9F69-345BD5E02BC1}"/>
              </a:ext>
            </a:extLst>
          </p:cNvPr>
          <p:cNvSpPr/>
          <p:nvPr/>
        </p:nvSpPr>
        <p:spPr>
          <a:xfrm>
            <a:off x="3517541" y="2683655"/>
            <a:ext cx="58294" cy="71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C50E1F5-B1E9-4B1C-BAB7-453700503FFA}"/>
              </a:ext>
            </a:extLst>
          </p:cNvPr>
          <p:cNvSpPr/>
          <p:nvPr/>
        </p:nvSpPr>
        <p:spPr>
          <a:xfrm>
            <a:off x="3932185" y="2759518"/>
            <a:ext cx="63723" cy="688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livio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avec modèle </a:t>
            </a:r>
            <a:r>
              <a:rPr lang="fr-FR" sz="1400" dirty="0">
                <a:latin typeface="DK The Cats Whiskers" panose="02000000000000000000" pitchFamily="50" charset="0"/>
              </a:rPr>
              <a:t>:  </a:t>
            </a:r>
            <a:r>
              <a:rPr lang="fr-FR" sz="2400" dirty="0">
                <a:latin typeface="DK The Cats Whiskers" panose="02000000000000000000" pitchFamily="50" charset="0"/>
              </a:rPr>
              <a:t>P  </a:t>
            </a:r>
            <a:r>
              <a:rPr lang="fr-FR" sz="2400" dirty="0" err="1">
                <a:latin typeface="DK The Cats Whiskers" panose="02000000000000000000" pitchFamily="50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</a:t>
            </a:r>
            <a:r>
              <a:rPr lang="fr-FR" sz="2800" dirty="0">
                <a:latin typeface="Cursive standard" pitchFamily="2" charset="0"/>
              </a:rPr>
              <a:t>p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B565C-8883-490B-9CD0-DB31DE52CFF9}"/>
              </a:ext>
            </a:extLst>
          </p:cNvPr>
          <p:cNvSpPr/>
          <p:nvPr/>
        </p:nvSpPr>
        <p:spPr>
          <a:xfrm>
            <a:off x="1661738" y="4238703"/>
            <a:ext cx="895095" cy="5953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BA60A7-7991-485E-A2BC-06263131305C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6323405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696A55-FC74-4630-8EC8-BBBFB23780F1}"/>
              </a:ext>
            </a:extLst>
          </p:cNvPr>
          <p:cNvSpPr/>
          <p:nvPr/>
        </p:nvSpPr>
        <p:spPr>
          <a:xfrm>
            <a:off x="331304" y="198783"/>
            <a:ext cx="9250018" cy="649356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01DC5F-A79D-4AAE-90B2-B009108C0685}"/>
              </a:ext>
            </a:extLst>
          </p:cNvPr>
          <p:cNvSpPr txBox="1"/>
          <p:nvPr/>
        </p:nvSpPr>
        <p:spPr>
          <a:xfrm>
            <a:off x="1092007" y="198783"/>
            <a:ext cx="772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KG Wake Me Up" panose="02000000000000000000" pitchFamily="2" charset="0"/>
              </a:rPr>
              <a:t>Chaque  jour  compte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40E0DF-48E0-4947-8C12-0DE7FD00F8C2}"/>
              </a:ext>
            </a:extLst>
          </p:cNvPr>
          <p:cNvSpPr txBox="1"/>
          <p:nvPr/>
        </p:nvSpPr>
        <p:spPr>
          <a:xfrm>
            <a:off x="463826" y="968224"/>
            <a:ext cx="252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Aujourd’hui, nous sommes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C8CD83-21B6-4E1E-B046-19288D692901}"/>
              </a:ext>
            </a:extLst>
          </p:cNvPr>
          <p:cNvSpPr/>
          <p:nvPr/>
        </p:nvSpPr>
        <p:spPr>
          <a:xfrm>
            <a:off x="708273" y="1337556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ursive standard" pitchFamily="2" charset="0"/>
              </a:rPr>
              <a:t>lundi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DFFF01-35F8-438F-9D19-3B733F4209BF}"/>
              </a:ext>
            </a:extLst>
          </p:cNvPr>
          <p:cNvSpPr/>
          <p:nvPr/>
        </p:nvSpPr>
        <p:spPr>
          <a:xfrm>
            <a:off x="1728691" y="1337555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mardi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3F9A7D-91C6-4859-B70A-261922F46FB5}"/>
              </a:ext>
            </a:extLst>
          </p:cNvPr>
          <p:cNvSpPr/>
          <p:nvPr/>
        </p:nvSpPr>
        <p:spPr>
          <a:xfrm>
            <a:off x="2749109" y="1337555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ursive standard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5EDD3A-4102-40B9-AC7D-AA04D9320EED}"/>
              </a:ext>
            </a:extLst>
          </p:cNvPr>
          <p:cNvSpPr/>
          <p:nvPr/>
        </p:nvSpPr>
        <p:spPr>
          <a:xfrm>
            <a:off x="3769527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ursive standard" pitchFamily="2" charset="0"/>
              </a:rPr>
              <a:t>jeudi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A330ED-9A10-46BD-BAB1-24F18AE9E10A}"/>
              </a:ext>
            </a:extLst>
          </p:cNvPr>
          <p:cNvSpPr/>
          <p:nvPr/>
        </p:nvSpPr>
        <p:spPr>
          <a:xfrm>
            <a:off x="4789945" y="1337554"/>
            <a:ext cx="1020418" cy="53008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EDCC600-F247-4930-A0C1-F2948317EBC1}"/>
              </a:ext>
            </a:extLst>
          </p:cNvPr>
          <p:cNvSpPr/>
          <p:nvPr/>
        </p:nvSpPr>
        <p:spPr>
          <a:xfrm>
            <a:off x="5810363" y="1337554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ursive standard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9257A39-7D7A-40AD-982F-B626D7C4B91D}"/>
              </a:ext>
            </a:extLst>
          </p:cNvPr>
          <p:cNvSpPr/>
          <p:nvPr/>
        </p:nvSpPr>
        <p:spPr>
          <a:xfrm>
            <a:off x="6830781" y="1337553"/>
            <a:ext cx="1020418" cy="5300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D193E-416C-4DE5-822D-8211E70A07D7}"/>
              </a:ext>
            </a:extLst>
          </p:cNvPr>
          <p:cNvSpPr txBox="1"/>
          <p:nvPr/>
        </p:nvSpPr>
        <p:spPr>
          <a:xfrm>
            <a:off x="2831449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ACA082-CA51-431F-9A9A-1752E3916324}"/>
              </a:ext>
            </a:extLst>
          </p:cNvPr>
          <p:cNvSpPr txBox="1"/>
          <p:nvPr/>
        </p:nvSpPr>
        <p:spPr>
          <a:xfrm>
            <a:off x="4838437" y="14179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vendredi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942A280-2DDC-4977-9ECF-C12536CEC3D6}"/>
              </a:ext>
            </a:extLst>
          </p:cNvPr>
          <p:cNvSpPr txBox="1"/>
          <p:nvPr/>
        </p:nvSpPr>
        <p:spPr>
          <a:xfrm>
            <a:off x="5922866" y="14179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76FDE8-B209-4ACD-AF38-93657EC848C6}"/>
              </a:ext>
            </a:extLst>
          </p:cNvPr>
          <p:cNvSpPr txBox="1"/>
          <p:nvPr/>
        </p:nvSpPr>
        <p:spPr>
          <a:xfrm>
            <a:off x="6865032" y="14179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E4A359-70E6-41D6-AB32-248B2138025B}"/>
              </a:ext>
            </a:extLst>
          </p:cNvPr>
          <p:cNvSpPr txBox="1"/>
          <p:nvPr/>
        </p:nvSpPr>
        <p:spPr>
          <a:xfrm>
            <a:off x="463825" y="1950090"/>
            <a:ext cx="8002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C’est le jour d’école numéro :  </a:t>
            </a:r>
            <a:r>
              <a:rPr lang="fr-FR" dirty="0">
                <a:latin typeface="DK The Cats Whiskers" panose="02000000000000000000" pitchFamily="50" charset="0"/>
                <a:cs typeface="Arial" panose="020B0604020202020204" pitchFamily="34" charset="0"/>
              </a:rPr>
              <a:t>50 </a:t>
            </a:r>
            <a:r>
              <a:rPr lang="fr-FR" dirty="0">
                <a:latin typeface="DK The Cats Whiskers" panose="02000000000000000000" pitchFamily="50" charset="0"/>
              </a:rPr>
              <a:t> CINQUANTE  </a:t>
            </a:r>
            <a:r>
              <a:rPr lang="fr-FR" dirty="0" err="1">
                <a:latin typeface="DK The Cats Whiskers" panose="02000000000000000000" pitchFamily="50" charset="0"/>
              </a:rPr>
              <a:t>cinquante</a:t>
            </a:r>
            <a:r>
              <a:rPr lang="fr-FR" dirty="0">
                <a:latin typeface="DK The Cats Whiskers" panose="02000000000000000000" pitchFamily="50" charset="0"/>
              </a:rPr>
              <a:t> </a:t>
            </a:r>
            <a:r>
              <a:rPr lang="fr-FR" sz="1600" dirty="0">
                <a:latin typeface="DK The Cats Whiskers" panose="02000000000000000000" pitchFamily="50" charset="0"/>
              </a:rPr>
              <a:t>  </a:t>
            </a:r>
            <a:r>
              <a:rPr lang="fr-FR" sz="2400" dirty="0" err="1">
                <a:latin typeface="Cursive standard" pitchFamily="2" charset="0"/>
              </a:rPr>
              <a:t>cinquante</a:t>
            </a:r>
            <a:r>
              <a:rPr lang="fr-FR" sz="2000" dirty="0">
                <a:latin typeface="Cursive standard" pitchFamily="2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DK The Cats Whiskers" panose="02000000000000000000" pitchFamily="50" charset="0"/>
              </a:rPr>
              <a:t>5 dizaines, 0 unité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E4F783-7A2D-4E40-BFED-9306C29C5AF2}"/>
              </a:ext>
            </a:extLst>
          </p:cNvPr>
          <p:cNvSpPr txBox="1"/>
          <p:nvPr/>
        </p:nvSpPr>
        <p:spPr>
          <a:xfrm>
            <a:off x="759962" y="2946994"/>
            <a:ext cx="554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Maternellecolor creuse" panose="02000000000000000000" pitchFamily="2" charset="0"/>
              </a:rPr>
              <a:t>50</a:t>
            </a:r>
          </a:p>
        </p:txBody>
      </p:sp>
      <p:sp>
        <p:nvSpPr>
          <p:cNvPr id="2" name="Rectangle : carré corné 1">
            <a:extLst>
              <a:ext uri="{FF2B5EF4-FFF2-40B4-BE49-F238E27FC236}">
                <a16:creationId xmlns:a16="http://schemas.microsoft.com/office/drawing/2014/main" id="{4377A2DE-6705-458E-9502-002EBCA3B487}"/>
              </a:ext>
            </a:extLst>
          </p:cNvPr>
          <p:cNvSpPr/>
          <p:nvPr/>
        </p:nvSpPr>
        <p:spPr>
          <a:xfrm>
            <a:off x="3167270" y="1946923"/>
            <a:ext cx="5966016" cy="492231"/>
          </a:xfrm>
          <a:prstGeom prst="foldedCorne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C86308-1DED-4442-A99E-2C1B2EF1180C}"/>
              </a:ext>
            </a:extLst>
          </p:cNvPr>
          <p:cNvSpPr txBox="1"/>
          <p:nvPr/>
        </p:nvSpPr>
        <p:spPr>
          <a:xfrm>
            <a:off x="5284697" y="26032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5 dizaine$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CEF9FB-BFDF-4F46-BFB8-D0F33B4018DA}"/>
              </a:ext>
            </a:extLst>
          </p:cNvPr>
          <p:cNvSpPr txBox="1"/>
          <p:nvPr/>
        </p:nvSpPr>
        <p:spPr>
          <a:xfrm>
            <a:off x="7304652" y="2630988"/>
            <a:ext cx="219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Colorie 0 unité :</a:t>
            </a:r>
          </a:p>
        </p:txBody>
      </p:sp>
      <p:sp>
        <p:nvSpPr>
          <p:cNvPr id="14" name="Double vague 13">
            <a:extLst>
              <a:ext uri="{FF2B5EF4-FFF2-40B4-BE49-F238E27FC236}">
                <a16:creationId xmlns:a16="http://schemas.microsoft.com/office/drawing/2014/main" id="{5CB6530D-AFDE-475E-9C2D-EA055613EBDF}"/>
              </a:ext>
            </a:extLst>
          </p:cNvPr>
          <p:cNvSpPr/>
          <p:nvPr/>
        </p:nvSpPr>
        <p:spPr>
          <a:xfrm rot="5400000">
            <a:off x="4687001" y="315815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vague 15">
            <a:extLst>
              <a:ext uri="{FF2B5EF4-FFF2-40B4-BE49-F238E27FC236}">
                <a16:creationId xmlns:a16="http://schemas.microsoft.com/office/drawing/2014/main" id="{653EA1FE-E2AA-4C05-B95A-B3CC0715092B}"/>
              </a:ext>
            </a:extLst>
          </p:cNvPr>
          <p:cNvSpPr/>
          <p:nvPr/>
        </p:nvSpPr>
        <p:spPr>
          <a:xfrm rot="5400000">
            <a:off x="6705614" y="3185744"/>
            <a:ext cx="1054607" cy="104013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30600A-C1A6-483E-9C32-9D81A4967C38}"/>
              </a:ext>
            </a:extLst>
          </p:cNvPr>
          <p:cNvSpPr txBox="1"/>
          <p:nvPr/>
        </p:nvSpPr>
        <p:spPr>
          <a:xfrm>
            <a:off x="463825" y="3921422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Je cherche la lettre :</a:t>
            </a:r>
          </a:p>
        </p:txBody>
      </p:sp>
      <p:sp>
        <p:nvSpPr>
          <p:cNvPr id="20" name="Double vague 19">
            <a:extLst>
              <a:ext uri="{FF2B5EF4-FFF2-40B4-BE49-F238E27FC236}">
                <a16:creationId xmlns:a16="http://schemas.microsoft.com/office/drawing/2014/main" id="{D35E21F1-F69D-4480-9CA3-80F1E7E3BC3F}"/>
              </a:ext>
            </a:extLst>
          </p:cNvPr>
          <p:cNvSpPr/>
          <p:nvPr/>
        </p:nvSpPr>
        <p:spPr>
          <a:xfrm rot="5400000">
            <a:off x="3694203" y="5130520"/>
            <a:ext cx="2545639" cy="12744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02AF063-33FC-47A4-AB07-2760DDD981A7}"/>
              </a:ext>
            </a:extLst>
          </p:cNvPr>
          <p:cNvSpPr txBox="1"/>
          <p:nvPr/>
        </p:nvSpPr>
        <p:spPr>
          <a:xfrm>
            <a:off x="2800582" y="3716786"/>
            <a:ext cx="195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lphas" panose="02000000000000000000" pitchFamily="2" charset="0"/>
              </a:rPr>
              <a:t>p</a:t>
            </a:r>
            <a:r>
              <a:rPr lang="fr-FR" sz="4400" dirty="0">
                <a:latin typeface="Alphas" panose="02000000000000000000" pitchFamily="2" charset="0"/>
              </a:rPr>
              <a:t> 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41137-2E31-4600-AF16-2034F94557AD}"/>
              </a:ext>
            </a:extLst>
          </p:cNvPr>
          <p:cNvSpPr txBox="1"/>
          <p:nvPr/>
        </p:nvSpPr>
        <p:spPr>
          <a:xfrm>
            <a:off x="3678235" y="389712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ursive standard" pitchFamily="2" charset="0"/>
              </a:rPr>
              <a:t>il postillonne </a:t>
            </a:r>
            <a:br>
              <a:rPr lang="fr-FR" sz="1400" dirty="0">
                <a:latin typeface="Cursive standard" pitchFamily="2" charset="0"/>
              </a:rPr>
            </a:br>
            <a:r>
              <a:rPr lang="fr-FR" sz="1400" dirty="0">
                <a:latin typeface="Cursive standard" pitchFamily="2" charset="0"/>
              </a:rPr>
              <a:t>quand il parle</a:t>
            </a:r>
          </a:p>
        </p:txBody>
      </p:sp>
      <p:sp>
        <p:nvSpPr>
          <p:cNvPr id="38" name="Parchemin : horizontal 37">
            <a:extLst>
              <a:ext uri="{FF2B5EF4-FFF2-40B4-BE49-F238E27FC236}">
                <a16:creationId xmlns:a16="http://schemas.microsoft.com/office/drawing/2014/main" id="{6AC599C4-FD2E-4FEB-9C54-EEE54A6F3D5A}"/>
              </a:ext>
            </a:extLst>
          </p:cNvPr>
          <p:cNvSpPr/>
          <p:nvPr/>
        </p:nvSpPr>
        <p:spPr>
          <a:xfrm>
            <a:off x="708273" y="4661906"/>
            <a:ext cx="3967109" cy="177719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DK The Cats Whiskers" panose="02000000000000000000" pitchFamily="50" charset="0"/>
              </a:rPr>
              <a:t>P     </a:t>
            </a:r>
            <a:r>
              <a:rPr lang="fr-FR" sz="2400" dirty="0">
                <a:latin typeface="Cursive standard" pitchFamily="2" charset="0"/>
              </a:rPr>
              <a:t>y</a:t>
            </a:r>
            <a:r>
              <a:rPr lang="fr-FR" sz="2400" dirty="0">
                <a:latin typeface="DK The Cats Whiskers" panose="02000000000000000000" pitchFamily="50" charset="0"/>
              </a:rPr>
              <a:t>      Q       t     R    P</a:t>
            </a:r>
            <a:br>
              <a:rPr lang="fr-FR" sz="2400" dirty="0">
                <a:latin typeface="DK The Cats Whiskers" panose="02000000000000000000" pitchFamily="50" charset="0"/>
              </a:rPr>
            </a:br>
            <a:r>
              <a:rPr lang="fr-FR" sz="2400" dirty="0">
                <a:latin typeface="DK The Cats Whiskers" panose="02000000000000000000" pitchFamily="50" charset="0"/>
              </a:rPr>
              <a:t>b       B      D   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p   </a:t>
            </a:r>
            <a:r>
              <a:rPr lang="fr-FR" sz="2400" dirty="0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</a:t>
            </a:r>
            <a:r>
              <a:rPr lang="fr-FR" sz="2400" dirty="0" err="1">
                <a:latin typeface="DK The Cats Whiskers" panose="02000000000000000000" pitchFamily="50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 err="1">
                <a:latin typeface="Cursive standard" pitchFamily="2" charset="0"/>
              </a:rPr>
              <a:t>p</a:t>
            </a:r>
            <a:r>
              <a:rPr lang="fr-FR" sz="2400" dirty="0">
                <a:latin typeface="DK The Cats Whiskers" panose="02000000000000000000" pitchFamily="50" charset="0"/>
              </a:rPr>
              <a:t>      </a:t>
            </a:r>
            <a:r>
              <a:rPr lang="fr-FR" sz="2400" dirty="0">
                <a:latin typeface="Cursive standard" pitchFamily="2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  q     </a:t>
            </a:r>
            <a:r>
              <a:rPr lang="fr-FR" sz="2400" dirty="0" err="1">
                <a:latin typeface="DK The Cats Whiskers" panose="02000000000000000000" pitchFamily="50" charset="0"/>
              </a:rPr>
              <a:t>Q</a:t>
            </a:r>
            <a:r>
              <a:rPr lang="fr-FR" sz="2400" dirty="0">
                <a:latin typeface="DK The Cats Whiskers" panose="02000000000000000000" pitchFamily="50" charset="0"/>
              </a:rPr>
              <a:t>    p    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FA61F10-5554-47D3-BE0F-8F939AA547E9}"/>
              </a:ext>
            </a:extLst>
          </p:cNvPr>
          <p:cNvSpPr txBox="1"/>
          <p:nvPr/>
        </p:nvSpPr>
        <p:spPr>
          <a:xfrm>
            <a:off x="5161880" y="3897123"/>
            <a:ext cx="15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K The Cats Whiskers" panose="02000000000000000000" pitchFamily="50" charset="0"/>
              </a:rPr>
              <a:t>Et je m’appelle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A13AE1F-351C-4229-884A-91380E493803}"/>
              </a:ext>
            </a:extLst>
          </p:cNvPr>
          <p:cNvSpPr txBox="1"/>
          <p:nvPr/>
        </p:nvSpPr>
        <p:spPr>
          <a:xfrm>
            <a:off x="4942981" y="4612634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>
                <a:latin typeface="Maternellecolor creuse" panose="02000000000000000000" pitchFamily="2" charset="0"/>
              </a:rPr>
              <a:t>maëlys</a:t>
            </a:r>
            <a:endParaRPr lang="fr-FR" sz="4800" dirty="0">
              <a:latin typeface="Maternellecolor creuse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2DC758-405F-49BB-9B1F-46CC0AF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220" y="2903866"/>
            <a:ext cx="125154" cy="1017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BECE6CD-4EEF-4C33-B49F-48D60299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3" y="2912242"/>
            <a:ext cx="125154" cy="10175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A063AF-1606-4B81-B053-C863BE78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34" y="2911083"/>
            <a:ext cx="125154" cy="101755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25E9A4-227A-4212-9955-5DABE02F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45" y="2921877"/>
            <a:ext cx="125154" cy="101755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430475-6949-491E-9F67-88BEFC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0" y="2921877"/>
            <a:ext cx="125154" cy="10175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CA6CEE6-0484-4DEA-82B3-AFA4EC0B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25" y="2921877"/>
            <a:ext cx="125154" cy="10175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9ADC42-D55E-4668-8B4D-A874FDC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90" y="2911083"/>
            <a:ext cx="125154" cy="10175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3F0FB5-86D0-479F-B302-0272B6A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925320"/>
            <a:ext cx="125154" cy="10175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A5C423B-AE03-423C-A290-770D856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90" y="2950727"/>
            <a:ext cx="125154" cy="10175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54A019E1-4157-4132-BA5E-20C45A9D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50" y="2936787"/>
            <a:ext cx="125154" cy="1017556"/>
          </a:xfrm>
          <a:prstGeom prst="rect">
            <a:avLst/>
          </a:prstGeom>
        </p:spPr>
      </p:pic>
      <p:sp>
        <p:nvSpPr>
          <p:cNvPr id="53" name="Ellipse 52">
            <a:extLst>
              <a:ext uri="{FF2B5EF4-FFF2-40B4-BE49-F238E27FC236}">
                <a16:creationId xmlns:a16="http://schemas.microsoft.com/office/drawing/2014/main" id="{D2DE99A1-4A76-4748-AE9A-655983183BA4}"/>
              </a:ext>
            </a:extLst>
          </p:cNvPr>
          <p:cNvSpPr/>
          <p:nvPr/>
        </p:nvSpPr>
        <p:spPr>
          <a:xfrm>
            <a:off x="7460974" y="300032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C52AB9B-BB81-4256-829A-80E3E1C59CD6}"/>
              </a:ext>
            </a:extLst>
          </p:cNvPr>
          <p:cNvSpPr/>
          <p:nvPr/>
        </p:nvSpPr>
        <p:spPr>
          <a:xfrm>
            <a:off x="7471424" y="3284670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BF05798-DA5F-4206-9785-E82E8E04273C}"/>
              </a:ext>
            </a:extLst>
          </p:cNvPr>
          <p:cNvSpPr/>
          <p:nvPr/>
        </p:nvSpPr>
        <p:spPr>
          <a:xfrm>
            <a:off x="7625620" y="313253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C94D354-4B1D-47D7-8CB3-1B5E32BA5A59}"/>
              </a:ext>
            </a:extLst>
          </p:cNvPr>
          <p:cNvSpPr/>
          <p:nvPr/>
        </p:nvSpPr>
        <p:spPr>
          <a:xfrm>
            <a:off x="7787561" y="3006823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D4CD242-7876-42CA-9840-2A76438319A1}"/>
              </a:ext>
            </a:extLst>
          </p:cNvPr>
          <p:cNvSpPr/>
          <p:nvPr/>
        </p:nvSpPr>
        <p:spPr>
          <a:xfrm>
            <a:off x="7780213" y="3285878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6EE8660-A279-4BF5-92D1-4A17ACA5841B}"/>
              </a:ext>
            </a:extLst>
          </p:cNvPr>
          <p:cNvSpPr/>
          <p:nvPr/>
        </p:nvSpPr>
        <p:spPr>
          <a:xfrm>
            <a:off x="8240407" y="3012146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B6D8F3-DDB5-4C94-B0F3-57C85A7DC72F}"/>
              </a:ext>
            </a:extLst>
          </p:cNvPr>
          <p:cNvSpPr/>
          <p:nvPr/>
        </p:nvSpPr>
        <p:spPr>
          <a:xfrm>
            <a:off x="8253686" y="3304512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1F92561-3AFD-4109-91D8-27C3E7AC1DF6}"/>
              </a:ext>
            </a:extLst>
          </p:cNvPr>
          <p:cNvSpPr/>
          <p:nvPr/>
        </p:nvSpPr>
        <p:spPr>
          <a:xfrm>
            <a:off x="8405053" y="3144365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3B00BF1-D1A5-44A3-B3F0-E39EFE798EB0}"/>
              </a:ext>
            </a:extLst>
          </p:cNvPr>
          <p:cNvSpPr/>
          <p:nvPr/>
        </p:nvSpPr>
        <p:spPr>
          <a:xfrm>
            <a:off x="8566994" y="3018649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3B54A22-F6E7-413A-BBFB-02FC57F313F0}"/>
              </a:ext>
            </a:extLst>
          </p:cNvPr>
          <p:cNvSpPr/>
          <p:nvPr/>
        </p:nvSpPr>
        <p:spPr>
          <a:xfrm>
            <a:off x="8559646" y="3297704"/>
            <a:ext cx="191644" cy="19183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547BB34-D7BE-492D-873F-7298BE3FECBE}"/>
              </a:ext>
            </a:extLst>
          </p:cNvPr>
          <p:cNvCxnSpPr/>
          <p:nvPr/>
        </p:nvCxnSpPr>
        <p:spPr>
          <a:xfrm>
            <a:off x="547989" y="2704198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91B375-41C6-44E9-A91A-9C007D8C5E1A}"/>
              </a:ext>
            </a:extLst>
          </p:cNvPr>
          <p:cNvCxnSpPr/>
          <p:nvPr/>
        </p:nvCxnSpPr>
        <p:spPr>
          <a:xfrm>
            <a:off x="547989" y="3324373"/>
            <a:ext cx="456692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9BA7C4E-C4C4-4B81-8E93-10C377F8AEE9}"/>
              </a:ext>
            </a:extLst>
          </p:cNvPr>
          <p:cNvCxnSpPr>
            <a:cxnSpLocks/>
          </p:cNvCxnSpPr>
          <p:nvPr/>
        </p:nvCxnSpPr>
        <p:spPr>
          <a:xfrm>
            <a:off x="5006636" y="5039291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75EE472-AA8B-43B9-A461-7C62FCE77CE1}"/>
              </a:ext>
            </a:extLst>
          </p:cNvPr>
          <p:cNvCxnSpPr>
            <a:cxnSpLocks/>
          </p:cNvCxnSpPr>
          <p:nvPr/>
        </p:nvCxnSpPr>
        <p:spPr>
          <a:xfrm flipV="1">
            <a:off x="5006636" y="4624131"/>
            <a:ext cx="4338542" cy="2364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494703F-DF8E-4B30-8B24-C1E6F187F799}"/>
              </a:ext>
            </a:extLst>
          </p:cNvPr>
          <p:cNvCxnSpPr>
            <a:cxnSpLocks/>
          </p:cNvCxnSpPr>
          <p:nvPr/>
        </p:nvCxnSpPr>
        <p:spPr>
          <a:xfrm>
            <a:off x="5030745" y="614420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6A00502-4E51-4859-8666-05741EEC5E4D}"/>
              </a:ext>
            </a:extLst>
          </p:cNvPr>
          <p:cNvCxnSpPr>
            <a:cxnSpLocks/>
          </p:cNvCxnSpPr>
          <p:nvPr/>
        </p:nvCxnSpPr>
        <p:spPr>
          <a:xfrm>
            <a:off x="5030745" y="5831864"/>
            <a:ext cx="433854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763A524D-B6F6-4EA6-8AE8-41EBEF4C5541}"/>
              </a:ext>
            </a:extLst>
          </p:cNvPr>
          <p:cNvSpPr txBox="1"/>
          <p:nvPr/>
        </p:nvSpPr>
        <p:spPr>
          <a:xfrm>
            <a:off x="5006636" y="5374494"/>
            <a:ext cx="262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err="1">
                <a:solidFill>
                  <a:schemeClr val="bg1">
                    <a:lumMod val="85000"/>
                  </a:schemeClr>
                </a:solidFill>
                <a:latin typeface="Cursive standard" pitchFamily="2" charset="0"/>
              </a:rPr>
              <a:t>maëlys</a:t>
            </a:r>
            <a:endParaRPr lang="fr-FR" sz="7200" dirty="0">
              <a:solidFill>
                <a:schemeClr val="bg1">
                  <a:lumMod val="85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D54CD7-3BCE-42EF-B509-AEBFBBED860F}"/>
              </a:ext>
            </a:extLst>
          </p:cNvPr>
          <p:cNvSpPr txBox="1"/>
          <p:nvPr/>
        </p:nvSpPr>
        <p:spPr>
          <a:xfrm>
            <a:off x="331304" y="4241563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sive standard" pitchFamily="2" charset="0"/>
              </a:rPr>
              <a:t>j’essaie </a:t>
            </a:r>
            <a:r>
              <a:rPr lang="fr-FR" dirty="0" err="1">
                <a:latin typeface="Cursive standard" pitchFamily="2" charset="0"/>
              </a:rPr>
              <a:t>san</a:t>
            </a:r>
            <a:r>
              <a:rPr lang="fr-FR" dirty="0">
                <a:latin typeface="Cursive standard" pitchFamily="2" charset="0"/>
              </a:rPr>
              <a:t>$ modèle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E92CA14-96F5-4072-9B5E-FBE2DECFCDCD}"/>
              </a:ext>
            </a:extLst>
          </p:cNvPr>
          <p:cNvCxnSpPr>
            <a:cxnSpLocks/>
          </p:cNvCxnSpPr>
          <p:nvPr/>
        </p:nvCxnSpPr>
        <p:spPr>
          <a:xfrm flipV="1">
            <a:off x="20041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E30EB3DC-D7DF-4529-BA9B-86566BFD77CF}"/>
              </a:ext>
            </a:extLst>
          </p:cNvPr>
          <p:cNvCxnSpPr>
            <a:cxnSpLocks/>
          </p:cNvCxnSpPr>
          <p:nvPr/>
        </p:nvCxnSpPr>
        <p:spPr>
          <a:xfrm flipV="1">
            <a:off x="3029808" y="2696735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27EC5DB-CCE0-4BE0-BDB4-D82E494F8426}"/>
              </a:ext>
            </a:extLst>
          </p:cNvPr>
          <p:cNvCxnSpPr>
            <a:cxnSpLocks/>
          </p:cNvCxnSpPr>
          <p:nvPr/>
        </p:nvCxnSpPr>
        <p:spPr>
          <a:xfrm flipV="1">
            <a:off x="4137799" y="2704198"/>
            <a:ext cx="0" cy="620175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3B64D9E9-27B1-4363-AB9D-3B53C09BD68F}"/>
              </a:ext>
            </a:extLst>
          </p:cNvPr>
          <p:cNvSpPr txBox="1"/>
          <p:nvPr/>
        </p:nvSpPr>
        <p:spPr>
          <a:xfrm rot="16200000">
            <a:off x="7905166" y="3854057"/>
            <a:ext cx="369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3"/>
              </a:rPr>
              <a:t>http://ecole-des-lapins.eklablog.com/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589804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2172</TotalTime>
  <Words>17916</Words>
  <Application>Microsoft Office PowerPoint</Application>
  <PresentationFormat>Format A4 (210 x 297 mm)</PresentationFormat>
  <Paragraphs>4228</Paragraphs>
  <Slides>198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198</vt:i4>
      </vt:variant>
    </vt:vector>
  </HeadingPairs>
  <TitlesOfParts>
    <vt:vector size="208" baseType="lpstr">
      <vt:lpstr>Alphas</vt:lpstr>
      <vt:lpstr>Arial</vt:lpstr>
      <vt:lpstr>Calibri</vt:lpstr>
      <vt:lpstr>Calibri Light</vt:lpstr>
      <vt:lpstr>Cursive standard</vt:lpstr>
      <vt:lpstr>DK The Cats Whiskers</vt:lpstr>
      <vt:lpstr>KG Wake Me Up</vt:lpstr>
      <vt:lpstr>Maternellecolor creuse</vt:lpstr>
      <vt:lpstr>Maternellecolor numération espa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Babeth</dc:creator>
  <cp:lastModifiedBy>Babeth</cp:lastModifiedBy>
  <cp:revision>51</cp:revision>
  <cp:lastPrinted>2020-08-13T20:20:15Z</cp:lastPrinted>
  <dcterms:created xsi:type="dcterms:W3CDTF">2020-08-13T18:02:19Z</dcterms:created>
  <dcterms:modified xsi:type="dcterms:W3CDTF">2021-03-07T19:59:22Z</dcterms:modified>
</cp:coreProperties>
</file>