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3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01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1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73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9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8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0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3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7828-CC76-48D5-86C0-FAB559039C1D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5C4D-D477-4F25-874C-9304792C8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4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648" y="251520"/>
            <a:ext cx="6048672" cy="1440160"/>
          </a:xfrm>
          <a:prstGeom prst="roundRect">
            <a:avLst/>
          </a:prstGeom>
          <a:solidFill>
            <a:srgbClr val="FF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60648" y="6876256"/>
            <a:ext cx="604867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60648" y="5220072"/>
            <a:ext cx="604867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0648" y="3563888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60648" y="1859360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75859" y="309880"/>
            <a:ext cx="4633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astellar" panose="020A0402060406010301" pitchFamily="18" charset="0"/>
              </a:rPr>
              <a:t>PROGRAMME DU JOUR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0648" y="3908095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LECTURE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0648" y="693461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HISTOIRE/</a:t>
            </a:r>
            <a:r>
              <a:rPr lang="fr-FR" sz="4000" dirty="0" err="1" smtClean="0">
                <a:latin typeface="Castellar" panose="020A0402060406010301" pitchFamily="18" charset="0"/>
              </a:rPr>
              <a:t>GEO</a:t>
            </a:r>
            <a:endParaRPr lang="fr-FR" sz="4000" dirty="0">
              <a:latin typeface="Castellar" panose="020A0402060406010301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0" y="268761"/>
            <a:ext cx="1842796" cy="13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5" y="1921682"/>
            <a:ext cx="3951027" cy="12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43" y="3678620"/>
            <a:ext cx="1339194" cy="12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84" y="5274414"/>
            <a:ext cx="2675492" cy="13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02" y="6994250"/>
            <a:ext cx="1890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6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648" y="251520"/>
            <a:ext cx="6048672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60648" y="6876256"/>
            <a:ext cx="6048672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60648" y="5220072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0648" y="3563888"/>
            <a:ext cx="6048672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60648" y="1859360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7748" y="635236"/>
            <a:ext cx="474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Castellar" panose="020A0402060406010301" pitchFamily="18" charset="0"/>
              </a:rPr>
              <a:t>MATHEMATIQUES</a:t>
            </a:r>
            <a:endParaRPr lang="fr-FR" sz="3600" dirty="0">
              <a:latin typeface="Castellar" panose="020A0402060406010301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7748" y="1856549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CEINTURES </a:t>
            </a:r>
            <a:r>
              <a:rPr lang="fr-FR" sz="4000" dirty="0" err="1" smtClean="0">
                <a:latin typeface="Castellar" panose="020A0402060406010301" pitchFamily="18" charset="0"/>
              </a:rPr>
              <a:t>edl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698" y="3563888"/>
            <a:ext cx="478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stellar" panose="020A0402060406010301" pitchFamily="18" charset="0"/>
              </a:rPr>
              <a:t>CEINTURES </a:t>
            </a:r>
            <a:r>
              <a:rPr lang="fr-FR" sz="2800" dirty="0" err="1" smtClean="0">
                <a:latin typeface="Castellar" panose="020A0402060406010301" pitchFamily="18" charset="0"/>
              </a:rPr>
              <a:t>MATHEMATIQUES</a:t>
            </a:r>
            <a:endParaRPr lang="fr-FR" sz="2800" dirty="0">
              <a:latin typeface="Castellar" panose="020A0402060406010301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698" y="557056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latin typeface="Castellar" panose="020A0402060406010301" pitchFamily="18" charset="0"/>
              </a:rPr>
              <a:t>BCD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0648" y="724239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EPS</a:t>
            </a:r>
            <a:endParaRPr lang="fr-FR" sz="4000" dirty="0">
              <a:latin typeface="Castellar" panose="020A0402060406010301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34" y="46251"/>
            <a:ext cx="1784575" cy="17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60" y="2107952"/>
            <a:ext cx="2438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48" y="3812480"/>
            <a:ext cx="2438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42" y="5303237"/>
            <a:ext cx="1534692" cy="12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89" y="6997460"/>
            <a:ext cx="1237398" cy="11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8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648" y="251520"/>
            <a:ext cx="604867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60648" y="6876256"/>
            <a:ext cx="6048672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60648" y="5220072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0648" y="3563888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60648" y="1859360"/>
            <a:ext cx="6048672" cy="14401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5699" y="369672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SCIENCES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6996" y="222549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ANGLAIS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698" y="3917831"/>
            <a:ext cx="391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GRAMMAIRE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698" y="557056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latin typeface="Castellar" panose="020A0402060406010301" pitchFamily="18" charset="0"/>
              </a:rPr>
              <a:t>LITTERATURE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0648" y="6992977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UN JOUR </a:t>
            </a:r>
          </a:p>
          <a:p>
            <a:r>
              <a:rPr lang="fr-FR" sz="4000" dirty="0" smtClean="0">
                <a:latin typeface="Castellar" panose="020A0402060406010301" pitchFamily="18" charset="0"/>
              </a:rPr>
              <a:t>UNE </a:t>
            </a:r>
            <a:r>
              <a:rPr lang="fr-FR" sz="4000" dirty="0" err="1" smtClean="0">
                <a:latin typeface="Castellar" panose="020A0402060406010301" pitchFamily="18" charset="0"/>
              </a:rPr>
              <a:t>OEUVRE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85" y="321701"/>
            <a:ext cx="1816313" cy="13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9" y="1987242"/>
            <a:ext cx="1582209" cy="11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23" y="3624275"/>
            <a:ext cx="1319585" cy="131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74" y="5322062"/>
            <a:ext cx="1339194" cy="12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30" y="6973099"/>
            <a:ext cx="1272034" cy="12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8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648" y="251520"/>
            <a:ext cx="6048672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5699" y="369672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ARTS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35699" y="2051720"/>
            <a:ext cx="604867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3933" y="2417857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CONSEIL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245" y="3779912"/>
            <a:ext cx="6048672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16296" y="5580112"/>
            <a:ext cx="6048672" cy="1440160"/>
          </a:xfrm>
          <a:prstGeom prst="roundRect">
            <a:avLst/>
          </a:prstGeom>
          <a:solidFill>
            <a:srgbClr val="FF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04530" y="5747469"/>
            <a:ext cx="48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stellar" panose="020A0402060406010301" pitchFamily="18" charset="0"/>
              </a:rPr>
              <a:t>SORTIE</a:t>
            </a:r>
            <a:endParaRPr lang="fr-FR" sz="3600" dirty="0">
              <a:latin typeface="Castellar" panose="020A0402060406010301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05276" y="7380312"/>
            <a:ext cx="6048672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93510" y="7746449"/>
            <a:ext cx="48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stellar" panose="020A0402060406010301" pitchFamily="18" charset="0"/>
              </a:rPr>
              <a:t>PISCINE</a:t>
            </a:r>
            <a:endParaRPr lang="fr-FR" sz="3600" dirty="0">
              <a:latin typeface="Castellar" panose="020A0402060406010301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0648" y="4146049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CHANT</a:t>
            </a:r>
            <a:endParaRPr lang="fr-FR" sz="4000" dirty="0">
              <a:latin typeface="Castellar" panose="020A0402060406010301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8" y="369672"/>
            <a:ext cx="1272034" cy="12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10" y="2051720"/>
            <a:ext cx="3875566" cy="16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51" y="3995502"/>
            <a:ext cx="3630223" cy="10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75" y="5674714"/>
            <a:ext cx="1867099" cy="12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11" y="7524733"/>
            <a:ext cx="1190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4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648" y="251520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5699" y="369672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latin typeface="Castellar" panose="020A0402060406010301" pitchFamily="18" charset="0"/>
              </a:rPr>
              <a:t>POESIE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35699" y="2051720"/>
            <a:ext cx="604867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3933" y="2417857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stellar" panose="020A0402060406010301" pitchFamily="18" charset="0"/>
              </a:rPr>
              <a:t>ORTHOGRAPHE</a:t>
            </a:r>
            <a:endParaRPr lang="fr-FR" sz="4000" dirty="0">
              <a:latin typeface="Castellar" panose="020A0402060406010301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245" y="3779912"/>
            <a:ext cx="6048672" cy="1440160"/>
          </a:xfrm>
          <a:prstGeom prst="roundRect">
            <a:avLst/>
          </a:prstGeom>
          <a:solidFill>
            <a:srgbClr val="FF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16296" y="5580112"/>
            <a:ext cx="6048672" cy="1440160"/>
          </a:xfrm>
          <a:prstGeom prst="roundRect">
            <a:avLst/>
          </a:prstGeom>
          <a:solidFill>
            <a:srgbClr val="FF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04530" y="5747469"/>
            <a:ext cx="48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Castellar" panose="020A0402060406010301" pitchFamily="18" charset="0"/>
              </a:rPr>
              <a:t>RECREATION</a:t>
            </a:r>
            <a:endParaRPr lang="fr-FR" sz="3600" dirty="0">
              <a:latin typeface="Castellar" panose="020A0402060406010301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05276" y="7380312"/>
            <a:ext cx="6048672" cy="1440160"/>
          </a:xfrm>
          <a:prstGeom prst="roundRect">
            <a:avLst/>
          </a:prstGeom>
          <a:solidFill>
            <a:srgbClr val="FF99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93510" y="7746449"/>
            <a:ext cx="48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stellar" panose="020A0402060406010301" pitchFamily="18" charset="0"/>
              </a:rPr>
              <a:t>PAUSE DU MIDI</a:t>
            </a:r>
            <a:endParaRPr lang="fr-FR" sz="3600" dirty="0">
              <a:latin typeface="Castellar" panose="020A0402060406010301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0648" y="4146049"/>
            <a:ext cx="484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latin typeface="Castellar" panose="020A0402060406010301" pitchFamily="18" charset="0"/>
              </a:rPr>
              <a:t>RECREATION</a:t>
            </a:r>
            <a:endParaRPr lang="fr-FR" sz="4000" dirty="0">
              <a:latin typeface="Castellar" panose="020A0402060406010301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350910"/>
            <a:ext cx="1640209" cy="12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76" y="2286107"/>
            <a:ext cx="1228173" cy="9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10" y="3851436"/>
            <a:ext cx="1714245" cy="1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72" y="5651636"/>
            <a:ext cx="1714245" cy="1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5" y="7543150"/>
            <a:ext cx="1638947" cy="11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81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</Words>
  <Application>Microsoft Office PowerPoint</Application>
  <PresentationFormat>Affichage à l'écran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</dc:creator>
  <cp:lastModifiedBy>Carole</cp:lastModifiedBy>
  <cp:revision>16</cp:revision>
  <dcterms:created xsi:type="dcterms:W3CDTF">2016-07-30T05:48:54Z</dcterms:created>
  <dcterms:modified xsi:type="dcterms:W3CDTF">2016-08-21T07:51:08Z</dcterms:modified>
</cp:coreProperties>
</file>