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6337300" cy="5221288"/>
  <p:notesSz cx="6858000" cy="9144000"/>
  <p:defaultTextStyle>
    <a:defPPr>
      <a:defRPr lang="fr-FR"/>
    </a:defPPr>
    <a:lvl1pPr marL="0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685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57" y="-67"/>
      </p:cViewPr>
      <p:guideLst>
        <p:guide orient="horz" pos="1645"/>
        <p:guide pos="19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895794" y="159540"/>
            <a:ext cx="897784" cy="339142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9141" y="159540"/>
            <a:ext cx="2591031" cy="339142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603" y="3355161"/>
            <a:ext cx="5386705" cy="103700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0603" y="2213005"/>
            <a:ext cx="5386705" cy="114215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7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5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13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510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88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265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643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102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9142" y="927022"/>
            <a:ext cx="1743857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48621" y="927022"/>
            <a:ext cx="1744958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6" y="1168747"/>
            <a:ext cx="28000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6866" y="1655825"/>
            <a:ext cx="28000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219262" y="1168747"/>
            <a:ext cx="28011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219262" y="1655825"/>
            <a:ext cx="28011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7885"/>
            <a:ext cx="2084928" cy="88471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7709" y="207886"/>
            <a:ext cx="3542726" cy="44562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16865" y="1092603"/>
            <a:ext cx="2084928" cy="357150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156" y="3654902"/>
            <a:ext cx="3802380" cy="43148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42156" y="466533"/>
            <a:ext cx="3802380" cy="3132773"/>
          </a:xfrm>
        </p:spPr>
        <p:txBody>
          <a:bodyPr/>
          <a:lstStyle>
            <a:lvl1pPr marL="0" indent="0">
              <a:buNone/>
              <a:defRPr sz="2200"/>
            </a:lvl1pPr>
            <a:lvl2pPr marL="313776" indent="0">
              <a:buNone/>
              <a:defRPr sz="1900"/>
            </a:lvl2pPr>
            <a:lvl3pPr marL="627553" indent="0">
              <a:buNone/>
              <a:defRPr sz="1600"/>
            </a:lvl3pPr>
            <a:lvl4pPr marL="941329" indent="0">
              <a:buNone/>
              <a:defRPr sz="1400"/>
            </a:lvl4pPr>
            <a:lvl5pPr marL="1255105" indent="0">
              <a:buNone/>
              <a:defRPr sz="1400"/>
            </a:lvl5pPr>
            <a:lvl6pPr marL="1568882" indent="0">
              <a:buNone/>
              <a:defRPr sz="1400"/>
            </a:lvl6pPr>
            <a:lvl7pPr marL="1882658" indent="0">
              <a:buNone/>
              <a:defRPr sz="1400"/>
            </a:lvl7pPr>
            <a:lvl8pPr marL="2196435" indent="0">
              <a:buNone/>
              <a:defRPr sz="1400"/>
            </a:lvl8pPr>
            <a:lvl9pPr marL="2510211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42156" y="4086383"/>
            <a:ext cx="3802380" cy="61277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02/05/2018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ésultat de recherche d'images pour &quot;fond coloré libre de droit&quot;"/>
          <p:cNvPicPr>
            <a:picLocks noChangeAspect="1" noChangeArrowheads="1"/>
          </p:cNvPicPr>
          <p:nvPr/>
        </p:nvPicPr>
        <p:blipFill>
          <a:blip r:embed="rId2" cstate="print"/>
          <a:srcRect b="9350"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Egalités de fractions décimales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2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8" name="Ellipse 7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1050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4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386" y="450404"/>
            <a:ext cx="228600" cy="4953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4674" y="2970684"/>
            <a:ext cx="334963" cy="4953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834" y="378396"/>
            <a:ext cx="228600" cy="495300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2666" y="1746548"/>
            <a:ext cx="449263" cy="4953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386" y="1746548"/>
            <a:ext cx="228600" cy="495300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8530" y="4266828"/>
            <a:ext cx="449263" cy="495300"/>
          </a:xfrm>
          <a:prstGeom prst="rect">
            <a:avLst/>
          </a:prstGeom>
          <a:noFill/>
        </p:spPr>
      </p:pic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0818" y="4266828"/>
            <a:ext cx="334963" cy="495300"/>
          </a:xfrm>
          <a:prstGeom prst="rect">
            <a:avLst/>
          </a:prstGeom>
          <a:noFill/>
        </p:spPr>
      </p:pic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834" y="1746548"/>
            <a:ext cx="334963" cy="495300"/>
          </a:xfrm>
          <a:prstGeom prst="rect">
            <a:avLst/>
          </a:prstGeom>
          <a:noFill/>
        </p:spPr>
      </p:pic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538" y="450404"/>
            <a:ext cx="228600" cy="495300"/>
          </a:xfrm>
          <a:prstGeom prst="rect">
            <a:avLst/>
          </a:prstGeom>
          <a:noFill/>
        </p:spPr>
      </p:pic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6522" y="2970684"/>
            <a:ext cx="334963" cy="495300"/>
          </a:xfrm>
          <a:prstGeom prst="rect">
            <a:avLst/>
          </a:prstGeom>
          <a:noFill/>
        </p:spPr>
      </p:pic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386" y="4266828"/>
            <a:ext cx="228600" cy="495300"/>
          </a:xfrm>
          <a:prstGeom prst="rect">
            <a:avLst/>
          </a:prstGeom>
          <a:noFill/>
        </p:spPr>
      </p:pic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834" y="3042692"/>
            <a:ext cx="114300" cy="274638"/>
          </a:xfrm>
          <a:prstGeom prst="rect">
            <a:avLst/>
          </a:prstGeom>
          <a:noFill/>
        </p:spPr>
      </p:pic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0" y="731838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86" name="Picture 38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8530" y="1746548"/>
            <a:ext cx="334963" cy="495300"/>
          </a:xfrm>
          <a:prstGeom prst="rect">
            <a:avLst/>
          </a:prstGeom>
          <a:noFill/>
        </p:spPr>
      </p:pic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89" name="Picture 41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370" y="2970684"/>
            <a:ext cx="449263" cy="495300"/>
          </a:xfrm>
          <a:prstGeom prst="rect">
            <a:avLst/>
          </a:prstGeom>
          <a:noFill/>
        </p:spPr>
      </p:pic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0" y="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92" name="Picture 44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6682" y="4266828"/>
            <a:ext cx="334963" cy="495300"/>
          </a:xfrm>
          <a:prstGeom prst="rect">
            <a:avLst/>
          </a:prstGeom>
          <a:noFill/>
        </p:spPr>
      </p:pic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94" name="Picture 4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6682" y="450404"/>
            <a:ext cx="228600" cy="495300"/>
          </a:xfrm>
          <a:prstGeom prst="rect">
            <a:avLst/>
          </a:prstGeom>
          <a:noFill/>
        </p:spPr>
      </p:pic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ésultat de recherche d'images pour &quot;fond coloré libre de droit&quot;"/>
          <p:cNvPicPr>
            <a:picLocks noChangeAspect="1" noChangeArrowheads="1"/>
          </p:cNvPicPr>
          <p:nvPr/>
        </p:nvPicPr>
        <p:blipFill>
          <a:blip r:embed="rId2" cstate="print"/>
          <a:srcRect b="9350"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  <a:latin typeface="Anjelika Rose" pitchFamily="2" charset="0"/>
                <a:ea typeface="Anjelika Rose" pitchFamily="2" charset="0"/>
              </a:rPr>
              <a:t>Egalités de fractions décimales</a:t>
            </a:r>
            <a:endParaRPr lang="fr-FR" sz="1800" b="1" dirty="0">
              <a:solidFill>
                <a:schemeClr val="bg1"/>
              </a:solidFill>
              <a:latin typeface="Anjelika Rose" pitchFamily="2" charset="0"/>
              <a:ea typeface="Anjelika Rose" pitchFamily="2" charset="0"/>
            </a:endParaRPr>
          </a:p>
        </p:txBody>
      </p:sp>
      <p:grpSp>
        <p:nvGrpSpPr>
          <p:cNvPr id="4" name="Groupe 39"/>
          <p:cNvGrpSpPr/>
          <p:nvPr/>
        </p:nvGrpSpPr>
        <p:grpSpPr>
          <a:xfrm>
            <a:off x="432346" y="234380"/>
            <a:ext cx="4968552" cy="4752528"/>
            <a:chOff x="432346" y="234380"/>
            <a:chExt cx="4968552" cy="4752528"/>
          </a:xfrm>
        </p:grpSpPr>
        <p:sp>
          <p:nvSpPr>
            <p:cNvPr id="5" name="Ellipse 4"/>
            <p:cNvSpPr/>
            <p:nvPr/>
          </p:nvSpPr>
          <p:spPr>
            <a:xfrm>
              <a:off x="432346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1800498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096642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4464794" y="23438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32346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3234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3234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800498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1728490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1800498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9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3096642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3096642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100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3168650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4464794" y="153052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4392786" y="2754660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4392786" y="4050804"/>
              <a:ext cx="936104" cy="93610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njelika Rose" pitchFamily="2" charset="0"/>
                <a:ea typeface="Anjelika Rose" pitchFamily="2" charset="0"/>
              </a:endParaRPr>
            </a:p>
          </p:txBody>
        </p:sp>
      </p:grpSp>
      <p:sp>
        <p:nvSpPr>
          <p:cNvPr id="21" name="AutoShape 26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AutoShape 28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AutoShape 30" descr="Résultat de recherche d'images pour &quot;CHEVAL&quot;"/>
          <p:cNvSpPr>
            <a:spLocks noChangeAspect="1" noChangeArrowheads="1"/>
          </p:cNvSpPr>
          <p:nvPr/>
        </p:nvSpPr>
        <p:spPr bwMode="auto">
          <a:xfrm>
            <a:off x="155575" y="-2019300"/>
            <a:ext cx="5610225" cy="42100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386" y="450404"/>
            <a:ext cx="228600" cy="495300"/>
          </a:xfrm>
          <a:prstGeom prst="rect">
            <a:avLst/>
          </a:prstGeom>
          <a:noFill/>
        </p:spPr>
      </p:pic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4674" y="2970684"/>
            <a:ext cx="334963" cy="495300"/>
          </a:xfrm>
          <a:prstGeom prst="rect">
            <a:avLst/>
          </a:prstGeom>
          <a:noFill/>
        </p:spPr>
      </p:pic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834" y="378396"/>
            <a:ext cx="228600" cy="495300"/>
          </a:xfrm>
          <a:prstGeom prst="rect">
            <a:avLst/>
          </a:prstGeom>
          <a:noFill/>
        </p:spPr>
      </p:pic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4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2666" y="1746548"/>
            <a:ext cx="449263" cy="495300"/>
          </a:xfrm>
          <a:prstGeom prst="rect">
            <a:avLst/>
          </a:prstGeom>
          <a:noFill/>
        </p:spPr>
      </p:pic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0" y="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7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386" y="1746548"/>
            <a:ext cx="228600" cy="495300"/>
          </a:xfrm>
          <a:prstGeom prst="rect">
            <a:avLst/>
          </a:prstGeom>
          <a:noFill/>
        </p:spPr>
      </p:pic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9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8530" y="4266828"/>
            <a:ext cx="449263" cy="495300"/>
          </a:xfrm>
          <a:prstGeom prst="rect">
            <a:avLst/>
          </a:prstGeom>
          <a:noFill/>
        </p:spPr>
      </p:pic>
      <p:sp>
        <p:nvSpPr>
          <p:cNvPr id="40" name="Rectangle 19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2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0818" y="4266828"/>
            <a:ext cx="334963" cy="495300"/>
          </a:xfrm>
          <a:prstGeom prst="rect">
            <a:avLst/>
          </a:prstGeom>
          <a:noFill/>
        </p:spPr>
      </p:pic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834" y="1746548"/>
            <a:ext cx="334963" cy="495300"/>
          </a:xfrm>
          <a:prstGeom prst="rect">
            <a:avLst/>
          </a:prstGeom>
          <a:noFill/>
        </p:spPr>
      </p:pic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8" name="Picture 2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538" y="450404"/>
            <a:ext cx="228600" cy="495300"/>
          </a:xfrm>
          <a:prstGeom prst="rect">
            <a:avLst/>
          </a:prstGeom>
          <a:noFill/>
        </p:spPr>
      </p:pic>
      <p:sp>
        <p:nvSpPr>
          <p:cNvPr id="49" name="Rectangle 28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" name="Picture 2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6522" y="2970684"/>
            <a:ext cx="334963" cy="495300"/>
          </a:xfrm>
          <a:prstGeom prst="rect">
            <a:avLst/>
          </a:prstGeom>
          <a:noFill/>
        </p:spPr>
      </p:pic>
      <p:sp>
        <p:nvSpPr>
          <p:cNvPr id="52" name="Rectangle 31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4" name="Picture 3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386" y="4266828"/>
            <a:ext cx="228600" cy="495300"/>
          </a:xfrm>
          <a:prstGeom prst="rect">
            <a:avLst/>
          </a:prstGeom>
          <a:noFill/>
        </p:spPr>
      </p:pic>
      <p:sp>
        <p:nvSpPr>
          <p:cNvPr id="55" name="Rectangle 34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36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7" name="Picture 35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4834" y="3042692"/>
            <a:ext cx="114300" cy="274638"/>
          </a:xfrm>
          <a:prstGeom prst="rect">
            <a:avLst/>
          </a:prstGeom>
          <a:noFill/>
        </p:spPr>
      </p:pic>
      <p:sp>
        <p:nvSpPr>
          <p:cNvPr id="58" name="Rectangle 37"/>
          <p:cNvSpPr>
            <a:spLocks noChangeArrowheads="1"/>
          </p:cNvSpPr>
          <p:nvPr/>
        </p:nvSpPr>
        <p:spPr bwMode="auto">
          <a:xfrm>
            <a:off x="0" y="731838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39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0" name="Picture 38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8530" y="1746548"/>
            <a:ext cx="334963" cy="495300"/>
          </a:xfrm>
          <a:prstGeom prst="rect">
            <a:avLst/>
          </a:prstGeom>
          <a:noFill/>
        </p:spPr>
      </p:pic>
      <p:sp>
        <p:nvSpPr>
          <p:cNvPr id="61" name="Rectangle 40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42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3" name="Picture 41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370" y="2970684"/>
            <a:ext cx="449263" cy="495300"/>
          </a:xfrm>
          <a:prstGeom prst="rect">
            <a:avLst/>
          </a:prstGeom>
          <a:noFill/>
        </p:spPr>
      </p:pic>
      <p:sp>
        <p:nvSpPr>
          <p:cNvPr id="64" name="Rectangle 43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45"/>
          <p:cNvSpPr>
            <a:spLocks noChangeArrowheads="1"/>
          </p:cNvSpPr>
          <p:nvPr/>
        </p:nvSpPr>
        <p:spPr bwMode="auto">
          <a:xfrm>
            <a:off x="0" y="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6" name="Picture 44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6682" y="4266828"/>
            <a:ext cx="334963" cy="495300"/>
          </a:xfrm>
          <a:prstGeom prst="rect">
            <a:avLst/>
          </a:prstGeom>
          <a:noFill/>
        </p:spPr>
      </p:pic>
      <p:sp>
        <p:nvSpPr>
          <p:cNvPr id="67" name="Rectangle 47"/>
          <p:cNvSpPr>
            <a:spLocks noChangeArrowheads="1"/>
          </p:cNvSpPr>
          <p:nvPr/>
        </p:nvSpPr>
        <p:spPr bwMode="auto">
          <a:xfrm>
            <a:off x="0" y="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8" name="Picture 4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6682" y="450404"/>
            <a:ext cx="228600" cy="495300"/>
          </a:xfrm>
          <a:prstGeom prst="rect">
            <a:avLst/>
          </a:prstGeom>
          <a:noFill/>
        </p:spPr>
      </p:pic>
      <p:sp>
        <p:nvSpPr>
          <p:cNvPr id="69" name="Rectangle 48"/>
          <p:cNvSpPr>
            <a:spLocks noChangeArrowheads="1"/>
          </p:cNvSpPr>
          <p:nvPr/>
        </p:nvSpPr>
        <p:spPr bwMode="auto">
          <a:xfrm>
            <a:off x="0" y="952500"/>
            <a:ext cx="6337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2232546" y="477088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4752826" y="22506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4824834" y="333072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864394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528690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-2159942" y="5490964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864394" y="22506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824834" y="477088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48370" y="541895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160538" y="2250604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1728490" y="5490964"/>
            <a:ext cx="144016" cy="144016"/>
          </a:xfrm>
          <a:prstGeom prst="ellipse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088530" y="3474740"/>
            <a:ext cx="144016" cy="144016"/>
          </a:xfrm>
          <a:prstGeom prst="ellipse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864394" y="4770884"/>
            <a:ext cx="144016" cy="144016"/>
          </a:xfrm>
          <a:prstGeom prst="ellipse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3456682" y="2250604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5005</TotalTime>
  <Words>8</Words>
  <Application>Microsoft Office PowerPoint</Application>
  <PresentationFormat>Personnalisé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Stephanie</cp:lastModifiedBy>
  <cp:revision>30</cp:revision>
  <dcterms:created xsi:type="dcterms:W3CDTF">2018-04-27T16:49:25Z</dcterms:created>
  <dcterms:modified xsi:type="dcterms:W3CDTF">2018-05-02T22:11:10Z</dcterms:modified>
</cp:coreProperties>
</file>