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</p:sldIdLst>
  <p:sldSz cx="12192000" cy="6858000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4B9B3-3943-4C2F-86CE-9EE8D0014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50C258-9C0E-4285-81A3-041BB849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632AA1-2C12-43FD-8ACF-465DE642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EB3-7079-41D3-91E8-36B97CDECFC8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45E929-17FC-456C-A0D5-CFC6D20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E4BD87-C415-41AD-AB0C-33242900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F9C2-DD24-47E1-9494-65AD66EF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55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E419F-9D1B-4636-A6A5-5B019FB5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83E6A5-91A5-4A72-B2EA-59BCC8215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9FAF25-08E5-469C-A692-040EBE73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EB3-7079-41D3-91E8-36B97CDECFC8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CC57FB-A595-423E-A9C4-5C93B73F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A16BC6-3A35-46F4-B481-78BDF214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F9C2-DD24-47E1-9494-65AD66EF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2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996B4DE-7521-4106-8111-4E9BCB83F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DE25D6-2F73-46F9-89EA-2988F1FE2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FFAB15-58D3-490B-A97B-20DD9042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EB3-7079-41D3-91E8-36B97CDECFC8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B62B0C-37AA-4277-8AAD-7505078B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00614D-86AD-4355-B489-FECAB2D3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F9C2-DD24-47E1-9494-65AD66EF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56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92AB1-B596-4BAA-9632-AA5D214C3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14CD5B-2FD6-41FA-A7CB-C4EE5541E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7DF0D3-4757-4D26-BAC2-5857681E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EB3-7079-41D3-91E8-36B97CDECFC8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D1B216-96CB-4EC9-A4BD-44966507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F06C10-64F2-4164-89F6-9D063F65F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F9C2-DD24-47E1-9494-65AD66EF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57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64D9D-4F98-4BA9-94B2-C46F1623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519209-369D-4A19-A5CA-CB2C0989B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68B3F1-AFE7-440F-B10E-01951ABE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EB3-7079-41D3-91E8-36B97CDECFC8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82AE2C-9D38-4893-8CD0-A4BC2977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318354-CC62-4C4C-9A72-83131FF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F9C2-DD24-47E1-9494-65AD66EF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36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3FF193-644F-4FA5-9488-E10D1BE9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943C18-FBB9-4AE2-94C4-CA5BCDD9D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D4BE64-3EA4-41F0-AE61-1B88E2ABB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94176B-B409-4790-8835-2C170168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EB3-7079-41D3-91E8-36B97CDECFC8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413DEB-DE40-4217-B85B-BEC2AE2B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B27538-E113-41E8-9B50-00015E8F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F9C2-DD24-47E1-9494-65AD66EF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05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606954-6469-4901-87C5-ECC32708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A8B698-24F6-4322-B1E8-B8169375F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8123DA-58BB-4778-80C0-1A7BEDEC7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E02F78-A811-440B-9AB4-C9555AC3E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258F86-C0E2-41DA-9869-CF53EDBF9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F9AE3F-9E10-48EA-85C9-6B896CD4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EB3-7079-41D3-91E8-36B97CDECFC8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0243A3-D75E-403C-A15D-F688AB6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27DFCA-0B75-4059-87BE-900BD336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F9C2-DD24-47E1-9494-65AD66EF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97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6BB14A-8EDF-4CA0-B513-E504A4A9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6BBB67-7A46-433B-AC38-BE7E3F3A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EB3-7079-41D3-91E8-36B97CDECFC8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018647-2C3C-4AC6-ABAB-EBF24772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109820-A7B3-4AF2-AE3A-E26B53AC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F9C2-DD24-47E1-9494-65AD66EF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5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6AD144-AF85-4456-8ECE-56D7B9C4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EB3-7079-41D3-91E8-36B97CDECFC8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7CDD91-C1F1-4567-9601-5C63D405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3CE0A1-20AD-460B-8C68-1A363014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F9C2-DD24-47E1-9494-65AD66EF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36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3ED52-9E4B-4160-A419-5D905CB41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6702C7-7341-4BA8-ADCC-EA4CC36D0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B9BF65-8899-4BB3-91E0-9F512B08D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6AFE46-C7FB-4569-B82D-A9F5A63C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EB3-7079-41D3-91E8-36B97CDECFC8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5E4C0C-EE49-4EE6-9517-4A46092D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FE7324-91C7-4189-AC0C-0893F0D1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F9C2-DD24-47E1-9494-65AD66EF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5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CBC269-295D-4408-8446-6B985B77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2CA2EB4-FB1D-459F-AD74-D8A9A9F10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BF0A9E-A75E-45BB-8BB9-5AE268D74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B5F426-C0A5-4633-8564-4F2C31AF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EB3-7079-41D3-91E8-36B97CDECFC8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4DB53B-D625-4EB6-AAB0-D86686ED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F3F30C-0835-432D-A656-44359F35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F9C2-DD24-47E1-9494-65AD66EF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74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FB6C16-E54F-472E-9C50-50C12BA6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2C5939-C08F-4348-AEBE-5F29A6436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8C15A4-69B9-46C6-8E28-37F09C62B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3EB3-7079-41D3-91E8-36B97CDECFC8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305BCF-1C42-4AA9-8A39-E966403D3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B26901-E9E1-4F2D-B72E-FF8D1479F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1F9C2-DD24-47E1-9494-65AD66EFD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30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feuille vieillie.&quot;">
            <a:extLst>
              <a:ext uri="{FF2B5EF4-FFF2-40B4-BE49-F238E27FC236}">
                <a16:creationId xmlns:a16="http://schemas.microsoft.com/office/drawing/2014/main" id="{D49F3BF9-4ABF-436D-B430-F27807A4D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6037" y="-1396851"/>
            <a:ext cx="6434467" cy="96517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blason poudlard.&quot;">
            <a:extLst>
              <a:ext uri="{FF2B5EF4-FFF2-40B4-BE49-F238E27FC236}">
                <a16:creationId xmlns:a16="http://schemas.microsoft.com/office/drawing/2014/main" id="{37BBD491-58B6-4445-9C2F-E23E82793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87" y="1173764"/>
            <a:ext cx="4917635" cy="49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blason maison harry potter noir et blanc&quot;">
            <a:extLst>
              <a:ext uri="{FF2B5EF4-FFF2-40B4-BE49-F238E27FC236}">
                <a16:creationId xmlns:a16="http://schemas.microsoft.com/office/drawing/2014/main" id="{0035998D-8C5D-4398-800A-4375307B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2364">
            <a:off x="1344371" y="142418"/>
            <a:ext cx="1028212" cy="1391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associée">
            <a:extLst>
              <a:ext uri="{FF2B5EF4-FFF2-40B4-BE49-F238E27FC236}">
                <a16:creationId xmlns:a16="http://schemas.microsoft.com/office/drawing/2014/main" id="{1D826C99-1B3A-45D8-B149-D8A09B5B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070">
            <a:off x="9745200" y="46577"/>
            <a:ext cx="964041" cy="1349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associée">
            <a:extLst>
              <a:ext uri="{FF2B5EF4-FFF2-40B4-BE49-F238E27FC236}">
                <a16:creationId xmlns:a16="http://schemas.microsoft.com/office/drawing/2014/main" id="{357405D4-150C-402D-ADEE-CEC29034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172">
            <a:off x="1239103" y="5224711"/>
            <a:ext cx="1035791" cy="1339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6DB2B6-5CBE-4240-9987-DA380EAFD9E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</a:blip>
          <a:stretch>
            <a:fillRect/>
          </a:stretch>
        </p:blipFill>
        <p:spPr>
          <a:xfrm rot="20540061">
            <a:off x="9622649" y="5274601"/>
            <a:ext cx="1197414" cy="133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05D777-5D92-4628-9454-D57193165C33}"/>
              </a:ext>
            </a:extLst>
          </p:cNvPr>
          <p:cNvCxnSpPr/>
          <p:nvPr/>
        </p:nvCxnSpPr>
        <p:spPr>
          <a:xfrm>
            <a:off x="2521544" y="260254"/>
            <a:ext cx="71790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EE7DAA4-4A8B-4B48-9D4C-96DB6B97A550}"/>
              </a:ext>
            </a:extLst>
          </p:cNvPr>
          <p:cNvCxnSpPr/>
          <p:nvPr/>
        </p:nvCxnSpPr>
        <p:spPr>
          <a:xfrm>
            <a:off x="1319593" y="1372891"/>
            <a:ext cx="23286" cy="3851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C017CB4-4174-4823-B4F7-4E341BDB9136}"/>
              </a:ext>
            </a:extLst>
          </p:cNvPr>
          <p:cNvCxnSpPr/>
          <p:nvPr/>
        </p:nvCxnSpPr>
        <p:spPr>
          <a:xfrm>
            <a:off x="1470991" y="2001078"/>
            <a:ext cx="0" cy="2862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E45834D-1296-4DE5-9AC6-5E8D47D39E49}"/>
              </a:ext>
            </a:extLst>
          </p:cNvPr>
          <p:cNvCxnSpPr/>
          <p:nvPr/>
        </p:nvCxnSpPr>
        <p:spPr>
          <a:xfrm>
            <a:off x="10707757" y="1372891"/>
            <a:ext cx="0" cy="3851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D54B78A-4842-4807-8DBC-B1AD972089B2}"/>
              </a:ext>
            </a:extLst>
          </p:cNvPr>
          <p:cNvCxnSpPr/>
          <p:nvPr/>
        </p:nvCxnSpPr>
        <p:spPr>
          <a:xfrm>
            <a:off x="10561983" y="2001078"/>
            <a:ext cx="0" cy="2862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9E02A42-5099-45D4-BF89-4CF1784FD017}"/>
              </a:ext>
            </a:extLst>
          </p:cNvPr>
          <p:cNvCxnSpPr/>
          <p:nvPr/>
        </p:nvCxnSpPr>
        <p:spPr>
          <a:xfrm>
            <a:off x="2462278" y="6453809"/>
            <a:ext cx="72383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DC38EAC-5461-4F24-AE11-32655A7B6AD9}"/>
              </a:ext>
            </a:extLst>
          </p:cNvPr>
          <p:cNvSpPr txBox="1"/>
          <p:nvPr/>
        </p:nvSpPr>
        <p:spPr>
          <a:xfrm>
            <a:off x="2583516" y="926513"/>
            <a:ext cx="7103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Blackadder ITC" panose="04020505051007020D02" pitchFamily="82" charset="0"/>
              </a:rPr>
              <a:t>en accord avec l’honorable faculté de magie de Poudlard, décerne à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7FC76AB-DD0B-454E-8A2D-3D6EEB647186}"/>
              </a:ext>
            </a:extLst>
          </p:cNvPr>
          <p:cNvSpPr txBox="1"/>
          <p:nvPr/>
        </p:nvSpPr>
        <p:spPr>
          <a:xfrm>
            <a:off x="1166812" y="304536"/>
            <a:ext cx="968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dirty="0">
                <a:latin typeface="Old English Text MT" panose="03040902040508030806" pitchFamily="66" charset="0"/>
              </a:rPr>
              <a:t>Ecole _______________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628AC16-E1DD-41E9-8B95-5FC4DC2C6DB6}"/>
              </a:ext>
            </a:extLst>
          </p:cNvPr>
          <p:cNvSpPr txBox="1"/>
          <p:nvPr/>
        </p:nvSpPr>
        <p:spPr>
          <a:xfrm>
            <a:off x="2775944" y="1789361"/>
            <a:ext cx="64946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0" dirty="0">
                <a:latin typeface="Blackadder ITC" panose="04020505051007020D02" pitchFamily="82" charset="0"/>
              </a:rPr>
              <a:t>Prénom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16CC897-4CCE-4D90-86D0-90CFD8B09CFE}"/>
              </a:ext>
            </a:extLst>
          </p:cNvPr>
          <p:cNvSpPr txBox="1"/>
          <p:nvPr/>
        </p:nvSpPr>
        <p:spPr>
          <a:xfrm>
            <a:off x="1482788" y="3081895"/>
            <a:ext cx="90503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0" dirty="0">
                <a:solidFill>
                  <a:srgbClr val="CC9900"/>
                </a:solidFill>
                <a:latin typeface="French Script MT" panose="03020402040607040605" pitchFamily="66" charset="0"/>
              </a:rPr>
              <a:t>Elève Altruiste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3E33DC2-2208-41F0-B0F4-B8D27636E92B}"/>
              </a:ext>
            </a:extLst>
          </p:cNvPr>
          <p:cNvSpPr txBox="1"/>
          <p:nvPr/>
        </p:nvSpPr>
        <p:spPr>
          <a:xfrm>
            <a:off x="2053837" y="4275499"/>
            <a:ext cx="7712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French Script MT" panose="03020402040607040605" pitchFamily="66" charset="0"/>
              </a:rPr>
              <a:t>Pour l’attention, la gentillesse, la patience dont elle fait preuve envers ses camarades.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36FDCC0-DBCB-4B85-850B-11E46451F4D6}"/>
              </a:ext>
            </a:extLst>
          </p:cNvPr>
          <p:cNvSpPr txBox="1"/>
          <p:nvPr/>
        </p:nvSpPr>
        <p:spPr>
          <a:xfrm>
            <a:off x="2296625" y="5915451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lackadder ITC" panose="04020505051007020D02" pitchFamily="82" charset="0"/>
              </a:rPr>
              <a:t>Directeur de Poudlard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10CAE6C-6297-4968-93D7-3F801419377D}"/>
              </a:ext>
            </a:extLst>
          </p:cNvPr>
          <p:cNvSpPr txBox="1"/>
          <p:nvPr/>
        </p:nvSpPr>
        <p:spPr>
          <a:xfrm>
            <a:off x="5165721" y="5894363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Blackadder ITC" panose="04020505051007020D02" pitchFamily="82" charset="0"/>
              </a:rPr>
              <a:t>L’enseignante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44DA871-2258-48B1-9800-23DE43A2873A}"/>
              </a:ext>
            </a:extLst>
          </p:cNvPr>
          <p:cNvSpPr txBox="1"/>
          <p:nvPr/>
        </p:nvSpPr>
        <p:spPr>
          <a:xfrm>
            <a:off x="7857043" y="5906360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lackadder ITC" panose="04020505051007020D02" pitchFamily="82" charset="0"/>
              </a:rPr>
              <a:t>Directeur de l’école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D21191B-1432-4BFE-BB06-08D0E5668E9D}"/>
              </a:ext>
            </a:extLst>
          </p:cNvPr>
          <p:cNvCxnSpPr/>
          <p:nvPr/>
        </p:nvCxnSpPr>
        <p:spPr>
          <a:xfrm>
            <a:off x="2454338" y="5915451"/>
            <a:ext cx="14603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275B23A-56C1-4FE8-9459-D3AEB10616E5}"/>
              </a:ext>
            </a:extLst>
          </p:cNvPr>
          <p:cNvCxnSpPr/>
          <p:nvPr/>
        </p:nvCxnSpPr>
        <p:spPr>
          <a:xfrm>
            <a:off x="5385695" y="5915451"/>
            <a:ext cx="13860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A3D1CD41-BF04-4384-A6E4-01C941FCEFF7}"/>
              </a:ext>
            </a:extLst>
          </p:cNvPr>
          <p:cNvCxnSpPr>
            <a:cxnSpLocks/>
          </p:cNvCxnSpPr>
          <p:nvPr/>
        </p:nvCxnSpPr>
        <p:spPr>
          <a:xfrm>
            <a:off x="7903640" y="5894363"/>
            <a:ext cx="16704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15AFAAD4-F9D2-4E59-865B-0AFCE71E7179}"/>
              </a:ext>
            </a:extLst>
          </p:cNvPr>
          <p:cNvCxnSpPr/>
          <p:nvPr/>
        </p:nvCxnSpPr>
        <p:spPr>
          <a:xfrm>
            <a:off x="3220278" y="6361043"/>
            <a:ext cx="573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9B1DBD9C-27F3-47D4-B2F1-8CFE9DAB3A09}"/>
              </a:ext>
            </a:extLst>
          </p:cNvPr>
          <p:cNvCxnSpPr/>
          <p:nvPr/>
        </p:nvCxnSpPr>
        <p:spPr>
          <a:xfrm>
            <a:off x="3220278" y="371061"/>
            <a:ext cx="573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4" descr="Image associée">
            <a:extLst>
              <a:ext uri="{FF2B5EF4-FFF2-40B4-BE49-F238E27FC236}">
                <a16:creationId xmlns:a16="http://schemas.microsoft.com/office/drawing/2014/main" id="{741D9EB8-0160-4A4F-BA9B-5A0D05B90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26" y="5339220"/>
            <a:ext cx="2072889" cy="8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EFB5DBC-E62E-412A-A791-4DD50504ADB0}"/>
              </a:ext>
            </a:extLst>
          </p:cNvPr>
          <p:cNvSpPr txBox="1"/>
          <p:nvPr/>
        </p:nvSpPr>
        <p:spPr>
          <a:xfrm>
            <a:off x="3631282" y="3084611"/>
            <a:ext cx="6186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Blackadder ITC" panose="04020505051007020D02" pitchFamily="82" charset="0"/>
              </a:rPr>
              <a:t>membre de la maison _____________, le diplôme officiel de l’ </a:t>
            </a:r>
          </a:p>
        </p:txBody>
      </p:sp>
    </p:spTree>
    <p:extLst>
      <p:ext uri="{BB962C8B-B14F-4D97-AF65-F5344CB8AC3E}">
        <p14:creationId xmlns:p14="http://schemas.microsoft.com/office/powerpoint/2010/main" val="389361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feuille vieillie.&quot;">
            <a:extLst>
              <a:ext uri="{FF2B5EF4-FFF2-40B4-BE49-F238E27FC236}">
                <a16:creationId xmlns:a16="http://schemas.microsoft.com/office/drawing/2014/main" id="{D49F3BF9-4ABF-436D-B430-F27807A4D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6037" y="-1396851"/>
            <a:ext cx="6434467" cy="96517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blason poudlard.&quot;">
            <a:extLst>
              <a:ext uri="{FF2B5EF4-FFF2-40B4-BE49-F238E27FC236}">
                <a16:creationId xmlns:a16="http://schemas.microsoft.com/office/drawing/2014/main" id="{37BBD491-58B6-4445-9C2F-E23E82793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87" y="1173764"/>
            <a:ext cx="4917635" cy="49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blason maison harry potter noir et blanc&quot;">
            <a:extLst>
              <a:ext uri="{FF2B5EF4-FFF2-40B4-BE49-F238E27FC236}">
                <a16:creationId xmlns:a16="http://schemas.microsoft.com/office/drawing/2014/main" id="{0035998D-8C5D-4398-800A-4375307B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2364">
            <a:off x="1344371" y="142418"/>
            <a:ext cx="1028212" cy="1391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associée">
            <a:extLst>
              <a:ext uri="{FF2B5EF4-FFF2-40B4-BE49-F238E27FC236}">
                <a16:creationId xmlns:a16="http://schemas.microsoft.com/office/drawing/2014/main" id="{1D826C99-1B3A-45D8-B149-D8A09B5B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070">
            <a:off x="9745200" y="46577"/>
            <a:ext cx="964041" cy="1349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associée">
            <a:extLst>
              <a:ext uri="{FF2B5EF4-FFF2-40B4-BE49-F238E27FC236}">
                <a16:creationId xmlns:a16="http://schemas.microsoft.com/office/drawing/2014/main" id="{357405D4-150C-402D-ADEE-CEC29034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172">
            <a:off x="1239103" y="5224711"/>
            <a:ext cx="1035791" cy="1339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6DB2B6-5CBE-4240-9987-DA380EAFD9E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</a:blip>
          <a:stretch>
            <a:fillRect/>
          </a:stretch>
        </p:blipFill>
        <p:spPr>
          <a:xfrm rot="20540061">
            <a:off x="9622649" y="5274601"/>
            <a:ext cx="1197414" cy="133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05D777-5D92-4628-9454-D57193165C33}"/>
              </a:ext>
            </a:extLst>
          </p:cNvPr>
          <p:cNvCxnSpPr/>
          <p:nvPr/>
        </p:nvCxnSpPr>
        <p:spPr>
          <a:xfrm>
            <a:off x="2521544" y="260254"/>
            <a:ext cx="71790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EE7DAA4-4A8B-4B48-9D4C-96DB6B97A550}"/>
              </a:ext>
            </a:extLst>
          </p:cNvPr>
          <p:cNvCxnSpPr/>
          <p:nvPr/>
        </p:nvCxnSpPr>
        <p:spPr>
          <a:xfrm>
            <a:off x="1319593" y="1372891"/>
            <a:ext cx="23286" cy="3851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C017CB4-4174-4823-B4F7-4E341BDB9136}"/>
              </a:ext>
            </a:extLst>
          </p:cNvPr>
          <p:cNvCxnSpPr/>
          <p:nvPr/>
        </p:nvCxnSpPr>
        <p:spPr>
          <a:xfrm>
            <a:off x="1470991" y="2001078"/>
            <a:ext cx="0" cy="2862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E45834D-1296-4DE5-9AC6-5E8D47D39E49}"/>
              </a:ext>
            </a:extLst>
          </p:cNvPr>
          <p:cNvCxnSpPr/>
          <p:nvPr/>
        </p:nvCxnSpPr>
        <p:spPr>
          <a:xfrm>
            <a:off x="10707757" y="1372891"/>
            <a:ext cx="0" cy="3851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D54B78A-4842-4807-8DBC-B1AD972089B2}"/>
              </a:ext>
            </a:extLst>
          </p:cNvPr>
          <p:cNvCxnSpPr/>
          <p:nvPr/>
        </p:nvCxnSpPr>
        <p:spPr>
          <a:xfrm>
            <a:off x="10561983" y="2001078"/>
            <a:ext cx="0" cy="2862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9E02A42-5099-45D4-BF89-4CF1784FD017}"/>
              </a:ext>
            </a:extLst>
          </p:cNvPr>
          <p:cNvCxnSpPr/>
          <p:nvPr/>
        </p:nvCxnSpPr>
        <p:spPr>
          <a:xfrm>
            <a:off x="2462278" y="6453809"/>
            <a:ext cx="72383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DC38EAC-5461-4F24-AE11-32655A7B6AD9}"/>
              </a:ext>
            </a:extLst>
          </p:cNvPr>
          <p:cNvSpPr txBox="1"/>
          <p:nvPr/>
        </p:nvSpPr>
        <p:spPr>
          <a:xfrm>
            <a:off x="2583516" y="926513"/>
            <a:ext cx="7103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Blackadder ITC" panose="04020505051007020D02" pitchFamily="82" charset="0"/>
              </a:rPr>
              <a:t>en accord avec l’honorable faculté de magie de Poudlard, décerne à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7FC76AB-DD0B-454E-8A2D-3D6EEB647186}"/>
              </a:ext>
            </a:extLst>
          </p:cNvPr>
          <p:cNvSpPr txBox="1"/>
          <p:nvPr/>
        </p:nvSpPr>
        <p:spPr>
          <a:xfrm>
            <a:off x="1166812" y="304536"/>
            <a:ext cx="968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dirty="0">
                <a:latin typeface="Old English Text MT" panose="03040902040508030806" pitchFamily="66" charset="0"/>
              </a:rPr>
              <a:t>Ecole ______________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628AC16-E1DD-41E9-8B95-5FC4DC2C6DB6}"/>
              </a:ext>
            </a:extLst>
          </p:cNvPr>
          <p:cNvSpPr txBox="1"/>
          <p:nvPr/>
        </p:nvSpPr>
        <p:spPr>
          <a:xfrm>
            <a:off x="2775944" y="1789361"/>
            <a:ext cx="64946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0" dirty="0">
                <a:latin typeface="Blackadder ITC" panose="04020505051007020D02" pitchFamily="82" charset="0"/>
              </a:rPr>
              <a:t>Prénom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16CC897-4CCE-4D90-86D0-90CFD8B09CFE}"/>
              </a:ext>
            </a:extLst>
          </p:cNvPr>
          <p:cNvSpPr txBox="1"/>
          <p:nvPr/>
        </p:nvSpPr>
        <p:spPr>
          <a:xfrm>
            <a:off x="1564196" y="3024905"/>
            <a:ext cx="90503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0" dirty="0">
                <a:solidFill>
                  <a:srgbClr val="CC9900"/>
                </a:solidFill>
                <a:latin typeface="French Script MT" panose="03020402040607040605" pitchFamily="66" charset="0"/>
              </a:rPr>
              <a:t>Elève Sérieux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3E33DC2-2208-41F0-B0F4-B8D27636E92B}"/>
              </a:ext>
            </a:extLst>
          </p:cNvPr>
          <p:cNvSpPr txBox="1"/>
          <p:nvPr/>
        </p:nvSpPr>
        <p:spPr>
          <a:xfrm>
            <a:off x="2053837" y="4275499"/>
            <a:ext cx="771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French Script MT" panose="03020402040607040605" pitchFamily="66" charset="0"/>
              </a:rPr>
              <a:t>Pour tout le sérieux dont il fait preuve en classe.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36FDCC0-DBCB-4B85-850B-11E46451F4D6}"/>
              </a:ext>
            </a:extLst>
          </p:cNvPr>
          <p:cNvSpPr txBox="1"/>
          <p:nvPr/>
        </p:nvSpPr>
        <p:spPr>
          <a:xfrm>
            <a:off x="2296625" y="5915451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lackadder ITC" panose="04020505051007020D02" pitchFamily="82" charset="0"/>
              </a:rPr>
              <a:t>Directeur de Poudlard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10CAE6C-6297-4968-93D7-3F801419377D}"/>
              </a:ext>
            </a:extLst>
          </p:cNvPr>
          <p:cNvSpPr txBox="1"/>
          <p:nvPr/>
        </p:nvSpPr>
        <p:spPr>
          <a:xfrm>
            <a:off x="5165721" y="5894363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Blackadder ITC" panose="04020505051007020D02" pitchFamily="82" charset="0"/>
              </a:rPr>
              <a:t>L’enseignante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44DA871-2258-48B1-9800-23DE43A2873A}"/>
              </a:ext>
            </a:extLst>
          </p:cNvPr>
          <p:cNvSpPr txBox="1"/>
          <p:nvPr/>
        </p:nvSpPr>
        <p:spPr>
          <a:xfrm>
            <a:off x="7857043" y="5906360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lackadder ITC" panose="04020505051007020D02" pitchFamily="82" charset="0"/>
              </a:rPr>
              <a:t>Directeur de l’école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D21191B-1432-4BFE-BB06-08D0E5668E9D}"/>
              </a:ext>
            </a:extLst>
          </p:cNvPr>
          <p:cNvCxnSpPr/>
          <p:nvPr/>
        </p:nvCxnSpPr>
        <p:spPr>
          <a:xfrm>
            <a:off x="2454338" y="5915451"/>
            <a:ext cx="14603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275B23A-56C1-4FE8-9459-D3AEB10616E5}"/>
              </a:ext>
            </a:extLst>
          </p:cNvPr>
          <p:cNvCxnSpPr/>
          <p:nvPr/>
        </p:nvCxnSpPr>
        <p:spPr>
          <a:xfrm>
            <a:off x="5385695" y="5915451"/>
            <a:ext cx="13860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A3D1CD41-BF04-4384-A6E4-01C941FCEFF7}"/>
              </a:ext>
            </a:extLst>
          </p:cNvPr>
          <p:cNvCxnSpPr>
            <a:cxnSpLocks/>
          </p:cNvCxnSpPr>
          <p:nvPr/>
        </p:nvCxnSpPr>
        <p:spPr>
          <a:xfrm>
            <a:off x="7903640" y="5894363"/>
            <a:ext cx="16704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15AFAAD4-F9D2-4E59-865B-0AFCE71E7179}"/>
              </a:ext>
            </a:extLst>
          </p:cNvPr>
          <p:cNvCxnSpPr/>
          <p:nvPr/>
        </p:nvCxnSpPr>
        <p:spPr>
          <a:xfrm>
            <a:off x="3220278" y="6361043"/>
            <a:ext cx="573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9B1DBD9C-27F3-47D4-B2F1-8CFE9DAB3A09}"/>
              </a:ext>
            </a:extLst>
          </p:cNvPr>
          <p:cNvCxnSpPr/>
          <p:nvPr/>
        </p:nvCxnSpPr>
        <p:spPr>
          <a:xfrm>
            <a:off x="3220278" y="371061"/>
            <a:ext cx="573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4" descr="Image associée">
            <a:extLst>
              <a:ext uri="{FF2B5EF4-FFF2-40B4-BE49-F238E27FC236}">
                <a16:creationId xmlns:a16="http://schemas.microsoft.com/office/drawing/2014/main" id="{7E7AC2EC-DD61-4256-88B2-786D5231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26" y="5339220"/>
            <a:ext cx="2072889" cy="8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EFB5DBC-E62E-412A-A791-4DD50504ADB0}"/>
              </a:ext>
            </a:extLst>
          </p:cNvPr>
          <p:cNvSpPr txBox="1"/>
          <p:nvPr/>
        </p:nvSpPr>
        <p:spPr>
          <a:xfrm>
            <a:off x="3631282" y="3084611"/>
            <a:ext cx="6186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Blackadder ITC" panose="04020505051007020D02" pitchFamily="82" charset="0"/>
              </a:rPr>
              <a:t>membre de la maison ___________, le diplôme officiel de l’ </a:t>
            </a:r>
          </a:p>
        </p:txBody>
      </p:sp>
    </p:spTree>
    <p:extLst>
      <p:ext uri="{BB962C8B-B14F-4D97-AF65-F5344CB8AC3E}">
        <p14:creationId xmlns:p14="http://schemas.microsoft.com/office/powerpoint/2010/main" val="429481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feuille vieillie.&quot;">
            <a:extLst>
              <a:ext uri="{FF2B5EF4-FFF2-40B4-BE49-F238E27FC236}">
                <a16:creationId xmlns:a16="http://schemas.microsoft.com/office/drawing/2014/main" id="{D49F3BF9-4ABF-436D-B430-F27807A4D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6037" y="-1396851"/>
            <a:ext cx="6434467" cy="96517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blason poudlard.&quot;">
            <a:extLst>
              <a:ext uri="{FF2B5EF4-FFF2-40B4-BE49-F238E27FC236}">
                <a16:creationId xmlns:a16="http://schemas.microsoft.com/office/drawing/2014/main" id="{37BBD491-58B6-4445-9C2F-E23E82793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87" y="1173764"/>
            <a:ext cx="4917635" cy="49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blason maison harry potter noir et blanc&quot;">
            <a:extLst>
              <a:ext uri="{FF2B5EF4-FFF2-40B4-BE49-F238E27FC236}">
                <a16:creationId xmlns:a16="http://schemas.microsoft.com/office/drawing/2014/main" id="{0035998D-8C5D-4398-800A-4375307B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2364">
            <a:off x="1344371" y="142418"/>
            <a:ext cx="1028212" cy="1391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associée">
            <a:extLst>
              <a:ext uri="{FF2B5EF4-FFF2-40B4-BE49-F238E27FC236}">
                <a16:creationId xmlns:a16="http://schemas.microsoft.com/office/drawing/2014/main" id="{1D826C99-1B3A-45D8-B149-D8A09B5B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070">
            <a:off x="9745200" y="46577"/>
            <a:ext cx="964041" cy="1349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associée">
            <a:extLst>
              <a:ext uri="{FF2B5EF4-FFF2-40B4-BE49-F238E27FC236}">
                <a16:creationId xmlns:a16="http://schemas.microsoft.com/office/drawing/2014/main" id="{357405D4-150C-402D-ADEE-CEC29034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172">
            <a:off x="1239103" y="5224711"/>
            <a:ext cx="1035791" cy="1339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6DB2B6-5CBE-4240-9987-DA380EAFD9E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</a:blip>
          <a:stretch>
            <a:fillRect/>
          </a:stretch>
        </p:blipFill>
        <p:spPr>
          <a:xfrm rot="20540061">
            <a:off x="9622649" y="5274601"/>
            <a:ext cx="1197414" cy="133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05D777-5D92-4628-9454-D57193165C33}"/>
              </a:ext>
            </a:extLst>
          </p:cNvPr>
          <p:cNvCxnSpPr/>
          <p:nvPr/>
        </p:nvCxnSpPr>
        <p:spPr>
          <a:xfrm>
            <a:off x="2521544" y="260254"/>
            <a:ext cx="71790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EE7DAA4-4A8B-4B48-9D4C-96DB6B97A550}"/>
              </a:ext>
            </a:extLst>
          </p:cNvPr>
          <p:cNvCxnSpPr/>
          <p:nvPr/>
        </p:nvCxnSpPr>
        <p:spPr>
          <a:xfrm>
            <a:off x="1319593" y="1372891"/>
            <a:ext cx="23286" cy="3851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C017CB4-4174-4823-B4F7-4E341BDB9136}"/>
              </a:ext>
            </a:extLst>
          </p:cNvPr>
          <p:cNvCxnSpPr/>
          <p:nvPr/>
        </p:nvCxnSpPr>
        <p:spPr>
          <a:xfrm>
            <a:off x="1470991" y="2001078"/>
            <a:ext cx="0" cy="2862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E45834D-1296-4DE5-9AC6-5E8D47D39E49}"/>
              </a:ext>
            </a:extLst>
          </p:cNvPr>
          <p:cNvCxnSpPr/>
          <p:nvPr/>
        </p:nvCxnSpPr>
        <p:spPr>
          <a:xfrm>
            <a:off x="10707757" y="1372891"/>
            <a:ext cx="0" cy="3851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D54B78A-4842-4807-8DBC-B1AD972089B2}"/>
              </a:ext>
            </a:extLst>
          </p:cNvPr>
          <p:cNvCxnSpPr/>
          <p:nvPr/>
        </p:nvCxnSpPr>
        <p:spPr>
          <a:xfrm>
            <a:off x="10561983" y="2001078"/>
            <a:ext cx="0" cy="2862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9E02A42-5099-45D4-BF89-4CF1784FD017}"/>
              </a:ext>
            </a:extLst>
          </p:cNvPr>
          <p:cNvCxnSpPr/>
          <p:nvPr/>
        </p:nvCxnSpPr>
        <p:spPr>
          <a:xfrm>
            <a:off x="2462278" y="6453809"/>
            <a:ext cx="72383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DC38EAC-5461-4F24-AE11-32655A7B6AD9}"/>
              </a:ext>
            </a:extLst>
          </p:cNvPr>
          <p:cNvSpPr txBox="1"/>
          <p:nvPr/>
        </p:nvSpPr>
        <p:spPr>
          <a:xfrm>
            <a:off x="2583516" y="926513"/>
            <a:ext cx="7103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Blackadder ITC" panose="04020505051007020D02" pitchFamily="82" charset="0"/>
              </a:rPr>
              <a:t>en accord avec l’honorable faculté de magie de Poudlard, décerne à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7FC76AB-DD0B-454E-8A2D-3D6EEB647186}"/>
              </a:ext>
            </a:extLst>
          </p:cNvPr>
          <p:cNvSpPr txBox="1"/>
          <p:nvPr/>
        </p:nvSpPr>
        <p:spPr>
          <a:xfrm>
            <a:off x="1166812" y="304536"/>
            <a:ext cx="968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dirty="0">
                <a:latin typeface="Old English Text MT" panose="03040902040508030806" pitchFamily="66" charset="0"/>
              </a:rPr>
              <a:t>Ecole ______________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628AC16-E1DD-41E9-8B95-5FC4DC2C6DB6}"/>
              </a:ext>
            </a:extLst>
          </p:cNvPr>
          <p:cNvSpPr txBox="1"/>
          <p:nvPr/>
        </p:nvSpPr>
        <p:spPr>
          <a:xfrm>
            <a:off x="2775944" y="1789361"/>
            <a:ext cx="64946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0" dirty="0">
                <a:latin typeface="Blackadder ITC" panose="04020505051007020D02" pitchFamily="82" charset="0"/>
              </a:rPr>
              <a:t>Prénom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16CC897-4CCE-4D90-86D0-90CFD8B09CFE}"/>
              </a:ext>
            </a:extLst>
          </p:cNvPr>
          <p:cNvSpPr txBox="1"/>
          <p:nvPr/>
        </p:nvSpPr>
        <p:spPr>
          <a:xfrm>
            <a:off x="1564196" y="3024905"/>
            <a:ext cx="90503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0" dirty="0">
                <a:solidFill>
                  <a:srgbClr val="CC9900"/>
                </a:solidFill>
                <a:latin typeface="French Script MT" panose="03020402040607040605" pitchFamily="66" charset="0"/>
              </a:rPr>
              <a:t>Elève Curieux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3E33DC2-2208-41F0-B0F4-B8D27636E92B}"/>
              </a:ext>
            </a:extLst>
          </p:cNvPr>
          <p:cNvSpPr txBox="1"/>
          <p:nvPr/>
        </p:nvSpPr>
        <p:spPr>
          <a:xfrm>
            <a:off x="2053837" y="4275499"/>
            <a:ext cx="771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French Script MT" panose="03020402040607040605" pitchFamily="66" charset="0"/>
              </a:rPr>
              <a:t>Pour tout le sérieux dont il fait preuve en classe.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36FDCC0-DBCB-4B85-850B-11E46451F4D6}"/>
              </a:ext>
            </a:extLst>
          </p:cNvPr>
          <p:cNvSpPr txBox="1"/>
          <p:nvPr/>
        </p:nvSpPr>
        <p:spPr>
          <a:xfrm>
            <a:off x="2296625" y="5915451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lackadder ITC" panose="04020505051007020D02" pitchFamily="82" charset="0"/>
              </a:rPr>
              <a:t>Directeur de Poudlard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10CAE6C-6297-4968-93D7-3F801419377D}"/>
              </a:ext>
            </a:extLst>
          </p:cNvPr>
          <p:cNvSpPr txBox="1"/>
          <p:nvPr/>
        </p:nvSpPr>
        <p:spPr>
          <a:xfrm>
            <a:off x="5165721" y="5894363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Blackadder ITC" panose="04020505051007020D02" pitchFamily="82" charset="0"/>
              </a:rPr>
              <a:t>L’enseignante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44DA871-2258-48B1-9800-23DE43A2873A}"/>
              </a:ext>
            </a:extLst>
          </p:cNvPr>
          <p:cNvSpPr txBox="1"/>
          <p:nvPr/>
        </p:nvSpPr>
        <p:spPr>
          <a:xfrm>
            <a:off x="7857043" y="5906360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lackadder ITC" panose="04020505051007020D02" pitchFamily="82" charset="0"/>
              </a:rPr>
              <a:t>Directeur de l’école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D21191B-1432-4BFE-BB06-08D0E5668E9D}"/>
              </a:ext>
            </a:extLst>
          </p:cNvPr>
          <p:cNvCxnSpPr/>
          <p:nvPr/>
        </p:nvCxnSpPr>
        <p:spPr>
          <a:xfrm>
            <a:off x="2454338" y="5915451"/>
            <a:ext cx="14603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275B23A-56C1-4FE8-9459-D3AEB10616E5}"/>
              </a:ext>
            </a:extLst>
          </p:cNvPr>
          <p:cNvCxnSpPr/>
          <p:nvPr/>
        </p:nvCxnSpPr>
        <p:spPr>
          <a:xfrm>
            <a:off x="5385695" y="5915451"/>
            <a:ext cx="13860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A3D1CD41-BF04-4384-A6E4-01C941FCEFF7}"/>
              </a:ext>
            </a:extLst>
          </p:cNvPr>
          <p:cNvCxnSpPr>
            <a:cxnSpLocks/>
          </p:cNvCxnSpPr>
          <p:nvPr/>
        </p:nvCxnSpPr>
        <p:spPr>
          <a:xfrm>
            <a:off x="7903640" y="5894363"/>
            <a:ext cx="16704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15AFAAD4-F9D2-4E59-865B-0AFCE71E7179}"/>
              </a:ext>
            </a:extLst>
          </p:cNvPr>
          <p:cNvCxnSpPr/>
          <p:nvPr/>
        </p:nvCxnSpPr>
        <p:spPr>
          <a:xfrm>
            <a:off x="3220278" y="6361043"/>
            <a:ext cx="573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9B1DBD9C-27F3-47D4-B2F1-8CFE9DAB3A09}"/>
              </a:ext>
            </a:extLst>
          </p:cNvPr>
          <p:cNvCxnSpPr/>
          <p:nvPr/>
        </p:nvCxnSpPr>
        <p:spPr>
          <a:xfrm>
            <a:off x="3220278" y="371061"/>
            <a:ext cx="573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4" descr="Image associée">
            <a:extLst>
              <a:ext uri="{FF2B5EF4-FFF2-40B4-BE49-F238E27FC236}">
                <a16:creationId xmlns:a16="http://schemas.microsoft.com/office/drawing/2014/main" id="{7E7AC2EC-DD61-4256-88B2-786D5231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26" y="5339220"/>
            <a:ext cx="2072889" cy="8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EFB5DBC-E62E-412A-A791-4DD50504ADB0}"/>
              </a:ext>
            </a:extLst>
          </p:cNvPr>
          <p:cNvSpPr txBox="1"/>
          <p:nvPr/>
        </p:nvSpPr>
        <p:spPr>
          <a:xfrm>
            <a:off x="3631282" y="3084611"/>
            <a:ext cx="6186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Blackadder ITC" panose="04020505051007020D02" pitchFamily="82" charset="0"/>
              </a:rPr>
              <a:t>membre de la maison ___________, le diplôme officiel de l’ </a:t>
            </a:r>
          </a:p>
        </p:txBody>
      </p:sp>
    </p:spTree>
    <p:extLst>
      <p:ext uri="{BB962C8B-B14F-4D97-AF65-F5344CB8AC3E}">
        <p14:creationId xmlns:p14="http://schemas.microsoft.com/office/powerpoint/2010/main" val="28425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feuille vieillie.&quot;">
            <a:extLst>
              <a:ext uri="{FF2B5EF4-FFF2-40B4-BE49-F238E27FC236}">
                <a16:creationId xmlns:a16="http://schemas.microsoft.com/office/drawing/2014/main" id="{D49F3BF9-4ABF-436D-B430-F27807A4D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6037" y="-1396851"/>
            <a:ext cx="6434467" cy="96517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blason poudlard.&quot;">
            <a:extLst>
              <a:ext uri="{FF2B5EF4-FFF2-40B4-BE49-F238E27FC236}">
                <a16:creationId xmlns:a16="http://schemas.microsoft.com/office/drawing/2014/main" id="{37BBD491-58B6-4445-9C2F-E23E82793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87" y="1173764"/>
            <a:ext cx="4917635" cy="49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blason maison harry potter noir et blanc&quot;">
            <a:extLst>
              <a:ext uri="{FF2B5EF4-FFF2-40B4-BE49-F238E27FC236}">
                <a16:creationId xmlns:a16="http://schemas.microsoft.com/office/drawing/2014/main" id="{0035998D-8C5D-4398-800A-4375307B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2364">
            <a:off x="1344371" y="142418"/>
            <a:ext cx="1028212" cy="1391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associée">
            <a:extLst>
              <a:ext uri="{FF2B5EF4-FFF2-40B4-BE49-F238E27FC236}">
                <a16:creationId xmlns:a16="http://schemas.microsoft.com/office/drawing/2014/main" id="{1D826C99-1B3A-45D8-B149-D8A09B5B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070">
            <a:off x="9745200" y="46577"/>
            <a:ext cx="964041" cy="1349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associée">
            <a:extLst>
              <a:ext uri="{FF2B5EF4-FFF2-40B4-BE49-F238E27FC236}">
                <a16:creationId xmlns:a16="http://schemas.microsoft.com/office/drawing/2014/main" id="{357405D4-150C-402D-ADEE-CEC29034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172">
            <a:off x="1239103" y="5224711"/>
            <a:ext cx="1035791" cy="1339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6DB2B6-5CBE-4240-9987-DA380EAFD9E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</a:blip>
          <a:stretch>
            <a:fillRect/>
          </a:stretch>
        </p:blipFill>
        <p:spPr>
          <a:xfrm rot="20540061">
            <a:off x="9622649" y="5274601"/>
            <a:ext cx="1197414" cy="133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05D777-5D92-4628-9454-D57193165C33}"/>
              </a:ext>
            </a:extLst>
          </p:cNvPr>
          <p:cNvCxnSpPr/>
          <p:nvPr/>
        </p:nvCxnSpPr>
        <p:spPr>
          <a:xfrm>
            <a:off x="2521544" y="260254"/>
            <a:ext cx="71790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EE7DAA4-4A8B-4B48-9D4C-96DB6B97A550}"/>
              </a:ext>
            </a:extLst>
          </p:cNvPr>
          <p:cNvCxnSpPr/>
          <p:nvPr/>
        </p:nvCxnSpPr>
        <p:spPr>
          <a:xfrm>
            <a:off x="1319593" y="1372891"/>
            <a:ext cx="23286" cy="3851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C017CB4-4174-4823-B4F7-4E341BDB9136}"/>
              </a:ext>
            </a:extLst>
          </p:cNvPr>
          <p:cNvCxnSpPr/>
          <p:nvPr/>
        </p:nvCxnSpPr>
        <p:spPr>
          <a:xfrm>
            <a:off x="1470991" y="2001078"/>
            <a:ext cx="0" cy="2862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E45834D-1296-4DE5-9AC6-5E8D47D39E49}"/>
              </a:ext>
            </a:extLst>
          </p:cNvPr>
          <p:cNvCxnSpPr/>
          <p:nvPr/>
        </p:nvCxnSpPr>
        <p:spPr>
          <a:xfrm>
            <a:off x="10707757" y="1372891"/>
            <a:ext cx="0" cy="3851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D54B78A-4842-4807-8DBC-B1AD972089B2}"/>
              </a:ext>
            </a:extLst>
          </p:cNvPr>
          <p:cNvCxnSpPr/>
          <p:nvPr/>
        </p:nvCxnSpPr>
        <p:spPr>
          <a:xfrm>
            <a:off x="10561983" y="2001078"/>
            <a:ext cx="0" cy="2862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9E02A42-5099-45D4-BF89-4CF1784FD017}"/>
              </a:ext>
            </a:extLst>
          </p:cNvPr>
          <p:cNvCxnSpPr/>
          <p:nvPr/>
        </p:nvCxnSpPr>
        <p:spPr>
          <a:xfrm>
            <a:off x="2462278" y="6453809"/>
            <a:ext cx="72383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DC38EAC-5461-4F24-AE11-32655A7B6AD9}"/>
              </a:ext>
            </a:extLst>
          </p:cNvPr>
          <p:cNvSpPr txBox="1"/>
          <p:nvPr/>
        </p:nvSpPr>
        <p:spPr>
          <a:xfrm>
            <a:off x="2583516" y="926513"/>
            <a:ext cx="7103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Blackadder ITC" panose="04020505051007020D02" pitchFamily="82" charset="0"/>
              </a:rPr>
              <a:t>en accord avec l’honorable faculté de magie de Poudlard, décerne à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7FC76AB-DD0B-454E-8A2D-3D6EEB647186}"/>
              </a:ext>
            </a:extLst>
          </p:cNvPr>
          <p:cNvSpPr txBox="1"/>
          <p:nvPr/>
        </p:nvSpPr>
        <p:spPr>
          <a:xfrm>
            <a:off x="1166812" y="304536"/>
            <a:ext cx="968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dirty="0">
                <a:latin typeface="Old English Text MT" panose="03040902040508030806" pitchFamily="66" charset="0"/>
              </a:rPr>
              <a:t>Ecole ______________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628AC16-E1DD-41E9-8B95-5FC4DC2C6DB6}"/>
              </a:ext>
            </a:extLst>
          </p:cNvPr>
          <p:cNvSpPr txBox="1"/>
          <p:nvPr/>
        </p:nvSpPr>
        <p:spPr>
          <a:xfrm>
            <a:off x="2775944" y="1789361"/>
            <a:ext cx="64946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0" dirty="0">
                <a:latin typeface="Blackadder ITC" panose="04020505051007020D02" pitchFamily="82" charset="0"/>
              </a:rPr>
              <a:t>Prénom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16CC897-4CCE-4D90-86D0-90CFD8B09CFE}"/>
              </a:ext>
            </a:extLst>
          </p:cNvPr>
          <p:cNvSpPr txBox="1"/>
          <p:nvPr/>
        </p:nvSpPr>
        <p:spPr>
          <a:xfrm>
            <a:off x="1564196" y="3024905"/>
            <a:ext cx="90503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0" dirty="0">
                <a:solidFill>
                  <a:srgbClr val="CC9900"/>
                </a:solidFill>
                <a:latin typeface="French Script MT" panose="03020402040607040605" pitchFamily="66" charset="0"/>
              </a:rPr>
              <a:t>Elève Courageux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3E33DC2-2208-41F0-B0F4-B8D27636E92B}"/>
              </a:ext>
            </a:extLst>
          </p:cNvPr>
          <p:cNvSpPr txBox="1"/>
          <p:nvPr/>
        </p:nvSpPr>
        <p:spPr>
          <a:xfrm>
            <a:off x="2053837" y="4275499"/>
            <a:ext cx="771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French Script MT" panose="03020402040607040605" pitchFamily="66" charset="0"/>
              </a:rPr>
              <a:t>Pour tout le sérieux dont il fait preuve en classe.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36FDCC0-DBCB-4B85-850B-11E46451F4D6}"/>
              </a:ext>
            </a:extLst>
          </p:cNvPr>
          <p:cNvSpPr txBox="1"/>
          <p:nvPr/>
        </p:nvSpPr>
        <p:spPr>
          <a:xfrm>
            <a:off x="2296625" y="5915451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lackadder ITC" panose="04020505051007020D02" pitchFamily="82" charset="0"/>
              </a:rPr>
              <a:t>Directeur de Poudlard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10CAE6C-6297-4968-93D7-3F801419377D}"/>
              </a:ext>
            </a:extLst>
          </p:cNvPr>
          <p:cNvSpPr txBox="1"/>
          <p:nvPr/>
        </p:nvSpPr>
        <p:spPr>
          <a:xfrm>
            <a:off x="5165721" y="5894363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Blackadder ITC" panose="04020505051007020D02" pitchFamily="82" charset="0"/>
              </a:rPr>
              <a:t>L’enseignante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44DA871-2258-48B1-9800-23DE43A2873A}"/>
              </a:ext>
            </a:extLst>
          </p:cNvPr>
          <p:cNvSpPr txBox="1"/>
          <p:nvPr/>
        </p:nvSpPr>
        <p:spPr>
          <a:xfrm>
            <a:off x="7857043" y="5906360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lackadder ITC" panose="04020505051007020D02" pitchFamily="82" charset="0"/>
              </a:rPr>
              <a:t>Directeur de l’école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D21191B-1432-4BFE-BB06-08D0E5668E9D}"/>
              </a:ext>
            </a:extLst>
          </p:cNvPr>
          <p:cNvCxnSpPr/>
          <p:nvPr/>
        </p:nvCxnSpPr>
        <p:spPr>
          <a:xfrm>
            <a:off x="2454338" y="5915451"/>
            <a:ext cx="14603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275B23A-56C1-4FE8-9459-D3AEB10616E5}"/>
              </a:ext>
            </a:extLst>
          </p:cNvPr>
          <p:cNvCxnSpPr/>
          <p:nvPr/>
        </p:nvCxnSpPr>
        <p:spPr>
          <a:xfrm>
            <a:off x="5385695" y="5915451"/>
            <a:ext cx="13860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A3D1CD41-BF04-4384-A6E4-01C941FCEFF7}"/>
              </a:ext>
            </a:extLst>
          </p:cNvPr>
          <p:cNvCxnSpPr>
            <a:cxnSpLocks/>
          </p:cNvCxnSpPr>
          <p:nvPr/>
        </p:nvCxnSpPr>
        <p:spPr>
          <a:xfrm>
            <a:off x="7903640" y="5894363"/>
            <a:ext cx="16704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15AFAAD4-F9D2-4E59-865B-0AFCE71E7179}"/>
              </a:ext>
            </a:extLst>
          </p:cNvPr>
          <p:cNvCxnSpPr/>
          <p:nvPr/>
        </p:nvCxnSpPr>
        <p:spPr>
          <a:xfrm>
            <a:off x="3220278" y="6361043"/>
            <a:ext cx="573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9B1DBD9C-27F3-47D4-B2F1-8CFE9DAB3A09}"/>
              </a:ext>
            </a:extLst>
          </p:cNvPr>
          <p:cNvCxnSpPr/>
          <p:nvPr/>
        </p:nvCxnSpPr>
        <p:spPr>
          <a:xfrm>
            <a:off x="3220278" y="371061"/>
            <a:ext cx="573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4" descr="Image associée">
            <a:extLst>
              <a:ext uri="{FF2B5EF4-FFF2-40B4-BE49-F238E27FC236}">
                <a16:creationId xmlns:a16="http://schemas.microsoft.com/office/drawing/2014/main" id="{7E7AC2EC-DD61-4256-88B2-786D5231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26" y="5339220"/>
            <a:ext cx="2072889" cy="8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EFB5DBC-E62E-412A-A791-4DD50504ADB0}"/>
              </a:ext>
            </a:extLst>
          </p:cNvPr>
          <p:cNvSpPr txBox="1"/>
          <p:nvPr/>
        </p:nvSpPr>
        <p:spPr>
          <a:xfrm>
            <a:off x="3631282" y="3084611"/>
            <a:ext cx="6186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Blackadder ITC" panose="04020505051007020D02" pitchFamily="82" charset="0"/>
              </a:rPr>
              <a:t>membre de la maison ___________, le diplôme officiel de l’ </a:t>
            </a:r>
          </a:p>
        </p:txBody>
      </p:sp>
    </p:spTree>
    <p:extLst>
      <p:ext uri="{BB962C8B-B14F-4D97-AF65-F5344CB8AC3E}">
        <p14:creationId xmlns:p14="http://schemas.microsoft.com/office/powerpoint/2010/main" val="281647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feuille vieillie.&quot;">
            <a:extLst>
              <a:ext uri="{FF2B5EF4-FFF2-40B4-BE49-F238E27FC236}">
                <a16:creationId xmlns:a16="http://schemas.microsoft.com/office/drawing/2014/main" id="{D49F3BF9-4ABF-436D-B430-F27807A4D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6037" y="-1396851"/>
            <a:ext cx="6434467" cy="96517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blason poudlard.&quot;">
            <a:extLst>
              <a:ext uri="{FF2B5EF4-FFF2-40B4-BE49-F238E27FC236}">
                <a16:creationId xmlns:a16="http://schemas.microsoft.com/office/drawing/2014/main" id="{37BBD491-58B6-4445-9C2F-E23E82793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87" y="1173764"/>
            <a:ext cx="4917635" cy="49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blason maison harry potter noir et blanc&quot;">
            <a:extLst>
              <a:ext uri="{FF2B5EF4-FFF2-40B4-BE49-F238E27FC236}">
                <a16:creationId xmlns:a16="http://schemas.microsoft.com/office/drawing/2014/main" id="{0035998D-8C5D-4398-800A-4375307B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2364">
            <a:off x="1344371" y="142418"/>
            <a:ext cx="1028212" cy="1391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associée">
            <a:extLst>
              <a:ext uri="{FF2B5EF4-FFF2-40B4-BE49-F238E27FC236}">
                <a16:creationId xmlns:a16="http://schemas.microsoft.com/office/drawing/2014/main" id="{1D826C99-1B3A-45D8-B149-D8A09B5B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070">
            <a:off x="9745200" y="46577"/>
            <a:ext cx="964041" cy="1349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associée">
            <a:extLst>
              <a:ext uri="{FF2B5EF4-FFF2-40B4-BE49-F238E27FC236}">
                <a16:creationId xmlns:a16="http://schemas.microsoft.com/office/drawing/2014/main" id="{357405D4-150C-402D-ADEE-CEC29034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172">
            <a:off x="1239103" y="5224711"/>
            <a:ext cx="1035791" cy="1339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6DB2B6-5CBE-4240-9987-DA380EAFD9E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</a:blip>
          <a:stretch>
            <a:fillRect/>
          </a:stretch>
        </p:blipFill>
        <p:spPr>
          <a:xfrm rot="20540061">
            <a:off x="9622649" y="5274601"/>
            <a:ext cx="1197414" cy="133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05D777-5D92-4628-9454-D57193165C33}"/>
              </a:ext>
            </a:extLst>
          </p:cNvPr>
          <p:cNvCxnSpPr/>
          <p:nvPr/>
        </p:nvCxnSpPr>
        <p:spPr>
          <a:xfrm>
            <a:off x="2521544" y="260254"/>
            <a:ext cx="71790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EE7DAA4-4A8B-4B48-9D4C-96DB6B97A550}"/>
              </a:ext>
            </a:extLst>
          </p:cNvPr>
          <p:cNvCxnSpPr/>
          <p:nvPr/>
        </p:nvCxnSpPr>
        <p:spPr>
          <a:xfrm>
            <a:off x="1319593" y="1372891"/>
            <a:ext cx="23286" cy="3851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C017CB4-4174-4823-B4F7-4E341BDB9136}"/>
              </a:ext>
            </a:extLst>
          </p:cNvPr>
          <p:cNvCxnSpPr/>
          <p:nvPr/>
        </p:nvCxnSpPr>
        <p:spPr>
          <a:xfrm>
            <a:off x="1470991" y="2001078"/>
            <a:ext cx="0" cy="2862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E45834D-1296-4DE5-9AC6-5E8D47D39E49}"/>
              </a:ext>
            </a:extLst>
          </p:cNvPr>
          <p:cNvCxnSpPr/>
          <p:nvPr/>
        </p:nvCxnSpPr>
        <p:spPr>
          <a:xfrm>
            <a:off x="10707757" y="1372891"/>
            <a:ext cx="0" cy="3851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D54B78A-4842-4807-8DBC-B1AD972089B2}"/>
              </a:ext>
            </a:extLst>
          </p:cNvPr>
          <p:cNvCxnSpPr/>
          <p:nvPr/>
        </p:nvCxnSpPr>
        <p:spPr>
          <a:xfrm>
            <a:off x="10561983" y="2001078"/>
            <a:ext cx="0" cy="2862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9E02A42-5099-45D4-BF89-4CF1784FD017}"/>
              </a:ext>
            </a:extLst>
          </p:cNvPr>
          <p:cNvCxnSpPr/>
          <p:nvPr/>
        </p:nvCxnSpPr>
        <p:spPr>
          <a:xfrm>
            <a:off x="2462278" y="6453809"/>
            <a:ext cx="72383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DC38EAC-5461-4F24-AE11-32655A7B6AD9}"/>
              </a:ext>
            </a:extLst>
          </p:cNvPr>
          <p:cNvSpPr txBox="1"/>
          <p:nvPr/>
        </p:nvSpPr>
        <p:spPr>
          <a:xfrm>
            <a:off x="2583516" y="926513"/>
            <a:ext cx="7103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Blackadder ITC" panose="04020505051007020D02" pitchFamily="82" charset="0"/>
              </a:rPr>
              <a:t>en accord avec l’honorable faculté de magie de Poudlard, décerne à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7FC76AB-DD0B-454E-8A2D-3D6EEB647186}"/>
              </a:ext>
            </a:extLst>
          </p:cNvPr>
          <p:cNvSpPr txBox="1"/>
          <p:nvPr/>
        </p:nvSpPr>
        <p:spPr>
          <a:xfrm>
            <a:off x="1166812" y="304536"/>
            <a:ext cx="968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dirty="0">
                <a:latin typeface="Old English Text MT" panose="03040902040508030806" pitchFamily="66" charset="0"/>
              </a:rPr>
              <a:t>Ecole ______________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628AC16-E1DD-41E9-8B95-5FC4DC2C6DB6}"/>
              </a:ext>
            </a:extLst>
          </p:cNvPr>
          <p:cNvSpPr txBox="1"/>
          <p:nvPr/>
        </p:nvSpPr>
        <p:spPr>
          <a:xfrm>
            <a:off x="2775944" y="1789361"/>
            <a:ext cx="64946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0" dirty="0">
                <a:latin typeface="Blackadder ITC" panose="04020505051007020D02" pitchFamily="82" charset="0"/>
              </a:rPr>
              <a:t>Prénom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16CC897-4CCE-4D90-86D0-90CFD8B09CFE}"/>
              </a:ext>
            </a:extLst>
          </p:cNvPr>
          <p:cNvSpPr txBox="1"/>
          <p:nvPr/>
        </p:nvSpPr>
        <p:spPr>
          <a:xfrm>
            <a:off x="1564196" y="3024905"/>
            <a:ext cx="90503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0" dirty="0">
                <a:solidFill>
                  <a:srgbClr val="CC9900"/>
                </a:solidFill>
                <a:latin typeface="French Script MT" panose="03020402040607040605" pitchFamily="66" charset="0"/>
              </a:rPr>
              <a:t>Elève Soigneux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3E33DC2-2208-41F0-B0F4-B8D27636E92B}"/>
              </a:ext>
            </a:extLst>
          </p:cNvPr>
          <p:cNvSpPr txBox="1"/>
          <p:nvPr/>
        </p:nvSpPr>
        <p:spPr>
          <a:xfrm>
            <a:off x="2053837" y="4275499"/>
            <a:ext cx="771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French Script MT" panose="03020402040607040605" pitchFamily="66" charset="0"/>
              </a:rPr>
              <a:t>Pour tout le sérieux dont il fait preuve en classe.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36FDCC0-DBCB-4B85-850B-11E46451F4D6}"/>
              </a:ext>
            </a:extLst>
          </p:cNvPr>
          <p:cNvSpPr txBox="1"/>
          <p:nvPr/>
        </p:nvSpPr>
        <p:spPr>
          <a:xfrm>
            <a:off x="2296625" y="5915451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lackadder ITC" panose="04020505051007020D02" pitchFamily="82" charset="0"/>
              </a:rPr>
              <a:t>Directeur de Poudlard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10CAE6C-6297-4968-93D7-3F801419377D}"/>
              </a:ext>
            </a:extLst>
          </p:cNvPr>
          <p:cNvSpPr txBox="1"/>
          <p:nvPr/>
        </p:nvSpPr>
        <p:spPr>
          <a:xfrm>
            <a:off x="5165721" y="5894363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Blackadder ITC" panose="04020505051007020D02" pitchFamily="82" charset="0"/>
              </a:rPr>
              <a:t>L’enseignante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44DA871-2258-48B1-9800-23DE43A2873A}"/>
              </a:ext>
            </a:extLst>
          </p:cNvPr>
          <p:cNvSpPr txBox="1"/>
          <p:nvPr/>
        </p:nvSpPr>
        <p:spPr>
          <a:xfrm>
            <a:off x="7857043" y="5906360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lackadder ITC" panose="04020505051007020D02" pitchFamily="82" charset="0"/>
              </a:rPr>
              <a:t>Directeur de l’école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D21191B-1432-4BFE-BB06-08D0E5668E9D}"/>
              </a:ext>
            </a:extLst>
          </p:cNvPr>
          <p:cNvCxnSpPr/>
          <p:nvPr/>
        </p:nvCxnSpPr>
        <p:spPr>
          <a:xfrm>
            <a:off x="2454338" y="5915451"/>
            <a:ext cx="14603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275B23A-56C1-4FE8-9459-D3AEB10616E5}"/>
              </a:ext>
            </a:extLst>
          </p:cNvPr>
          <p:cNvCxnSpPr/>
          <p:nvPr/>
        </p:nvCxnSpPr>
        <p:spPr>
          <a:xfrm>
            <a:off x="5385695" y="5915451"/>
            <a:ext cx="13860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A3D1CD41-BF04-4384-A6E4-01C941FCEFF7}"/>
              </a:ext>
            </a:extLst>
          </p:cNvPr>
          <p:cNvCxnSpPr>
            <a:cxnSpLocks/>
          </p:cNvCxnSpPr>
          <p:nvPr/>
        </p:nvCxnSpPr>
        <p:spPr>
          <a:xfrm>
            <a:off x="7903640" y="5894363"/>
            <a:ext cx="16704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15AFAAD4-F9D2-4E59-865B-0AFCE71E7179}"/>
              </a:ext>
            </a:extLst>
          </p:cNvPr>
          <p:cNvCxnSpPr/>
          <p:nvPr/>
        </p:nvCxnSpPr>
        <p:spPr>
          <a:xfrm>
            <a:off x="3220278" y="6361043"/>
            <a:ext cx="573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9B1DBD9C-27F3-47D4-B2F1-8CFE9DAB3A09}"/>
              </a:ext>
            </a:extLst>
          </p:cNvPr>
          <p:cNvCxnSpPr/>
          <p:nvPr/>
        </p:nvCxnSpPr>
        <p:spPr>
          <a:xfrm>
            <a:off x="3220278" y="371061"/>
            <a:ext cx="573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4" descr="Image associée">
            <a:extLst>
              <a:ext uri="{FF2B5EF4-FFF2-40B4-BE49-F238E27FC236}">
                <a16:creationId xmlns:a16="http://schemas.microsoft.com/office/drawing/2014/main" id="{7E7AC2EC-DD61-4256-88B2-786D5231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26" y="5339220"/>
            <a:ext cx="2072889" cy="8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EFB5DBC-E62E-412A-A791-4DD50504ADB0}"/>
              </a:ext>
            </a:extLst>
          </p:cNvPr>
          <p:cNvSpPr txBox="1"/>
          <p:nvPr/>
        </p:nvSpPr>
        <p:spPr>
          <a:xfrm>
            <a:off x="3631282" y="3084611"/>
            <a:ext cx="6186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Blackadder ITC" panose="04020505051007020D02" pitchFamily="82" charset="0"/>
              </a:rPr>
              <a:t>membre de la maison ___________, le diplôme officiel de l’ </a:t>
            </a:r>
          </a:p>
        </p:txBody>
      </p:sp>
    </p:spTree>
    <p:extLst>
      <p:ext uri="{BB962C8B-B14F-4D97-AF65-F5344CB8AC3E}">
        <p14:creationId xmlns:p14="http://schemas.microsoft.com/office/powerpoint/2010/main" val="371386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feuille vieillie.&quot;">
            <a:extLst>
              <a:ext uri="{FF2B5EF4-FFF2-40B4-BE49-F238E27FC236}">
                <a16:creationId xmlns:a16="http://schemas.microsoft.com/office/drawing/2014/main" id="{D49F3BF9-4ABF-436D-B430-F27807A4D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6037" y="-1396851"/>
            <a:ext cx="6434467" cy="96517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blason poudlard.&quot;">
            <a:extLst>
              <a:ext uri="{FF2B5EF4-FFF2-40B4-BE49-F238E27FC236}">
                <a16:creationId xmlns:a16="http://schemas.microsoft.com/office/drawing/2014/main" id="{37BBD491-58B6-4445-9C2F-E23E82793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87" y="1173764"/>
            <a:ext cx="4917635" cy="49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blason maison harry potter noir et blanc&quot;">
            <a:extLst>
              <a:ext uri="{FF2B5EF4-FFF2-40B4-BE49-F238E27FC236}">
                <a16:creationId xmlns:a16="http://schemas.microsoft.com/office/drawing/2014/main" id="{0035998D-8C5D-4398-800A-4375307B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2364">
            <a:off x="1344371" y="142418"/>
            <a:ext cx="1028212" cy="1391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associée">
            <a:extLst>
              <a:ext uri="{FF2B5EF4-FFF2-40B4-BE49-F238E27FC236}">
                <a16:creationId xmlns:a16="http://schemas.microsoft.com/office/drawing/2014/main" id="{1D826C99-1B3A-45D8-B149-D8A09B5B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2070">
            <a:off x="9745200" y="46577"/>
            <a:ext cx="964041" cy="1349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associée">
            <a:extLst>
              <a:ext uri="{FF2B5EF4-FFF2-40B4-BE49-F238E27FC236}">
                <a16:creationId xmlns:a16="http://schemas.microsoft.com/office/drawing/2014/main" id="{357405D4-150C-402D-ADEE-CEC29034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172">
            <a:off x="1239103" y="5224711"/>
            <a:ext cx="1035791" cy="1339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6DB2B6-5CBE-4240-9987-DA380EAFD9E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</a:blip>
          <a:stretch>
            <a:fillRect/>
          </a:stretch>
        </p:blipFill>
        <p:spPr>
          <a:xfrm rot="20540061">
            <a:off x="9622649" y="5274601"/>
            <a:ext cx="1197414" cy="133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05D777-5D92-4628-9454-D57193165C33}"/>
              </a:ext>
            </a:extLst>
          </p:cNvPr>
          <p:cNvCxnSpPr/>
          <p:nvPr/>
        </p:nvCxnSpPr>
        <p:spPr>
          <a:xfrm>
            <a:off x="2521544" y="260254"/>
            <a:ext cx="71790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EE7DAA4-4A8B-4B48-9D4C-96DB6B97A550}"/>
              </a:ext>
            </a:extLst>
          </p:cNvPr>
          <p:cNvCxnSpPr/>
          <p:nvPr/>
        </p:nvCxnSpPr>
        <p:spPr>
          <a:xfrm>
            <a:off x="1319593" y="1372891"/>
            <a:ext cx="23286" cy="3851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C017CB4-4174-4823-B4F7-4E341BDB9136}"/>
              </a:ext>
            </a:extLst>
          </p:cNvPr>
          <p:cNvCxnSpPr/>
          <p:nvPr/>
        </p:nvCxnSpPr>
        <p:spPr>
          <a:xfrm>
            <a:off x="1470991" y="2001078"/>
            <a:ext cx="0" cy="2862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E45834D-1296-4DE5-9AC6-5E8D47D39E49}"/>
              </a:ext>
            </a:extLst>
          </p:cNvPr>
          <p:cNvCxnSpPr/>
          <p:nvPr/>
        </p:nvCxnSpPr>
        <p:spPr>
          <a:xfrm>
            <a:off x="10707757" y="1372891"/>
            <a:ext cx="0" cy="3851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D54B78A-4842-4807-8DBC-B1AD972089B2}"/>
              </a:ext>
            </a:extLst>
          </p:cNvPr>
          <p:cNvCxnSpPr/>
          <p:nvPr/>
        </p:nvCxnSpPr>
        <p:spPr>
          <a:xfrm>
            <a:off x="10561983" y="2001078"/>
            <a:ext cx="0" cy="2862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9E02A42-5099-45D4-BF89-4CF1784FD017}"/>
              </a:ext>
            </a:extLst>
          </p:cNvPr>
          <p:cNvCxnSpPr/>
          <p:nvPr/>
        </p:nvCxnSpPr>
        <p:spPr>
          <a:xfrm>
            <a:off x="2462278" y="6453809"/>
            <a:ext cx="72383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DC38EAC-5461-4F24-AE11-32655A7B6AD9}"/>
              </a:ext>
            </a:extLst>
          </p:cNvPr>
          <p:cNvSpPr txBox="1"/>
          <p:nvPr/>
        </p:nvSpPr>
        <p:spPr>
          <a:xfrm>
            <a:off x="2583516" y="926513"/>
            <a:ext cx="7103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Blackadder ITC" panose="04020505051007020D02" pitchFamily="82" charset="0"/>
              </a:rPr>
              <a:t>en accord avec l’honorable faculté de magie de Poudlard, décerne à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7FC76AB-DD0B-454E-8A2D-3D6EEB647186}"/>
              </a:ext>
            </a:extLst>
          </p:cNvPr>
          <p:cNvSpPr txBox="1"/>
          <p:nvPr/>
        </p:nvSpPr>
        <p:spPr>
          <a:xfrm>
            <a:off x="1166812" y="304536"/>
            <a:ext cx="9682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dirty="0">
                <a:latin typeface="Old English Text MT" panose="03040902040508030806" pitchFamily="66" charset="0"/>
              </a:rPr>
              <a:t>Ecole ______________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628AC16-E1DD-41E9-8B95-5FC4DC2C6DB6}"/>
              </a:ext>
            </a:extLst>
          </p:cNvPr>
          <p:cNvSpPr txBox="1"/>
          <p:nvPr/>
        </p:nvSpPr>
        <p:spPr>
          <a:xfrm>
            <a:off x="2775944" y="1789361"/>
            <a:ext cx="64946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0" dirty="0">
                <a:latin typeface="Blackadder ITC" panose="04020505051007020D02" pitchFamily="82" charset="0"/>
              </a:rPr>
              <a:t>Prénom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16CC897-4CCE-4D90-86D0-90CFD8B09CFE}"/>
              </a:ext>
            </a:extLst>
          </p:cNvPr>
          <p:cNvSpPr txBox="1"/>
          <p:nvPr/>
        </p:nvSpPr>
        <p:spPr>
          <a:xfrm>
            <a:off x="1564196" y="3024905"/>
            <a:ext cx="90503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0" dirty="0">
                <a:solidFill>
                  <a:srgbClr val="CC9900"/>
                </a:solidFill>
                <a:latin typeface="French Script MT" panose="03020402040607040605" pitchFamily="66" charset="0"/>
              </a:rPr>
              <a:t>Elève Modèle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3E33DC2-2208-41F0-B0F4-B8D27636E92B}"/>
              </a:ext>
            </a:extLst>
          </p:cNvPr>
          <p:cNvSpPr txBox="1"/>
          <p:nvPr/>
        </p:nvSpPr>
        <p:spPr>
          <a:xfrm>
            <a:off x="2053837" y="4275499"/>
            <a:ext cx="771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French Script MT" panose="03020402040607040605" pitchFamily="66" charset="0"/>
              </a:rPr>
              <a:t>Pour tout le sérieux dont il fait preuve en classe.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36FDCC0-DBCB-4B85-850B-11E46451F4D6}"/>
              </a:ext>
            </a:extLst>
          </p:cNvPr>
          <p:cNvSpPr txBox="1"/>
          <p:nvPr/>
        </p:nvSpPr>
        <p:spPr>
          <a:xfrm>
            <a:off x="2296625" y="5915451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lackadder ITC" panose="04020505051007020D02" pitchFamily="82" charset="0"/>
              </a:rPr>
              <a:t>Directeur de Poudlard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10CAE6C-6297-4968-93D7-3F801419377D}"/>
              </a:ext>
            </a:extLst>
          </p:cNvPr>
          <p:cNvSpPr txBox="1"/>
          <p:nvPr/>
        </p:nvSpPr>
        <p:spPr>
          <a:xfrm>
            <a:off x="5165721" y="5894363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Blackadder ITC" panose="04020505051007020D02" pitchFamily="82" charset="0"/>
              </a:rPr>
              <a:t>L’enseignante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44DA871-2258-48B1-9800-23DE43A2873A}"/>
              </a:ext>
            </a:extLst>
          </p:cNvPr>
          <p:cNvSpPr txBox="1"/>
          <p:nvPr/>
        </p:nvSpPr>
        <p:spPr>
          <a:xfrm>
            <a:off x="7857043" y="5906360"/>
            <a:ext cx="183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Blackadder ITC" panose="04020505051007020D02" pitchFamily="82" charset="0"/>
              </a:rPr>
              <a:t>Directeur de l’école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D21191B-1432-4BFE-BB06-08D0E5668E9D}"/>
              </a:ext>
            </a:extLst>
          </p:cNvPr>
          <p:cNvCxnSpPr/>
          <p:nvPr/>
        </p:nvCxnSpPr>
        <p:spPr>
          <a:xfrm>
            <a:off x="2454338" y="5915451"/>
            <a:ext cx="14603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275B23A-56C1-4FE8-9459-D3AEB10616E5}"/>
              </a:ext>
            </a:extLst>
          </p:cNvPr>
          <p:cNvCxnSpPr/>
          <p:nvPr/>
        </p:nvCxnSpPr>
        <p:spPr>
          <a:xfrm>
            <a:off x="5385695" y="5915451"/>
            <a:ext cx="13860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A3D1CD41-BF04-4384-A6E4-01C941FCEFF7}"/>
              </a:ext>
            </a:extLst>
          </p:cNvPr>
          <p:cNvCxnSpPr>
            <a:cxnSpLocks/>
          </p:cNvCxnSpPr>
          <p:nvPr/>
        </p:nvCxnSpPr>
        <p:spPr>
          <a:xfrm>
            <a:off x="7903640" y="5894363"/>
            <a:ext cx="16704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15AFAAD4-F9D2-4E59-865B-0AFCE71E7179}"/>
              </a:ext>
            </a:extLst>
          </p:cNvPr>
          <p:cNvCxnSpPr/>
          <p:nvPr/>
        </p:nvCxnSpPr>
        <p:spPr>
          <a:xfrm>
            <a:off x="3220278" y="6361043"/>
            <a:ext cx="573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9B1DBD9C-27F3-47D4-B2F1-8CFE9DAB3A09}"/>
              </a:ext>
            </a:extLst>
          </p:cNvPr>
          <p:cNvCxnSpPr/>
          <p:nvPr/>
        </p:nvCxnSpPr>
        <p:spPr>
          <a:xfrm>
            <a:off x="3220278" y="371061"/>
            <a:ext cx="573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4" descr="Image associée">
            <a:extLst>
              <a:ext uri="{FF2B5EF4-FFF2-40B4-BE49-F238E27FC236}">
                <a16:creationId xmlns:a16="http://schemas.microsoft.com/office/drawing/2014/main" id="{7E7AC2EC-DD61-4256-88B2-786D5231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26" y="5339220"/>
            <a:ext cx="2072889" cy="8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EFB5DBC-E62E-412A-A791-4DD50504ADB0}"/>
              </a:ext>
            </a:extLst>
          </p:cNvPr>
          <p:cNvSpPr txBox="1"/>
          <p:nvPr/>
        </p:nvSpPr>
        <p:spPr>
          <a:xfrm>
            <a:off x="3631282" y="3084611"/>
            <a:ext cx="6186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Blackadder ITC" panose="04020505051007020D02" pitchFamily="82" charset="0"/>
              </a:rPr>
              <a:t>membre de la maison ___________, le diplôme officiel de l’ </a:t>
            </a:r>
          </a:p>
        </p:txBody>
      </p:sp>
    </p:spTree>
    <p:extLst>
      <p:ext uri="{BB962C8B-B14F-4D97-AF65-F5344CB8AC3E}">
        <p14:creationId xmlns:p14="http://schemas.microsoft.com/office/powerpoint/2010/main" val="40968818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281</Words>
  <Application>Microsoft Office PowerPoint</Application>
  <PresentationFormat>Grand écran</PresentationFormat>
  <Paragraphs>54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Blackadder ITC</vt:lpstr>
      <vt:lpstr>Calibri</vt:lpstr>
      <vt:lpstr>Calibri Light</vt:lpstr>
      <vt:lpstr>French Script MT</vt:lpstr>
      <vt:lpstr>Old English Text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Alicia Rémy</dc:creator>
  <cp:lastModifiedBy>Alicia Rémy</cp:lastModifiedBy>
  <cp:revision>10</cp:revision>
  <cp:lastPrinted>2019-12-15T10:50:15Z</cp:lastPrinted>
  <dcterms:created xsi:type="dcterms:W3CDTF">2019-12-11T09:04:46Z</dcterms:created>
  <dcterms:modified xsi:type="dcterms:W3CDTF">2020-06-17T07:08:12Z</dcterms:modified>
</cp:coreProperties>
</file>