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67" autoAdjust="0"/>
    <p:restoredTop sz="94660"/>
  </p:normalViewPr>
  <p:slideViewPr>
    <p:cSldViewPr>
      <p:cViewPr varScale="1">
        <p:scale>
          <a:sx n="87" d="100"/>
          <a:sy n="87" d="100"/>
        </p:scale>
        <p:origin x="4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395536" y="1772817"/>
            <a:ext cx="8496944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 smtClean="0">
                <a:solidFill>
                  <a:srgbClr val="FF0000"/>
                </a:solidFill>
                <a:latin typeface="Maiandra GD" pitchFamily="34" charset="0"/>
              </a:rPr>
              <a:t>Addition de nombres à un ou deux chiffres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Mathématiques – </a:t>
            </a:r>
            <a:r>
              <a:rPr lang="fr-FR" i="1" dirty="0" smtClean="0"/>
              <a:t>Calcul mental</a:t>
            </a:r>
            <a:endParaRPr lang="fr-FR" dirty="0" smtClean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00063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 smtClean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 smtClean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800200" cy="6960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1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Deux jumeaux ont organisé une fête pour leur anniversaire. Le premier a invité 13 personnes, et le second 18.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y avait-il d’invités au total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87"/>
    </mc:Choice>
    <mc:Fallback>
      <p:transition spd="slow" advTm="36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Problème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732995"/>
            <a:ext cx="85684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solidFill>
                  <a:srgbClr val="0070C0"/>
                </a:solidFill>
                <a:latin typeface="Maiandra GD" panose="020E0502030308020204" pitchFamily="34" charset="0"/>
              </a:rPr>
              <a:t>Au supermarché, j’ai acheté un article à 19 €, et un autre à 16 €. </a:t>
            </a:r>
          </a:p>
          <a:p>
            <a:r>
              <a:rPr lang="fr-FR" sz="72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ai-je dû payer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44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58"/>
    </mc:Choice>
    <mc:Fallback>
      <p:transition spd="slow" advTm="36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9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 smtClean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27500" r="28785" b="22708"/>
          <a:stretch/>
        </p:blipFill>
        <p:spPr bwMode="auto">
          <a:xfrm>
            <a:off x="251520" y="1052735"/>
            <a:ext cx="8352928" cy="55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65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411760" y="14458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54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427984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82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444208" y="1517883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42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536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75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269779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53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427984" y="272169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35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2200" y="2742019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90</a:t>
            </a:r>
            <a:endParaRPr lang="fr-FR" sz="48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2576" y="4112289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31 invités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6064" y="5385990"/>
            <a:ext cx="7743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rgbClr val="00B050"/>
                </a:solidFill>
                <a:latin typeface="Maiandra GD" panose="020E0502030308020204" pitchFamily="34" charset="0"/>
              </a:rPr>
              <a:t>35 €</a:t>
            </a:r>
            <a:endParaRPr lang="fr-FR" sz="5400" b="1" dirty="0">
              <a:solidFill>
                <a:srgbClr val="00B050"/>
              </a:solidFill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68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754" y="2349024"/>
            <a:ext cx="854892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56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17"/>
    </mc:Choice>
    <mc:Fallback>
      <p:transition spd="slow" advTm="22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651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37 + 17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46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10"/>
    </mc:Choice>
    <mc:Fallback>
      <p:transition spd="slow" advTm="22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-24009" y="2349024"/>
            <a:ext cx="857338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63 + 19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1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20"/>
    </mc:Choice>
    <mc:Fallback>
      <p:transition spd="slow" advTm="22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4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7567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27 + 15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4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200"/>
    </mc:Choice>
    <mc:Fallback>
      <p:transition spd="slow" advTm="22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68 + 7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6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48"/>
    </mc:Choice>
    <mc:Fallback>
      <p:transition spd="slow" advTm="21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6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8027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39 + 14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5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36"/>
    </mc:Choice>
    <mc:Fallback>
      <p:transition spd="slow" advTm="22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7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26 + 9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165"/>
    </mc:Choice>
    <mc:Fallback>
      <p:transition spd="slow" advTm="22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 smtClean="0">
                <a:latin typeface="Maiandra GD" pitchFamily="34" charset="0"/>
              </a:rPr>
              <a:t>Opération 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349024"/>
            <a:ext cx="856844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b="1" dirty="0" smtClean="0">
                <a:solidFill>
                  <a:srgbClr val="0070C0"/>
                </a:solidFill>
                <a:latin typeface="Maiandra GD" panose="020E0502030308020204" pitchFamily="34" charset="0"/>
              </a:rPr>
              <a:t>85 + 5</a:t>
            </a:r>
            <a:endParaRPr lang="fr-FR" sz="12500" b="1" dirty="0">
              <a:solidFill>
                <a:srgbClr val="0070C0"/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4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936"/>
    </mc:Choice>
    <mc:Fallback>
      <p:transition spd="slow" advTm="21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9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2|4.2|4.6|2.1|4.1|4.1|2.1|21.2|3.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127</Words>
  <Application>Microsoft Office PowerPoint</Application>
  <PresentationFormat>Affichage à l'écran (4:3)</PresentationFormat>
  <Paragraphs>37</Paragraphs>
  <Slides>13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Maiandra GD</vt:lpstr>
      <vt:lpstr>Wingdings</vt:lpstr>
      <vt:lpstr>Thème Office</vt:lpstr>
      <vt:lpstr>Addition de nombres à un ou deux chiffres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Problème 1</vt:lpstr>
      <vt:lpstr>Problème 2</vt:lpstr>
      <vt:lpstr>Correction</vt:lpstr>
      <vt:lpstr>Correction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58</cp:revision>
  <dcterms:created xsi:type="dcterms:W3CDTF">2013-01-27T09:55:18Z</dcterms:created>
  <dcterms:modified xsi:type="dcterms:W3CDTF">2014-08-30T09:52:02Z</dcterms:modified>
</cp:coreProperties>
</file>