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580644-9A3C-4DD7-9C86-036776ABB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6437C1-1809-4185-8C98-1F9F7FF91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C18539-3CBF-4A84-B759-1D7698D4F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B03F9C-3078-438B-83C8-E26E0479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23027F-4ADB-4693-B4DD-3B9070C0D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35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66408C-9D8B-41E9-8709-0BDDE8D91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F7CCD0-81E0-4B35-8FF6-2E1D94DCC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4C7D-DBE9-41DA-B9BB-FCD633CCA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F29B2D-A62E-44FD-A6C3-07F69E703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7C57E6-E395-4590-AC49-3DC1C371C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03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9DEEA3B-8C4A-4120-B016-1F13469B6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440C49-EFDA-4BCD-B856-A2FACCD6F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D213FB-1102-42F4-A483-A4AB3C23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3DBC81-B6E7-4221-B79C-3C026C181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035CC9-9367-4A5B-AF7E-F628D4D8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996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F4FEF-244B-4292-AAB5-3C876DC70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66084-10B9-4230-93DC-A8DECB2CB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6B38A0-9F77-4324-9B34-A6069169D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305D15-9696-48E2-8B4C-BE442CFBB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D227CE-F1F5-45A9-A050-89DD8B25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90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0D78B-4B63-4003-ABA1-90EAE59B0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E0C3F0-04A4-4017-96F5-1B8047C1F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3EE58E-923D-4F1D-A7D3-844CD35C6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8B6132-910D-448A-A198-63C0A85D9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69D86B-5227-42D5-A688-4F5FF7CAF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47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9B0459-2E0B-46D0-8C6D-F6F920D52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94DE46-6F2D-4176-8A01-4D0F79C1C6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3792E4-1B5A-41C9-B1CE-72D9D2184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325188-C3B0-4F6F-881C-07EF513C8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3D5184-A51C-452B-8218-1B22D567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92729F-6598-42EA-8B96-0439EF6DE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80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AD92FC-67CB-45F6-8861-07D96BC7E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7E6DE6-2E1B-4CF3-A16D-40E28F870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4B4247-818B-4E00-8E4B-D460CA1D2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2EB465F-9A2C-4D35-AEEF-32D20585F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4826DE5-69CB-4EAD-B3A5-D8629E88B5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E1F3FDE-30E1-405B-B16E-32299F7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7DD0C7C-E4E1-4F65-8736-F99030F7A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EF92312-A8FB-4D7B-8E49-338092CD2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53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84C0F6-E6E2-4A60-9E7E-0CEB0A8B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D4953AF-9172-4376-98D6-93EBCEB3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AE3F3A-95CC-4C4F-B8BC-06257D62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ADCB23-70F8-46EF-82C5-2D121428D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63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04193E8-8930-4014-B742-D5CCFD899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493AB98-2060-46E7-BC12-736BBD19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1B8735F-94AF-4089-A7F8-7C0364AFA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62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68E41F-DBA4-4BF0-A7B1-43E685CC3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60EF68-0679-44CD-BF14-2DC9C0E80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70DB88-A7AD-4426-8931-503D11693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A552E9-2020-476B-B00E-28161775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ACC0E9-8DE2-4B6B-A2CB-9E2255E3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C82A67-EF95-4C62-8745-FE3E589F6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11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32D980-166E-41B8-87C3-DEDD660BF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16E3BDE-AB27-42D3-B3E0-6DB7DD7F32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2DB296-EBF7-4305-A3C9-602C0658B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739EF7-10DA-4774-BF11-EBD7548B2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AD760E-3605-4026-8433-1C6272DFE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945819-EC85-4291-9E6A-585293EFE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1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E75EB95-7430-4DEC-AEEA-68559E9EA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FCE8E1-8A50-4FA1-9F44-20247C8F2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5D1F73-B5DA-47AB-95C7-240ED9F9BE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8EEE1-BCCC-4E77-BCDC-B9FA49CC13C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E82FA9-842F-4E77-8FCE-3A662ABD4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171769-0417-47DC-8FF4-ABACE1CDA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3D00F-9314-42D9-9FCA-69A726E54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68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F58102-400A-4841-8374-7279DE5A7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Passé présent Futur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3157F6-BB7F-4B40-BC5F-1CFFBF8C0A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52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458186-2B6F-4604-BB87-A7EB12B7A3C5}"/>
              </a:ext>
            </a:extLst>
          </p:cNvPr>
          <p:cNvSpPr/>
          <p:nvPr/>
        </p:nvSpPr>
        <p:spPr>
          <a:xfrm>
            <a:off x="503068" y="259501"/>
            <a:ext cx="11185864" cy="6117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solidFill>
                  <a:srgbClr val="002060"/>
                </a:solidFill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Aujourd’hui</a:t>
            </a:r>
            <a:r>
              <a:rPr lang="fr-FR" sz="2400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Maman a sorti un album de photos de ma famille.</a:t>
            </a:r>
            <a:endParaRPr lang="fr-FR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Regarde dit maman : </a:t>
            </a:r>
            <a:r>
              <a:rPr lang="fr-FR" sz="2400" i="1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« Ici c’est toi quand tu avais un an, tu commençais à marcher, mais tu tombais très souvent ».</a:t>
            </a:r>
            <a:endParaRPr lang="fr-FR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Je regarde une vieille photo un peu jaunie : </a:t>
            </a:r>
            <a:r>
              <a:rPr lang="fr-FR" sz="2400" i="1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« Et là c’est qui ? »</a:t>
            </a:r>
            <a:endParaRPr lang="fr-FR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i="1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- C’est ta grand-mère quand elle était jeune, </a:t>
            </a:r>
            <a:r>
              <a:rPr lang="fr-FR" sz="2400" i="1" dirty="0">
                <a:solidFill>
                  <a:srgbClr val="002060"/>
                </a:solidFill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autrefois</a:t>
            </a:r>
            <a:r>
              <a:rPr lang="fr-FR" sz="2400" i="1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elle adorait tricoter des pulls pour toute la famille. </a:t>
            </a:r>
            <a:r>
              <a:rPr lang="fr-FR" sz="2400" i="1" dirty="0">
                <a:solidFill>
                  <a:srgbClr val="002060"/>
                </a:solidFill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Maintenant</a:t>
            </a:r>
            <a:r>
              <a:rPr lang="fr-FR" sz="2400" i="1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elle a trop mal aux mains et ne peut plus tenir des aiguilles.</a:t>
            </a:r>
            <a:endParaRPr lang="fr-FR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C’est triste soupire maman, </a:t>
            </a:r>
            <a:r>
              <a:rPr lang="fr-FR" sz="2400" dirty="0">
                <a:solidFill>
                  <a:srgbClr val="002060"/>
                </a:solidFill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le temps passe </a:t>
            </a:r>
            <a:r>
              <a:rPr lang="fr-FR" sz="2400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si vite…</a:t>
            </a:r>
            <a:endParaRPr lang="fr-FR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Puis, elle ajoute :</a:t>
            </a:r>
            <a:endParaRPr lang="fr-FR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i="1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- Et toi, </a:t>
            </a:r>
            <a:r>
              <a:rPr lang="fr-FR" sz="2400" i="1" dirty="0">
                <a:solidFill>
                  <a:srgbClr val="002060"/>
                </a:solidFill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plus tard</a:t>
            </a:r>
            <a:r>
              <a:rPr lang="fr-FR" sz="2400" i="1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quand tu seras adulte, qu’est-ce que tu feras ?</a:t>
            </a:r>
            <a:endParaRPr lang="fr-FR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i="1" dirty="0">
                <a:latin typeface="Berlin Sans FB" panose="020E0602020502020306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- Moi, je serai docteur et j’inventerai un vaccin pour ne plus vieillir.</a:t>
            </a:r>
            <a:endParaRPr lang="fr-FR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5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D87638E9-A06B-4C20-B314-C719C0471C72}"/>
              </a:ext>
            </a:extLst>
          </p:cNvPr>
          <p:cNvSpPr/>
          <p:nvPr/>
        </p:nvSpPr>
        <p:spPr>
          <a:xfrm>
            <a:off x="5060272" y="745724"/>
            <a:ext cx="1784411" cy="550416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Une image contenant cheval, wagon, tracté, tirant&#10;&#10;Description générée automatiquement">
            <a:extLst>
              <a:ext uri="{FF2B5EF4-FFF2-40B4-BE49-F238E27FC236}">
                <a16:creationId xmlns:a16="http://schemas.microsoft.com/office/drawing/2014/main" id="{7D1724FB-C60A-4AAA-A586-3B7052C7A2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52" y="559816"/>
            <a:ext cx="4126479" cy="3100318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954BCEC6-EC2D-4473-B2C2-78DEC0C5DB13}"/>
              </a:ext>
            </a:extLst>
          </p:cNvPr>
          <p:cNvSpPr txBox="1"/>
          <p:nvPr/>
        </p:nvSpPr>
        <p:spPr>
          <a:xfrm>
            <a:off x="5033639" y="689697"/>
            <a:ext cx="673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Autrefois, on circulait en charrette.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7B504966-671D-4E33-9F82-96EE127626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3741" y="2586129"/>
            <a:ext cx="6358050" cy="389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75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FD77A816-D685-4777-86F0-6EB83FE73B0E}"/>
              </a:ext>
            </a:extLst>
          </p:cNvPr>
          <p:cNvSpPr/>
          <p:nvPr/>
        </p:nvSpPr>
        <p:spPr>
          <a:xfrm>
            <a:off x="5795639" y="727969"/>
            <a:ext cx="2291918" cy="435006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Une image contenant personne, extérieur&#10;&#10;Description générée automatiquement">
            <a:extLst>
              <a:ext uri="{FF2B5EF4-FFF2-40B4-BE49-F238E27FC236}">
                <a16:creationId xmlns:a16="http://schemas.microsoft.com/office/drawing/2014/main" id="{64B2BA9A-BAE7-4ADD-9A2D-D475605C4C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637" y="3118564"/>
            <a:ext cx="4884373" cy="3429000"/>
          </a:xfrm>
          <a:prstGeom prst="rect">
            <a:avLst/>
          </a:prstGeom>
        </p:spPr>
      </p:pic>
      <p:pic>
        <p:nvPicPr>
          <p:cNvPr id="5" name="Image 4" descr="Une image contenant passage, scène, route, extérieur&#10;&#10;Description générée automatiquement">
            <a:extLst>
              <a:ext uri="{FF2B5EF4-FFF2-40B4-BE49-F238E27FC236}">
                <a16:creationId xmlns:a16="http://schemas.microsoft.com/office/drawing/2014/main" id="{69FCD076-A451-4847-A3B5-CA03D8DB81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0" y="307340"/>
            <a:ext cx="4884373" cy="366328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FE2854B-B2AB-4ECE-AFED-97A46230EBFE}"/>
              </a:ext>
            </a:extLst>
          </p:cNvPr>
          <p:cNvSpPr txBox="1"/>
          <p:nvPr/>
        </p:nvSpPr>
        <p:spPr>
          <a:xfrm>
            <a:off x="5795639" y="618577"/>
            <a:ext cx="6091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Aujourd’hui, on circule en voiture.</a:t>
            </a:r>
          </a:p>
        </p:txBody>
      </p:sp>
    </p:spTree>
    <p:extLst>
      <p:ext uri="{BB962C8B-B14F-4D97-AF65-F5344CB8AC3E}">
        <p14:creationId xmlns:p14="http://schemas.microsoft.com/office/powerpoint/2010/main" val="177498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3E31B37-44FF-4258-841D-F5AA4275774A}"/>
              </a:ext>
            </a:extLst>
          </p:cNvPr>
          <p:cNvSpPr/>
          <p:nvPr/>
        </p:nvSpPr>
        <p:spPr>
          <a:xfrm>
            <a:off x="5777884" y="834501"/>
            <a:ext cx="2549370" cy="443883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B7400E0-803E-4B4B-B7CF-C20147386D28}"/>
              </a:ext>
            </a:extLst>
          </p:cNvPr>
          <p:cNvSpPr txBox="1"/>
          <p:nvPr/>
        </p:nvSpPr>
        <p:spPr>
          <a:xfrm>
            <a:off x="5777884" y="716232"/>
            <a:ext cx="6091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Dans 100 ans, nous circulerons sûrement avec des voitures volantes.</a:t>
            </a:r>
          </a:p>
        </p:txBody>
      </p:sp>
      <p:pic>
        <p:nvPicPr>
          <p:cNvPr id="4" name="Image 3" descr="Une image contenant extérieur, ciel, plane, transport&#10;&#10;Description générée automatiquement">
            <a:extLst>
              <a:ext uri="{FF2B5EF4-FFF2-40B4-BE49-F238E27FC236}">
                <a16:creationId xmlns:a16="http://schemas.microsoft.com/office/drawing/2014/main" id="{C8EF5A22-578B-48CC-BAB9-53028D058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57" y="544823"/>
            <a:ext cx="5096329" cy="254816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32450D4-07F8-420A-BAFC-9CEE5001F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880" y="2809240"/>
            <a:ext cx="5578432" cy="372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87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A40E3E-4A3F-4EFA-9E63-D5825867E33E}"/>
              </a:ext>
            </a:extLst>
          </p:cNvPr>
          <p:cNvSpPr/>
          <p:nvPr/>
        </p:nvSpPr>
        <p:spPr>
          <a:xfrm>
            <a:off x="2119257" y="882127"/>
            <a:ext cx="623944" cy="54140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BD4D7E-4138-496B-AA08-5E5A3AF85D87}"/>
              </a:ext>
            </a:extLst>
          </p:cNvPr>
          <p:cNvSpPr/>
          <p:nvPr/>
        </p:nvSpPr>
        <p:spPr>
          <a:xfrm>
            <a:off x="5142158" y="1742739"/>
            <a:ext cx="311972" cy="54140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EE02F5-DD5E-4C32-8A59-9A76C05271D5}"/>
              </a:ext>
            </a:extLst>
          </p:cNvPr>
          <p:cNvSpPr/>
          <p:nvPr/>
        </p:nvSpPr>
        <p:spPr>
          <a:xfrm>
            <a:off x="4335330" y="2510241"/>
            <a:ext cx="806827" cy="54140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BD47F3-9FB5-4B48-AB5A-1F281F75E003}"/>
              </a:ext>
            </a:extLst>
          </p:cNvPr>
          <p:cNvSpPr/>
          <p:nvPr/>
        </p:nvSpPr>
        <p:spPr>
          <a:xfrm>
            <a:off x="3840482" y="882127"/>
            <a:ext cx="311972" cy="54140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7ADF243-BD28-4836-AE7E-B83265585AD0}"/>
              </a:ext>
            </a:extLst>
          </p:cNvPr>
          <p:cNvSpPr/>
          <p:nvPr/>
        </p:nvSpPr>
        <p:spPr>
          <a:xfrm>
            <a:off x="1129553" y="2556796"/>
            <a:ext cx="1527586" cy="49485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EC6E61D3-BF66-443D-BF57-92BD38064A24}"/>
              </a:ext>
            </a:extLst>
          </p:cNvPr>
          <p:cNvSpPr/>
          <p:nvPr/>
        </p:nvSpPr>
        <p:spPr>
          <a:xfrm>
            <a:off x="1129553" y="1742739"/>
            <a:ext cx="2312894" cy="49485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1627FABF-6778-4BEA-8589-06B046718935}"/>
              </a:ext>
            </a:extLst>
          </p:cNvPr>
          <p:cNvSpPr/>
          <p:nvPr/>
        </p:nvSpPr>
        <p:spPr>
          <a:xfrm>
            <a:off x="1129553" y="882127"/>
            <a:ext cx="817581" cy="49485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533D90-ADC5-4582-9FD2-7421C17150DC}"/>
              </a:ext>
            </a:extLst>
          </p:cNvPr>
          <p:cNvSpPr/>
          <p:nvPr/>
        </p:nvSpPr>
        <p:spPr>
          <a:xfrm>
            <a:off x="710004" y="632925"/>
            <a:ext cx="7562626" cy="249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3600" b="1" dirty="0">
                <a:ea typeface="Cambria" panose="02040503050406030204" pitchFamily="18" charset="0"/>
                <a:cs typeface="Times New Roman" panose="02020603050405020304" pitchFamily="18" charset="0"/>
              </a:rPr>
              <a:t>« Hier, j’ai mangé à la cantine »</a:t>
            </a:r>
            <a:endParaRPr lang="fr-FR" sz="3600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3600" b="1" dirty="0">
                <a:ea typeface="Cambria" panose="02040503050406030204" pitchFamily="18" charset="0"/>
                <a:cs typeface="Times New Roman" panose="02020603050405020304" pitchFamily="18" charset="0"/>
              </a:rPr>
              <a:t>« Aujourd’hui, je mange à la cantine »</a:t>
            </a:r>
            <a:endParaRPr lang="fr-FR" sz="36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3600" b="1" dirty="0">
                <a:ea typeface="Cambria" panose="02040503050406030204" pitchFamily="18" charset="0"/>
                <a:cs typeface="Times New Roman" panose="02020603050405020304" pitchFamily="18" charset="0"/>
              </a:rPr>
              <a:t>« Demain, je mangerai à la cantine »</a:t>
            </a:r>
            <a:endParaRPr lang="fr-FR" sz="3600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BC7DA9-FFA3-46A4-91D8-B200C8FEC5A1}"/>
              </a:ext>
            </a:extLst>
          </p:cNvPr>
          <p:cNvSpPr/>
          <p:nvPr/>
        </p:nvSpPr>
        <p:spPr>
          <a:xfrm>
            <a:off x="1936379" y="3851746"/>
            <a:ext cx="86132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32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Quels sont les mots qui nous permettent de savoir </a:t>
            </a:r>
          </a:p>
          <a:p>
            <a:pPr lvl="0">
              <a:spcAft>
                <a:spcPts val="0"/>
              </a:spcAft>
            </a:pPr>
            <a:r>
              <a:rPr lang="fr-FR" sz="32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à quel moment cette action se passe ?</a:t>
            </a:r>
            <a:endParaRPr lang="fr-FR" sz="32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F5155A-567E-4A17-B44C-403456382498}"/>
              </a:ext>
            </a:extLst>
          </p:cNvPr>
          <p:cNvSpPr/>
          <p:nvPr/>
        </p:nvSpPr>
        <p:spPr>
          <a:xfrm>
            <a:off x="1893346" y="5355930"/>
            <a:ext cx="52712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32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Quels sont les changements ?</a:t>
            </a:r>
            <a:endParaRPr lang="fr-FR" sz="32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23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7" grpId="0" animBg="1"/>
      <p:bldP spid="5" grpId="0" animBg="1"/>
      <p:bldP spid="4" grpId="0" animBg="1"/>
      <p:bldP spid="3" grpId="0" animBg="1"/>
      <p:bldP spid="10" grpId="0"/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66</Words>
  <Application>Microsoft Office PowerPoint</Application>
  <PresentationFormat>Grand écran</PresentationFormat>
  <Paragraphs>18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Berlin Sans FB</vt:lpstr>
      <vt:lpstr>Calibri</vt:lpstr>
      <vt:lpstr>Calibri Light</vt:lpstr>
      <vt:lpstr>Cambria</vt:lpstr>
      <vt:lpstr>Thème Office</vt:lpstr>
      <vt:lpstr>Passé présent Futur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Passé présent Futur</dc:title>
  <dc:creator>Véronique Lacour</dc:creator>
  <cp:lastModifiedBy>Véronique Lacour</cp:lastModifiedBy>
  <cp:revision>6</cp:revision>
  <dcterms:created xsi:type="dcterms:W3CDTF">2019-04-10T12:20:47Z</dcterms:created>
  <dcterms:modified xsi:type="dcterms:W3CDTF">2019-04-10T13:13:33Z</dcterms:modified>
</cp:coreProperties>
</file>