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  <p:sldId id="258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1B15-8ED8-4F07-960D-6EC3358948B7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9766-9832-4B14-8310-7EBF819617C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514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A605-46F0-4857-AD07-06BC041D69F9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6AD0-9DB9-484D-AEE5-B6B5EF6BBD6C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17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02FC-C49F-4B9A-BC9A-63A71C765196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F6A1-3357-4006-9390-44DF42B98C52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94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75A5-65DA-449F-8FDA-411DC192702E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D7EA-866C-4C5D-A423-DC00D9AD17FD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715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BF769-9FF1-4E72-85F3-7175C6393656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2A8B-28BE-4B4A-AB4E-8AF591A011EB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83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1D66-655B-473C-B50B-E924318AAC27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4A31-D466-44F4-85F2-485724F90A12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047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386D-7571-47AE-9F53-217A9F0A6DDE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1373-36E7-4038-83CB-429F91A09151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86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8634-838A-49DE-BBD0-BAF496F7D736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DF12-B821-426A-918D-959DD049E15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400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F52D-E2A7-4AFC-A90F-7FC80D2EEE75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AF40-7841-4872-940A-9A12094F6BA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172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4B09-85ED-4EAC-ABCC-B0618ACF4A4F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A01B-3570-42C4-A7C2-BB41F751045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048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A23F-5073-4BB5-84DF-A6140BFBFEEE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61AB-7881-49E5-AAB4-1EC1383FD1CC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23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9BD300-3A2B-4BAF-81FA-921B9ED6FE63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CE3849-EBF1-4353-BF5C-A6C88F8231A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meg.com.br/" TargetMode="External"/><Relationship Id="rId2" Type="http://schemas.openxmlformats.org/officeDocument/2006/relationships/hyperlink" Target="http://www.historiasbiblicas.com.b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historiasbilblicas.com.br/_fra/download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iasbilblicas.com.br/_fra" TargetMode="External"/><Relationship Id="rId5" Type="http://schemas.openxmlformats.org/officeDocument/2006/relationships/hyperlink" Target="http://www.migmeg.com.br/l_produto.php" TargetMode="External"/><Relationship Id="rId4" Type="http://schemas.openxmlformats.org/officeDocument/2006/relationships/hyperlink" Target="http://www.historiasbiblicas.com.b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asbiblicas.com.br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gmeg.com.b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714750" y="641667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51" name="CaixaDeTexto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215063" y="6416675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2052" name="Imagem 4" descr="slide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5" descr="slide20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aixaDeTexto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357563" y="170180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1508" name="CaixaDeTexto 5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000750" y="25003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" name="Retângulo 5">
            <a:hlinkClick r:id="rId6"/>
          </p:cNvPr>
          <p:cNvSpPr/>
          <p:nvPr/>
        </p:nvSpPr>
        <p:spPr>
          <a:xfrm>
            <a:off x="5214938" y="1571625"/>
            <a:ext cx="2928937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Retângulo 7">
            <a:hlinkClick r:id="rId2"/>
          </p:cNvPr>
          <p:cNvSpPr/>
          <p:nvPr/>
        </p:nvSpPr>
        <p:spPr>
          <a:xfrm>
            <a:off x="4357688" y="3286125"/>
            <a:ext cx="4214812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3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ixaDeTexto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714750" y="641667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2532" name="CaixaDeTexto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215063" y="6416675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Affichage à l'écran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Tema do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pctalita</dc:creator>
  <cp:lastModifiedBy>hialmar</cp:lastModifiedBy>
  <cp:revision>43</cp:revision>
  <dcterms:created xsi:type="dcterms:W3CDTF">2010-06-24T19:11:33Z</dcterms:created>
  <dcterms:modified xsi:type="dcterms:W3CDTF">2014-11-26T13:37:38Z</dcterms:modified>
</cp:coreProperties>
</file>