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A02"/>
    <a:srgbClr val="FF9933"/>
    <a:srgbClr val="FCD5B5"/>
    <a:srgbClr val="FFEEA7"/>
    <a:srgbClr val="FFCC00"/>
    <a:srgbClr val="FF9900"/>
    <a:srgbClr val="FF8001"/>
    <a:srgbClr val="996633"/>
    <a:srgbClr val="CC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88" y="77"/>
      </p:cViewPr>
      <p:guideLst>
        <p:guide orient="horz" pos="2325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58C0-4AC9-49C5-AC48-3B489E721484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0950"/>
            <a:ext cx="48069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C0F5-7F32-4A95-BA25-E9E21DE8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6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C0F5-7F32-4A95-BA25-E9E21DE83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85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C0F5-7F32-4A95-BA25-E9E21DE839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.jpg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gif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gif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gif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32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76839"/>
              </p:ext>
            </p:extLst>
          </p:nvPr>
        </p:nvGraphicFramePr>
        <p:xfrm>
          <a:off x="143639" y="161754"/>
          <a:ext cx="10225140" cy="712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7319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183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CC0000"/>
                          </a:solidFill>
                          <a:latin typeface="Delius Swash Caps" panose="02000603000000000000" pitchFamily="2" charset="0"/>
                        </a:rPr>
                        <a:t>     </a:t>
                      </a: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04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18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7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Delius Swash Caps" panose="02000603000000000000" pitchFamily="2" charset="0"/>
              </a:rPr>
              <a:t>été</a:t>
            </a:r>
            <a:endParaRPr lang="fr-FR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A4AFD8D-1D9E-4117-8469-09BCC066B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57" y="3782490"/>
            <a:ext cx="778024" cy="86269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FC45B11-E45E-483C-BB04-94BFAC4CF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34" y="3807976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BD65182-3BBC-4811-95EA-968C75DE7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30" y="3799180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D7537A8-0D78-4354-B029-47A408F7D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20" y="3748243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9B2124D-C651-47CF-B6F2-7C1039CC2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3879" y="3829150"/>
            <a:ext cx="844486" cy="79769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95827B3-F9EC-41E2-8280-5EBC7B178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0623" y="3829152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74EBC63-B723-4166-B466-F5DBCD336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3" y="3782490"/>
            <a:ext cx="914513" cy="914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0C21FE-8382-44D9-839B-BAA1C4BA4EF2}"/>
              </a:ext>
            </a:extLst>
          </p:cNvPr>
          <p:cNvSpPr/>
          <p:nvPr/>
        </p:nvSpPr>
        <p:spPr>
          <a:xfrm>
            <a:off x="225166" y="204470"/>
            <a:ext cx="5453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761A56-5B15-4F77-81DC-1E1DCF219AEB}"/>
              </a:ext>
            </a:extLst>
          </p:cNvPr>
          <p:cNvSpPr txBox="1"/>
          <p:nvPr/>
        </p:nvSpPr>
        <p:spPr>
          <a:xfrm>
            <a:off x="2604930" y="4838407"/>
            <a:ext cx="278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ursive standard" pitchFamily="2" charset="0"/>
              </a:rPr>
              <a:t>Bonne rentrée !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1491710-DDF0-5985-5261-35E75AA2B3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1442" y="382915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67145D-6AAF-E4A7-A8B7-1A4868C839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7445" y="3814987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863A79-2A95-4356-CD20-C3948F3AA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50701" y="3822241"/>
            <a:ext cx="844486" cy="797695"/>
          </a:xfrm>
          <a:prstGeom prst="rect">
            <a:avLst/>
          </a:prstGeom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4118BBCF-797A-FEBA-3C37-53687934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15" y="268378"/>
            <a:ext cx="1869288" cy="12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ckground Of A Back To School Borders Illustrations, Royalty-Free ...">
            <a:extLst>
              <a:ext uri="{FF2B5EF4-FFF2-40B4-BE49-F238E27FC236}">
                <a16:creationId xmlns:a16="http://schemas.microsoft.com/office/drawing/2014/main" id="{B483B24B-61E4-43FE-D0B2-64923E4E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8" y="194837"/>
            <a:ext cx="2420007" cy="24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EÑO DE AMBIENTES DIGITALES EDUCATIVOS">
            <a:extLst>
              <a:ext uri="{FF2B5EF4-FFF2-40B4-BE49-F238E27FC236}">
                <a16:creationId xmlns:a16="http://schemas.microsoft.com/office/drawing/2014/main" id="{30F5DA0F-F1F8-FF75-FBF7-E476EB93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3" b="90796" l="6550" r="90895">
                        <a14:foregroundMark x1="7029" y1="10945" x2="4633" y2="55970"/>
                        <a14:foregroundMark x1="4633" y1="55970" x2="5112" y2="77363"/>
                        <a14:foregroundMark x1="5112" y1="77363" x2="8626" y2="89552"/>
                        <a14:foregroundMark x1="8626" y1="89552" x2="59105" y2="99005"/>
                        <a14:foregroundMark x1="59105" y1="99005" x2="78115" y2="98010"/>
                        <a14:foregroundMark x1="78115" y1="98010" x2="88339" y2="92537"/>
                        <a14:foregroundMark x1="88339" y1="92537" x2="95048" y2="78856"/>
                        <a14:foregroundMark x1="95048" y1="78856" x2="95527" y2="22139"/>
                        <a14:foregroundMark x1="95527" y1="22139" x2="84505" y2="12438"/>
                        <a14:foregroundMark x1="84505" y1="12438" x2="6550" y2="12189"/>
                        <a14:foregroundMark x1="31629" y1="37562" x2="34984" y2="69154"/>
                        <a14:foregroundMark x1="34984" y1="69154" x2="39617" y2="78607"/>
                        <a14:foregroundMark x1="21885" y1="48507" x2="25080" y2="59701"/>
                        <a14:foregroundMark x1="26038" y1="50249" x2="24920" y2="58458"/>
                        <a14:foregroundMark x1="48882" y1="20398" x2="47444" y2="81343"/>
                        <a14:foregroundMark x1="47444" y1="81343" x2="44888" y2="88308"/>
                        <a14:foregroundMark x1="33706" y1="88308" x2="91054" y2="89303"/>
                        <a14:foregroundMark x1="65016" y1="60448" x2="66294" y2="33831"/>
                        <a14:foregroundMark x1="66294" y1="33831" x2="66613" y2="32836"/>
                        <a14:foregroundMark x1="62300" y1="42537" x2="61502" y2="60199"/>
                        <a14:foregroundMark x1="61502" y1="60199" x2="61502" y2="60199"/>
                        <a14:foregroundMark x1="81310" y1="20896" x2="81310" y2="65423"/>
                        <a14:foregroundMark x1="85783" y1="37313" x2="86262" y2="51244"/>
                        <a14:foregroundMark x1="86262" y1="51244" x2="86262" y2="51244"/>
                        <a14:foregroundMark x1="86581" y1="35572" x2="87540" y2="48507"/>
                        <a14:foregroundMark x1="87540" y1="48507" x2="87540" y2="48507"/>
                        <a14:foregroundMark x1="87700" y1="54478" x2="87700" y2="54478"/>
                        <a14:foregroundMark x1="49361" y1="90796" x2="83706" y2="87065"/>
                        <a14:foregroundMark x1="32588" y1="71891" x2="32428" y2="90547"/>
                        <a14:foregroundMark x1="32428" y1="90547" x2="32428" y2="90547"/>
                        <a14:foregroundMark x1="83067" y1="58458" x2="84984" y2="87811"/>
                        <a14:foregroundMark x1="77476" y1="46517" x2="74601" y2="6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30" y="5492656"/>
            <a:ext cx="2195166" cy="14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9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0109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45177" y="34058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8500" y="5631524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8509" y="5673931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CF8DDDD-F1D2-4491-B1CF-1E1AFE31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3745" y="3854873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C415973-C147-407A-AF4C-7772A292A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53554" y="3829063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A2D4AFF-2824-4EF8-92D1-CE4C48C48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0" y="381011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B7EEC85-865F-4BB0-B3B0-372636FBD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2" y="377376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060B5AE-EAE0-4137-8527-B87245C21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38" y="377376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79ABB78-CFDA-4328-A37E-7B7452D63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05" y="3789877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631A907-F090-4093-B9FF-233209E5F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0" y="3623912"/>
            <a:ext cx="1143000" cy="1143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C3D67D4-FE77-4107-8AFD-E69E3B3DB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1" y="3764067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7FB1860-DFFC-4FC1-845C-B4E85FFFD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35" y="3773767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8F1C8A-F1F4-A6E2-AC0C-512011F6E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9928" y="3764067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D52864-DC36-8667-D708-22C428EDA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59" y="680821"/>
            <a:ext cx="3196518" cy="779207"/>
          </a:xfrm>
          <a:prstGeom prst="rect">
            <a:avLst/>
          </a:prstGeom>
        </p:spPr>
      </p:pic>
      <p:pic>
        <p:nvPicPr>
          <p:cNvPr id="6148" name="Picture 4" descr="Potrebbe essere un contenuto grafico">
            <a:extLst>
              <a:ext uri="{FF2B5EF4-FFF2-40B4-BE49-F238E27FC236}">
                <a16:creationId xmlns:a16="http://schemas.microsoft.com/office/drawing/2014/main" id="{7E07E134-28C0-385C-1F98-3FCB29D2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35" y="343389"/>
            <a:ext cx="1739535" cy="17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247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E4C1E3C-A9B7-4EBC-9702-28648BD25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0" y="3803331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33C2E73-48D0-446A-8D6F-FFDFEC836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40" y="38033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59F0FED-BAF4-46FA-9BD6-F0C96F7C9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2" y="3794286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10A626-636F-43EB-9AE3-454898BA2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41" y="3761788"/>
            <a:ext cx="821669" cy="9158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5A1915C-FE1D-4AC2-9EDC-DCAE0E2C9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1847" y="3820878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D71AA04-7E98-4BFE-AE10-D35016563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9059" y="3830300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4B88680-0257-4E91-B81D-F2D8983C6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2" y="379780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362432-E515-4DF8-A004-3C134A0D6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9931" y="3803331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42EC07-F28C-1D05-92DD-453B47E68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12" y="3794286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2EC607-33AA-6954-4CB3-1072C3590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50" y="3830300"/>
            <a:ext cx="778024" cy="862691"/>
          </a:xfrm>
          <a:prstGeom prst="rect">
            <a:avLst/>
          </a:prstGeom>
        </p:spPr>
      </p:pic>
      <p:pic>
        <p:nvPicPr>
          <p:cNvPr id="2050" name="Picture 2" descr="Bradesco Sade">
            <a:extLst>
              <a:ext uri="{FF2B5EF4-FFF2-40B4-BE49-F238E27FC236}">
                <a16:creationId xmlns:a16="http://schemas.microsoft.com/office/drawing/2014/main" id="{98A011E3-4E10-6A3C-5079-FAA972B1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8" b="89835" l="1899" r="99156">
                        <a14:foregroundMark x1="31857" y1="6619" x2="16667" y2="16785"/>
                        <a14:foregroundMark x1="16667" y1="16785" x2="6962" y2="31442"/>
                        <a14:foregroundMark x1="6962" y1="31442" x2="3165" y2="58865"/>
                        <a14:foregroundMark x1="3165" y1="58865" x2="7806" y2="70686"/>
                        <a14:foregroundMark x1="7806" y1="70686" x2="14979" y2="79905"/>
                        <a14:foregroundMark x1="14979" y1="79905" x2="16878" y2="80851"/>
                        <a14:foregroundMark x1="3165" y1="40426" x2="1899" y2="62884"/>
                        <a14:foregroundMark x1="34388" y1="8274" x2="45359" y2="2364"/>
                        <a14:foregroundMark x1="45359" y1="2364" x2="75527" y2="8274"/>
                        <a14:foregroundMark x1="35654" y1="12293" x2="37131" y2="69976"/>
                        <a14:foregroundMark x1="37131" y1="69976" x2="31224" y2="85579"/>
                        <a14:foregroundMark x1="13291" y1="73759" x2="34810" y2="63593"/>
                        <a14:foregroundMark x1="23629" y1="31442" x2="34810" y2="25296"/>
                        <a14:foregroundMark x1="34810" y1="25296" x2="34810" y2="25296"/>
                        <a14:foregroundMark x1="66878" y1="44208" x2="81857" y2="60284"/>
                        <a14:foregroundMark x1="90506" y1="49882" x2="91772" y2="65957"/>
                        <a14:foregroundMark x1="91772" y1="65957" x2="90928" y2="70213"/>
                        <a14:foregroundMark x1="99156" y1="56501" x2="98312" y2="65012"/>
                        <a14:foregroundMark x1="45570" y1="16785" x2="41561" y2="66903"/>
                        <a14:foregroundMark x1="41561" y1="66903" x2="41561" y2="66903"/>
                        <a14:foregroundMark x1="58861" y1="19622" x2="57173" y2="35934"/>
                        <a14:foregroundMark x1="57173" y1="35934" x2="57173" y2="35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9" y="377776"/>
            <a:ext cx="2813383" cy="25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e féerie de mots bienvenue chez Nanou">
            <a:extLst>
              <a:ext uri="{FF2B5EF4-FFF2-40B4-BE49-F238E27FC236}">
                <a16:creationId xmlns:a16="http://schemas.microsoft.com/office/drawing/2014/main" id="{B19B4584-8ED0-1D55-008D-E241D96E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64" y="35076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8512"/>
              </p:ext>
            </p:extLst>
          </p:nvPr>
        </p:nvGraphicFramePr>
        <p:xfrm>
          <a:off x="102020" y="160338"/>
          <a:ext cx="10225140" cy="712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5"/>
                          </a:solidFill>
                          <a:latin typeface="Delius Swash Caps" panose="02000603000000000000" pitchFamily="2" charset="0"/>
                        </a:rPr>
                        <a:t>                 Décembre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1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Delius Swash Caps" panose="02000603000000000000" pitchFamily="2" charset="0"/>
                        </a:rPr>
                        <a:t>Noël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02690" y="340431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8" descr="Résultat d’images pour clipart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1F0170-9A0B-44C3-A71E-13E73E59D7EB}"/>
              </a:ext>
            </a:extLst>
          </p:cNvPr>
          <p:cNvSpPr txBox="1"/>
          <p:nvPr/>
        </p:nvSpPr>
        <p:spPr>
          <a:xfrm>
            <a:off x="2003522" y="6159343"/>
            <a:ext cx="127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HIVER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79384D-1CDB-4BD2-8A3E-2AB4FEFF7CD1}"/>
              </a:ext>
            </a:extLst>
          </p:cNvPr>
          <p:cNvSpPr txBox="1"/>
          <p:nvPr/>
        </p:nvSpPr>
        <p:spPr>
          <a:xfrm>
            <a:off x="6539287" y="5568860"/>
            <a:ext cx="397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Delius Swash Caps" panose="02000603000000000000" pitchFamily="2" charset="0"/>
              </a:rPr>
              <a:t>Vacances d’hiver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E82CA64-A04B-489E-9860-A9701D3C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4552" y="3826239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70D45A-0610-4F11-AE8C-5046B395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56849" y="382188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01333B6-6CF8-4C62-A88D-57EB5362F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271397" y="380446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BEF17CB-2F22-4F21-A486-E37228770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12072" y="381317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968A1F1-2712-48FA-9DFC-AA6FEA55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038" y="380011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4BB7DA6-3589-415A-A9AC-2EF7B116D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71649" y="3821885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0F2CDF0-DF8A-4890-B348-32B096D64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86198" y="3817531"/>
            <a:ext cx="844486" cy="797695"/>
          </a:xfrm>
          <a:prstGeom prst="rect">
            <a:avLst/>
          </a:prstGeom>
        </p:spPr>
      </p:pic>
      <p:pic>
        <p:nvPicPr>
          <p:cNvPr id="8" name="Picture 8" descr="Afficher l’image source">
            <a:extLst>
              <a:ext uri="{FF2B5EF4-FFF2-40B4-BE49-F238E27FC236}">
                <a16:creationId xmlns:a16="http://schemas.microsoft.com/office/drawing/2014/main" id="{238598D2-A8CC-4C73-8AC7-10FC3DD3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9" y="5134019"/>
            <a:ext cx="1569711" cy="19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0A49D5-D48B-3F55-6472-188C02B71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3" y="3772184"/>
            <a:ext cx="914513" cy="914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2F5A32-8F71-0EB9-C2DD-E81F55310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0" y="3803331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4133F2-EE7B-5005-054E-F595A21A4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59" y="3793740"/>
            <a:ext cx="778024" cy="862691"/>
          </a:xfrm>
          <a:prstGeom prst="rect">
            <a:avLst/>
          </a:prstGeom>
        </p:spPr>
      </p:pic>
      <p:pic>
        <p:nvPicPr>
          <p:cNvPr id="1026" name="Picture 2" descr="かわいいリースのイラスト（クリスマス）（2カット） - イラストくん">
            <a:extLst>
              <a:ext uri="{FF2B5EF4-FFF2-40B4-BE49-F238E27FC236}">
                <a16:creationId xmlns:a16="http://schemas.microsoft.com/office/drawing/2014/main" id="{5D094909-BCDD-02D3-3E8D-68112855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3" y="198602"/>
            <a:ext cx="2409827" cy="24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thday Present PNG Clipart | PNG All">
            <a:extLst>
              <a:ext uri="{FF2B5EF4-FFF2-40B4-BE49-F238E27FC236}">
                <a16:creationId xmlns:a16="http://schemas.microsoft.com/office/drawing/2014/main" id="{7FE4FFE3-EE19-AC1B-2F83-DF623B78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54" y="455861"/>
            <a:ext cx="2280369" cy="20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ysunek Drzewa Zimą | Premium Wektor">
            <a:extLst>
              <a:ext uri="{FF2B5EF4-FFF2-40B4-BE49-F238E27FC236}">
                <a16:creationId xmlns:a16="http://schemas.microsoft.com/office/drawing/2014/main" id="{FD30D2BE-4910-8885-F215-49BCB561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7294"/>
          <a:stretch/>
        </p:blipFill>
        <p:spPr bwMode="auto">
          <a:xfrm>
            <a:off x="2176630" y="4797580"/>
            <a:ext cx="978945" cy="13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52495"/>
              </p:ext>
            </p:extLst>
          </p:nvPr>
        </p:nvGraphicFramePr>
        <p:xfrm>
          <a:off x="157327" y="93147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5"/>
                          </a:solidFill>
                          <a:latin typeface="Delius Swash Caps" panose="02000603000000000000" pitchFamily="2" charset="0"/>
                        </a:rPr>
                        <a:t>           Janvier  2024           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pPr algn="ctr"/>
                      <a:r>
                        <a:rPr lang="fr-FR" sz="1400" b="1" dirty="0">
                          <a:latin typeface="Delius Swash Caps" panose="02000603000000000000" pitchFamily="2" charset="0"/>
                        </a:rPr>
                        <a:t>Journée de la Paix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18835" y="350340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43093" y="5619236"/>
            <a:ext cx="116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Rois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6AD437-5B54-470D-AAC9-55BE61F4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95" y="4704235"/>
            <a:ext cx="1210486" cy="118096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FCE425A-D67C-4343-8CC9-BB52B235D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27" y="372720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B6FA612-A7C4-4AE5-B11D-FA415712F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5337" y="3777718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8C3D1CB-4601-471C-8423-711773E45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7560" y="3745221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BDAAFBF-F639-45BD-9699-A8E702BA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7933" y="3783825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2F77312-0672-4F4A-AB73-1EAA2245E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871" y="3756314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E522919-F84A-4958-842F-7581AEA70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2684" y="3742411"/>
            <a:ext cx="844486" cy="797695"/>
          </a:xfrm>
          <a:prstGeom prst="rect">
            <a:avLst/>
          </a:prstGeom>
        </p:spPr>
      </p:pic>
      <p:pic>
        <p:nvPicPr>
          <p:cNvPr id="10254" name="Picture 14" descr="Afficher l’image source">
            <a:extLst>
              <a:ext uri="{FF2B5EF4-FFF2-40B4-BE49-F238E27FC236}">
                <a16:creationId xmlns:a16="http://schemas.microsoft.com/office/drawing/2014/main" id="{7E81A6BE-AD03-4CA3-9C58-F75B2022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100000" l="0" r="100000">
                        <a14:foregroundMark x1="23504" y1="15556" x2="23932" y2="22222"/>
                        <a14:foregroundMark x1="65385" y1="10667" x2="65812" y2="15556"/>
                        <a14:foregroundMark x1="52991" y1="17333" x2="56410" y2="15111"/>
                        <a14:foregroundMark x1="77350" y1="20444" x2="77350" y2="2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71" y="4790251"/>
            <a:ext cx="897199" cy="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8353D6C-D12E-C72A-226B-44486B53B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0839" y="3728171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1CE9C5-CB0A-D347-01A5-3D0717B26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1972" y="3777717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607424-6A2D-47F0-25D1-D32501DF52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3100" y="3756313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A5CC7D-75FF-3080-4FB4-7B46F1784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8607" y="3736271"/>
            <a:ext cx="844486" cy="797695"/>
          </a:xfrm>
          <a:prstGeom prst="rect">
            <a:avLst/>
          </a:prstGeom>
        </p:spPr>
      </p:pic>
      <p:pic>
        <p:nvPicPr>
          <p:cNvPr id="3078" name="Picture 6" descr="Épinglé sur Noel et hiver">
            <a:extLst>
              <a:ext uri="{FF2B5EF4-FFF2-40B4-BE49-F238E27FC236}">
                <a16:creationId xmlns:a16="http://schemas.microsoft.com/office/drawing/2014/main" id="{F63833BF-5D52-D5D4-4499-6CDF3408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34" y="218380"/>
            <a:ext cx="2456010" cy="24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appy New Year!">
            <a:extLst>
              <a:ext uri="{FF2B5EF4-FFF2-40B4-BE49-F238E27FC236}">
                <a16:creationId xmlns:a16="http://schemas.microsoft.com/office/drawing/2014/main" id="{AF7A85AE-389F-1BBF-12BF-F0B60861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4" y="229192"/>
            <a:ext cx="2496297" cy="2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0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42527"/>
              </p:ext>
            </p:extLst>
          </p:nvPr>
        </p:nvGraphicFramePr>
        <p:xfrm>
          <a:off x="123110" y="12919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Delius Swash Caps" panose="02000603000000000000" pitchFamily="2" charset="0"/>
              </a:rPr>
              <a:t>été</a:t>
            </a:r>
            <a:endParaRPr lang="fr-FR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DD05FC-1CBD-4D19-B91F-618A6052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4" y="373960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5CDEF12-D7D3-4BE0-88BF-9268BF5C4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03" y="3749346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BFEF02B-DB2C-4EF2-BBD5-76BF79679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80" y="3749346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A707574-79FE-4F4A-BA2D-E0A4572BA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50" y="3726320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57AD748-2E5B-4CC7-92D0-DC5CB1ADD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2" y="3773908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B96560-1B8A-4856-B932-BF72A80FD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67" y="3763861"/>
            <a:ext cx="914513" cy="9145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E95CD0-B3C7-42ED-BDE4-C65BECA2D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5086" y="3806407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FCC2F4-4726-4BE7-8FB3-DB374368E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5676" y="378612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E331CF-3A07-94A1-3853-453A5C6A1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21" y="3737260"/>
            <a:ext cx="778024" cy="862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65A313-1E07-0572-FB0D-80A200978C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9489879" y="3737260"/>
            <a:ext cx="683695" cy="948745"/>
          </a:xfrm>
          <a:prstGeom prst="rect">
            <a:avLst/>
          </a:prstGeom>
        </p:spPr>
      </p:pic>
      <p:pic>
        <p:nvPicPr>
          <p:cNvPr id="7" name="Picture 2" descr="Journées Européennes du Patrimoine 2023 (Douarnenez) | Tourisme Bretagne">
            <a:extLst>
              <a:ext uri="{FF2B5EF4-FFF2-40B4-BE49-F238E27FC236}">
                <a16:creationId xmlns:a16="http://schemas.microsoft.com/office/drawing/2014/main" id="{58247C2B-42B6-3C0E-6761-8B80FECA3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36"/>
          <a:stretch/>
        </p:blipFill>
        <p:spPr bwMode="auto">
          <a:xfrm>
            <a:off x="152918" y="249974"/>
            <a:ext cx="2185456" cy="22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B7A87C-D981-46C3-9862-660CF26C8C6D}"/>
              </a:ext>
            </a:extLst>
          </p:cNvPr>
          <p:cNvSpPr txBox="1"/>
          <p:nvPr/>
        </p:nvSpPr>
        <p:spPr>
          <a:xfrm>
            <a:off x="1216313" y="512488"/>
            <a:ext cx="304328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Journées du Patrimoine</a:t>
            </a:r>
          </a:p>
          <a:p>
            <a:pPr algn="ctr"/>
            <a:r>
              <a:rPr lang="fr-FR" sz="1600" dirty="0">
                <a:latin typeface="Arial Black" panose="020B0A04020102020204" pitchFamily="34" charset="0"/>
              </a:rPr>
              <a:t>16 et 17 septembre 2023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390B6D3-D196-0E30-6A3B-ABE68FF12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56266" r="27997" b="18523"/>
          <a:stretch/>
        </p:blipFill>
        <p:spPr bwMode="auto">
          <a:xfrm>
            <a:off x="6729344" y="293952"/>
            <a:ext cx="3444230" cy="10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51EB56-B982-74D9-61F5-064C4A287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35" b="93750" l="8302" r="93208">
                        <a14:foregroundMark x1="8302" y1="55288" x2="8302" y2="70192"/>
                        <a14:foregroundMark x1="87925" y1="64423" x2="93208" y2="64423"/>
                        <a14:foregroundMark x1="29811" y1="93750" x2="29811" y2="9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317" y="4661751"/>
            <a:ext cx="1441385" cy="11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71459"/>
              </p:ext>
            </p:extLst>
          </p:nvPr>
        </p:nvGraphicFramePr>
        <p:xfrm>
          <a:off x="186465" y="209995"/>
          <a:ext cx="10225140" cy="7008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04670">
                <a:tc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026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091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02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538936" y="367092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8B9A32-15C9-4E89-97FC-4A5F29A59F06}"/>
              </a:ext>
            </a:extLst>
          </p:cNvPr>
          <p:cNvSpPr txBox="1"/>
          <p:nvPr/>
        </p:nvSpPr>
        <p:spPr>
          <a:xfrm>
            <a:off x="2120660" y="5901361"/>
            <a:ext cx="127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AUTOMNE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C982BB4-3DDF-46E9-8FDD-3EB875ED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9933" y="383747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073C76-AC9E-4BA5-BC1D-2DB97EBA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7716" y="3855339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BBE4C57-63DB-45FB-ADA1-12247A74C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0" y="3772475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3DA513A-8FFA-4658-A405-0FA8060DF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2" y="3810718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1EADAFE-5487-48A6-AB95-04BF44A64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70" y="3790343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1EE0496-6E6E-4FE7-AB75-0B1481847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87" y="3798368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08060E-2113-4DB3-9805-DA3806C01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09" y="3771776"/>
            <a:ext cx="821669" cy="91587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939B505-BA77-430B-A823-165BB992D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2" y="37671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5B8C3FF-1479-48E3-8C0A-E38366EF1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90" y="3790342"/>
            <a:ext cx="778024" cy="8626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7125BF2-A9E4-2FB9-AA37-31578FDE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90514" y="3810718"/>
            <a:ext cx="844486" cy="797695"/>
          </a:xfrm>
          <a:prstGeom prst="rect">
            <a:avLst/>
          </a:prstGeom>
        </p:spPr>
      </p:pic>
      <p:pic>
        <p:nvPicPr>
          <p:cNvPr id="3074" name="Picture 2" descr="Free Autumn Clipart Tree and other clipart images on Cliparts pub™">
            <a:extLst>
              <a:ext uri="{FF2B5EF4-FFF2-40B4-BE49-F238E27FC236}">
                <a16:creationId xmlns:a16="http://schemas.microsoft.com/office/drawing/2014/main" id="{EADF3647-ACF9-7BEF-6597-AF0EFA31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5" y="4891964"/>
            <a:ext cx="1009398" cy="10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ree Autumn Clip Art Pictures - Clipartix">
            <a:extLst>
              <a:ext uri="{FF2B5EF4-FFF2-40B4-BE49-F238E27FC236}">
                <a16:creationId xmlns:a16="http://schemas.microsoft.com/office/drawing/2014/main" id="{963BC786-D136-4B47-A1B7-8F990AA7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9" b="98491" l="3376" r="99367">
                        <a14:foregroundMark x1="31435" y1="3962" x2="14979" y2="47925"/>
                        <a14:foregroundMark x1="14979" y1="47925" x2="6751" y2="63396"/>
                        <a14:foregroundMark x1="32068" y1="6981" x2="56118" y2="5094"/>
                        <a14:foregroundMark x1="56118" y1="5094" x2="59494" y2="3019"/>
                        <a14:foregroundMark x1="64979" y1="36038" x2="95781" y2="32453"/>
                        <a14:foregroundMark x1="76793" y1="33019" x2="91983" y2="30943"/>
                        <a14:foregroundMark x1="91983" y1="30943" x2="91983" y2="30943"/>
                        <a14:foregroundMark x1="89873" y1="37170" x2="94726" y2="35849"/>
                        <a14:foregroundMark x1="3797" y1="33019" x2="5696" y2="50943"/>
                        <a14:foregroundMark x1="5696" y1="50943" x2="3797" y2="60566"/>
                        <a14:foregroundMark x1="7173" y1="40000" x2="18354" y2="43396"/>
                        <a14:foregroundMark x1="18354" y1="43396" x2="18776" y2="43396"/>
                        <a14:foregroundMark x1="24051" y1="41887" x2="33544" y2="41887"/>
                        <a14:foregroundMark x1="27426" y1="41321" x2="33755" y2="38679"/>
                        <a14:foregroundMark x1="17300" y1="78302" x2="18987" y2="75283"/>
                        <a14:foregroundMark x1="35865" y1="91509" x2="54430" y2="98491"/>
                        <a14:foregroundMark x1="98312" y1="36981" x2="95148" y2="57170"/>
                        <a14:foregroundMark x1="95148" y1="57170" x2="99367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4" y="399215"/>
            <a:ext cx="2004191" cy="2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bes vendange - Page 7">
            <a:extLst>
              <a:ext uri="{FF2B5EF4-FFF2-40B4-BE49-F238E27FC236}">
                <a16:creationId xmlns:a16="http://schemas.microsoft.com/office/drawing/2014/main" id="{BAC9518A-D4A4-D2CF-7BE4-66207A55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30" y="279862"/>
            <a:ext cx="3497551" cy="18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7BE394-490D-F2E2-E695-B07A4B4EE77D}"/>
              </a:ext>
            </a:extLst>
          </p:cNvPr>
          <p:cNvSpPr txBox="1"/>
          <p:nvPr/>
        </p:nvSpPr>
        <p:spPr>
          <a:xfrm>
            <a:off x="8264318" y="1686081"/>
            <a:ext cx="200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Chancery" pitchFamily="2" charset="0"/>
              </a:rPr>
              <a:t>Bientôt les vendanges</a:t>
            </a:r>
          </a:p>
        </p:txBody>
      </p:sp>
    </p:spTree>
    <p:extLst>
      <p:ext uri="{BB962C8B-B14F-4D97-AF65-F5344CB8AC3E}">
        <p14:creationId xmlns:p14="http://schemas.microsoft.com/office/powerpoint/2010/main" val="307803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86581"/>
              </p:ext>
            </p:extLst>
          </p:nvPr>
        </p:nvGraphicFramePr>
        <p:xfrm>
          <a:off x="143639" y="161754"/>
          <a:ext cx="10225140" cy="71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lvl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C00000"/>
                          </a:solidFill>
                          <a:latin typeface="Delius Swash Caps" panose="02000603000000000000" pitchFamily="2" charset="0"/>
                        </a:rPr>
                        <a:t>                   </a:t>
                      </a: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Octobre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9904" y="225465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0B048-A4C1-43DE-89A0-D98ECDF68118}"/>
              </a:ext>
            </a:extLst>
          </p:cNvPr>
          <p:cNvSpPr txBox="1"/>
          <p:nvPr/>
        </p:nvSpPr>
        <p:spPr>
          <a:xfrm>
            <a:off x="7338295" y="280461"/>
            <a:ext cx="260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Du 6 au 16 octobre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77FAE9B-F159-4504-9869-EAF5DC65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1500" y="3804316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878BA36-1695-4777-8562-8210E157C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77" y="3758319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5EE7AA2-2325-44EB-823E-39AEC6885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39" y="3758317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AEF3B27-77E7-4656-BAA3-3ABA2C901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19" y="3780433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E018A79-6533-4C13-9715-C292BC7FA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76" y="378219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9EB658-1F0C-43A6-849E-3A2B64D6E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25" y="3758318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9C70948-0498-4529-9A97-7CBF8AA53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76" y="3631663"/>
            <a:ext cx="1143000" cy="1143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5616976-9D4F-484B-BA60-36BF84E31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3744" y="3812932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9E1D67F-D325-4AF3-86C0-0B066A1C0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1105" y="3804316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B44344-D13E-0865-6BE8-B48FD2C05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40" y="3780433"/>
            <a:ext cx="778024" cy="862691"/>
          </a:xfrm>
          <a:prstGeom prst="rect">
            <a:avLst/>
          </a:prstGeom>
        </p:spPr>
      </p:pic>
      <p:pic>
        <p:nvPicPr>
          <p:cNvPr id="4100" name="Picture 4" descr="♥ BiEennnVEnueee ChEEzzZ ZééZéééTee ♥ - Page 5681">
            <a:extLst>
              <a:ext uri="{FF2B5EF4-FFF2-40B4-BE49-F238E27FC236}">
                <a16:creationId xmlns:a16="http://schemas.microsoft.com/office/drawing/2014/main" id="{DFB07E01-8F19-94C8-A6E9-26913089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99" y="470988"/>
            <a:ext cx="3137636" cy="17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ycle De Vie Dusine De Tulipe Stades De Croissance Du Bulbe De La ...">
            <a:extLst>
              <a:ext uri="{FF2B5EF4-FFF2-40B4-BE49-F238E27FC236}">
                <a16:creationId xmlns:a16="http://schemas.microsoft.com/office/drawing/2014/main" id="{6D1E87BD-27B0-60BF-684E-5FC6EC17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4" y="302845"/>
            <a:ext cx="1908254" cy="217875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ays, snow, weather, winter icon - Download on Iconfinder">
            <a:extLst>
              <a:ext uri="{FF2B5EF4-FFF2-40B4-BE49-F238E27FC236}">
                <a16:creationId xmlns:a16="http://schemas.microsoft.com/office/drawing/2014/main" id="{7367C653-FBA8-F5D7-3D6A-C6971CD6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15680"/>
            <a:ext cx="1080125" cy="1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91ECC7F-0831-B3E3-143C-5C1AA480E2AC}"/>
              </a:ext>
            </a:extLst>
          </p:cNvPr>
          <p:cNvSpPr txBox="1"/>
          <p:nvPr/>
        </p:nvSpPr>
        <p:spPr>
          <a:xfrm>
            <a:off x="211500" y="2373528"/>
            <a:ext cx="291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de la Science</a:t>
            </a:r>
          </a:p>
        </p:txBody>
      </p:sp>
    </p:spTree>
    <p:extLst>
      <p:ext uri="{BB962C8B-B14F-4D97-AF65-F5344CB8AC3E}">
        <p14:creationId xmlns:p14="http://schemas.microsoft.com/office/powerpoint/2010/main" val="17785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7617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Octobre 2023</a:t>
                      </a:r>
                      <a:endParaRPr lang="fr-FR" sz="4800" b="1" dirty="0">
                        <a:solidFill>
                          <a:srgbClr val="C00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15417" y="326694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B42AE1-90F7-4AE0-8240-0969F7461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16" y="3780678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40B795-5698-4448-A68F-2B9D7DD72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77" y="3797397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1B5EF7C-6CDB-41E9-BD85-24D17A502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38" y="375565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FB3B06-21C8-4C6A-A3E4-DAC786A8A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67" y="379908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5B59030-F768-48CF-915B-319DCEB60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50" y="3823986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8A19271-E491-4935-95B3-7388A1DD0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93171" y="3767706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D3564E-71EA-461D-A4FA-B4659B0FB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7081" y="3797396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64433E-7CCF-438F-ADF3-87B78644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5" y="3780960"/>
            <a:ext cx="821669" cy="91587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38BDB52-CFE0-48E3-BDEE-C86304553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3" y="379739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E0C6758-FBD0-4237-914C-A66292913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317411" y="3780960"/>
            <a:ext cx="683695" cy="9487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CC3992-4BF6-B272-7F3A-17ED86EE4073}"/>
              </a:ext>
            </a:extLst>
          </p:cNvPr>
          <p:cNvSpPr txBox="1"/>
          <p:nvPr/>
        </p:nvSpPr>
        <p:spPr>
          <a:xfrm>
            <a:off x="7563310" y="22684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Du 16 au 22 octobre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B7E4AE9-86A1-16B6-0CEA-8F6446C8D4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60" r="26566" b="13601"/>
          <a:stretch/>
        </p:blipFill>
        <p:spPr>
          <a:xfrm>
            <a:off x="228202" y="273229"/>
            <a:ext cx="2351452" cy="2335104"/>
          </a:xfrm>
          <a:prstGeom prst="rect">
            <a:avLst/>
          </a:prstGeom>
        </p:spPr>
      </p:pic>
      <p:pic>
        <p:nvPicPr>
          <p:cNvPr id="1026" name="Picture 2" descr="Gifs Cuisinier animes, Images transparentes gastronomie">
            <a:extLst>
              <a:ext uri="{FF2B5EF4-FFF2-40B4-BE49-F238E27FC236}">
                <a16:creationId xmlns:a16="http://schemas.microsoft.com/office/drawing/2014/main" id="{BCB95A94-1DB5-9352-08ED-8F1A27D9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16856" r="-1"/>
          <a:stretch/>
        </p:blipFill>
        <p:spPr bwMode="auto">
          <a:xfrm flipH="1">
            <a:off x="7689957" y="631908"/>
            <a:ext cx="2194978" cy="19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2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43083"/>
              </p:ext>
            </p:extLst>
          </p:nvPr>
        </p:nvGraphicFramePr>
        <p:xfrm>
          <a:off x="156996" y="156885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       Octobre 2023</a:t>
                      </a:r>
                      <a:endParaRPr lang="fr-FR" sz="4800" b="1" dirty="0">
                        <a:solidFill>
                          <a:srgbClr val="C00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41230" y="373341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7105C8-DED9-4792-8FCD-8F7ABFE72904}"/>
              </a:ext>
            </a:extLst>
          </p:cNvPr>
          <p:cNvSpPr txBox="1"/>
          <p:nvPr/>
        </p:nvSpPr>
        <p:spPr>
          <a:xfrm>
            <a:off x="1666093" y="4865064"/>
            <a:ext cx="672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  <a:latin typeface="Delius Swash Caps" panose="02000603000000000000" pitchFamily="2" charset="0"/>
              </a:rPr>
              <a:t>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Delius Swash Caps" panose="02000603000000000000" pitchFamily="2" charset="0"/>
              </a:rPr>
              <a:t>Vacances de la Toussaint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11EA5A3-FB6D-457A-B130-C1B946ED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3082" y="384022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BCDE68-9CEE-411F-9E68-5B1F7C05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1967" y="3803982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2B4DC87-8B46-4434-82BF-12DC05DF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6744" y="3828504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30E8E7-C9C9-48E1-8445-E8425E79D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4929" y="381678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1E59BA-F5D4-4EBD-A818-843628939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1728" y="381678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A0B240-B6A4-419F-B123-905069EE5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0467" y="3816780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F9761AF-6151-40E2-9641-6086F0590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097" y="3805057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5F716D4-AF9C-4F2B-BD13-5299A8E9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729" y="3840227"/>
            <a:ext cx="844486" cy="7976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45B81CF-88B1-4CD7-BA54-3F635B60A4EA}"/>
              </a:ext>
            </a:extLst>
          </p:cNvPr>
          <p:cNvSpPr txBox="1"/>
          <p:nvPr/>
        </p:nvSpPr>
        <p:spPr>
          <a:xfrm>
            <a:off x="8341258" y="5646526"/>
            <a:ext cx="101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HEURE D’HIVER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4DBE1B5-94A8-4FB1-BAF0-8DF78EA14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55" y="6134191"/>
            <a:ext cx="1028833" cy="102883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ED35F62-DDE7-1249-4796-F978CECC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0567" y="3843667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2981AA-415E-6CFF-0CD7-DAB75BC14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3920" y="3840226"/>
            <a:ext cx="844486" cy="797695"/>
          </a:xfrm>
          <a:prstGeom prst="rect">
            <a:avLst/>
          </a:prstGeom>
        </p:spPr>
      </p:pic>
      <p:pic>
        <p:nvPicPr>
          <p:cNvPr id="2062" name="Picture 14" descr="HEURE SOLAIRE - Le changement d'heure revient: quand et pourquoi ce ...">
            <a:extLst>
              <a:ext uri="{FF2B5EF4-FFF2-40B4-BE49-F238E27FC236}">
                <a16:creationId xmlns:a16="http://schemas.microsoft.com/office/drawing/2014/main" id="{CC22CDD1-B3D6-A4FE-A80A-AE2899F9B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5" b="94988" l="10000" r="90000">
                        <a14:foregroundMark x1="19000" y1="28401" x2="28125" y2="27446"/>
                        <a14:foregroundMark x1="73654" y1="26969" x2="79500" y2="26969"/>
                        <a14:foregroundMark x1="74339" y1="29528" x2="76250" y2="36516"/>
                        <a14:foregroundMark x1="70520" y1="15565" x2="70595" y2="15841"/>
                        <a14:foregroundMark x1="70375" y1="15036" x2="70510" y2="15531"/>
                        <a14:foregroundMark x1="76250" y1="36516" x2="78125" y2="58950"/>
                        <a14:foregroundMark x1="67331" y1="25060" x2="67266" y2="25161"/>
                        <a14:foregroundMark x1="30625" y1="82339" x2="67331" y2="25060"/>
                        <a14:foregroundMark x1="31125" y1="20764" x2="68625" y2="78520"/>
                        <a14:foregroundMark x1="68625" y1="78520" x2="68625" y2="78520"/>
                        <a14:foregroundMark x1="31375" y1="23628" x2="27125" y2="39618"/>
                        <a14:foregroundMark x1="27125" y1="39618" x2="26125" y2="59905"/>
                        <a14:foregroundMark x1="26125" y1="59905" x2="29000" y2="74940"/>
                        <a14:foregroundMark x1="29000" y1="74940" x2="41750" y2="92601"/>
                        <a14:foregroundMark x1="41750" y1="92601" x2="59500" y2="97136"/>
                        <a14:foregroundMark x1="59500" y1="97136" x2="68500" y2="81384"/>
                        <a14:foregroundMark x1="68500" y1="81384" x2="72500" y2="48210"/>
                        <a14:foregroundMark x1="72500" y1="48210" x2="70750" y2="30549"/>
                        <a14:foregroundMark x1="67464" y1="25060" x2="59750" y2="12172"/>
                        <a14:foregroundMark x1="67750" y1="25537" x2="67464" y2="25060"/>
                        <a14:foregroundMark x1="69535" y1="28519" x2="67750" y2="25537"/>
                        <a14:foregroundMark x1="70750" y1="30549" x2="70646" y2="30376"/>
                        <a14:foregroundMark x1="59750" y1="12172" x2="37000" y2="9308"/>
                        <a14:foregroundMark x1="37000" y1="9308" x2="30000" y2="27924"/>
                        <a14:foregroundMark x1="30000" y1="27924" x2="29875" y2="28878"/>
                        <a14:foregroundMark x1="38500" y1="11933" x2="48125" y2="7399"/>
                        <a14:foregroundMark x1="48125" y1="7399" x2="57250" y2="8353"/>
                        <a14:foregroundMark x1="57250" y1="8353" x2="63000" y2="13842"/>
                        <a14:foregroundMark x1="63000" y1="13842" x2="67000" y2="21241"/>
                        <a14:foregroundMark x1="48375" y1="96181" x2="57125" y2="94988"/>
                        <a14:foregroundMark x1="57125" y1="94988" x2="64875" y2="88783"/>
                        <a14:foregroundMark x1="64875" y1="88783" x2="74000" y2="72315"/>
                        <a14:foregroundMark x1="32000" y1="79952" x2="41375" y2="92124"/>
                        <a14:foregroundMark x1="41375" y1="92124" x2="49125" y2="94272"/>
                        <a14:foregroundMark x1="49125" y1="94272" x2="52000" y2="92840"/>
                        <a14:foregroundMark x1="56000" y1="47971" x2="68000" y2="35800"/>
                        <a14:foregroundMark x1="68000" y1="35800" x2="68000" y2="35800"/>
                        <a14:foregroundMark x1="68397" y1="24111" x2="69750" y2="29117"/>
                        <a14:foregroundMark x1="70625" y1="26492" x2="72595" y2="26492"/>
                        <a14:foregroundMark x1="66750" y1="33174" x2="66750" y2="31265"/>
                        <a14:foregroundMark x1="74063" y1="29352" x2="76375" y2="39141"/>
                        <a14:foregroundMark x1="71000" y1="16384" x2="71070" y2="16681"/>
                        <a14:foregroundMark x1="70625" y1="14797" x2="70814" y2="15596"/>
                        <a14:foregroundMark x1="76375" y1="39141" x2="76375" y2="39141"/>
                        <a14:foregroundMark x1="71500" y1="25537" x2="73500" y2="24821"/>
                        <a14:backgroundMark x1="70375" y1="17422" x2="72250" y2="23150"/>
                        <a14:backgroundMark x1="70250" y1="19332" x2="70250" y2="19332"/>
                        <a14:backgroundMark x1="70250" y1="16229" x2="70500" y2="16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7" r="13747"/>
          <a:stretch/>
        </p:blipFill>
        <p:spPr bwMode="auto">
          <a:xfrm>
            <a:off x="251967" y="346812"/>
            <a:ext cx="3068944" cy="21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cances Toussaint 2018 - AMGV">
            <a:extLst>
              <a:ext uri="{FF2B5EF4-FFF2-40B4-BE49-F238E27FC236}">
                <a16:creationId xmlns:a16="http://schemas.microsoft.com/office/drawing/2014/main" id="{F2887108-C714-95B7-5115-5831D5B3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99" y="353469"/>
            <a:ext cx="2577153" cy="160848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7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049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            Novembre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5247" y="6930504"/>
            <a:ext cx="1023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Comic Sans MS" panose="030F0702030302020204" pitchFamily="66" charset="0"/>
              </a:rPr>
              <a:t>Halloween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82326-C8BD-4975-964C-0A0FEBB18E01}"/>
              </a:ext>
            </a:extLst>
          </p:cNvPr>
          <p:cNvSpPr txBox="1"/>
          <p:nvPr/>
        </p:nvSpPr>
        <p:spPr>
          <a:xfrm>
            <a:off x="1116314" y="4974790"/>
            <a:ext cx="109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Toussaint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DEB745-53F5-420D-A889-1B826EBDA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021" y="3840227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6D61166-542E-4759-9C22-DBB349C02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5474" y="383735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626BFE9-DAD4-49D5-8753-1F6A21184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9527" y="3868981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8D1636A-A79E-4F66-A8C2-4DF633A0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9315" y="3854605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E21CFB9-8871-4F2F-9956-DFB618CCD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6" y="3804852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6D96C23-A450-4145-90A9-E5A96929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9035" y="3837351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B8F1936-8A6C-4078-98F5-D2E2D2A3B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158" y="381919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F4BEC07-859C-4C83-B07C-FAF940BC1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17" y="382201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C74D7E9-E2AF-5D26-FE8F-F8E94AF98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61" y="3761113"/>
            <a:ext cx="730249" cy="945306"/>
          </a:xfrm>
          <a:prstGeom prst="rect">
            <a:avLst/>
          </a:prstGeom>
        </p:spPr>
      </p:pic>
      <p:pic>
        <p:nvPicPr>
          <p:cNvPr id="3082" name="Picture 10" descr="Halloween PNG">
            <a:extLst>
              <a:ext uri="{FF2B5EF4-FFF2-40B4-BE49-F238E27FC236}">
                <a16:creationId xmlns:a16="http://schemas.microsoft.com/office/drawing/2014/main" id="{0C93167A-57FD-8D57-D645-8429A5CA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41" y="171128"/>
            <a:ext cx="1828592" cy="27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alloween PNG">
            <a:extLst>
              <a:ext uri="{FF2B5EF4-FFF2-40B4-BE49-F238E27FC236}">
                <a16:creationId xmlns:a16="http://schemas.microsoft.com/office/drawing/2014/main" id="{CD797A40-FBCF-3150-C2C0-EDF90BF4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0" y="284469"/>
            <a:ext cx="2858743" cy="18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host PNG">
            <a:extLst>
              <a:ext uri="{FF2B5EF4-FFF2-40B4-BE49-F238E27FC236}">
                <a16:creationId xmlns:a16="http://schemas.microsoft.com/office/drawing/2014/main" id="{8F6ED695-FF5A-2541-4746-AA612B78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" y="5615693"/>
            <a:ext cx="1251221" cy="12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6753D3-D167-D643-828E-AAA92B11C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9" y="3822011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9844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Novembre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604153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4669" y="6610170"/>
            <a:ext cx="9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Armistice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1918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69AAC8-161E-467C-8B96-F5A05B300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5" y="4887613"/>
            <a:ext cx="815593" cy="17141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62035B-C83A-4993-B9B1-C8E3F419A0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7228" y="381700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B6B2408-2FEF-41D1-AD2C-6F51D800E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2315" y="381241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96308D7-0CCB-4753-8C43-D8DC59C4A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3" y="3783992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388C2A-CF87-472D-B4D8-FAEA68F0C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62" y="3766165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CEF4956-3098-4219-8322-6D7F37763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85" y="3812418"/>
            <a:ext cx="778024" cy="86269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9BD21F4-246E-4689-99EA-90415630A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08" y="3779919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2A3599E-1E36-47C1-9D73-CAFC03FA3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5424738" y="3779919"/>
            <a:ext cx="683695" cy="9487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7EA279C-013C-4FCB-B229-3414745B9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7" y="3757937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151C168-A7FA-104E-0B10-AA133F3F9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02552" y="3791325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F5EBE2-E4E4-BB73-A410-1DD32DDC0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1512" y="3812416"/>
            <a:ext cx="844486" cy="797695"/>
          </a:xfrm>
          <a:prstGeom prst="rect">
            <a:avLst/>
          </a:prstGeom>
        </p:spPr>
      </p:pic>
      <p:pic>
        <p:nvPicPr>
          <p:cNvPr id="4098" name="Picture 2" descr="Commémoration du 11 novembre – Vindry-sur-Turdine">
            <a:extLst>
              <a:ext uri="{FF2B5EF4-FFF2-40B4-BE49-F238E27FC236}">
                <a16:creationId xmlns:a16="http://schemas.microsoft.com/office/drawing/2014/main" id="{EA4BCBDC-A21A-8FF6-6109-DB4FE139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" y="377776"/>
            <a:ext cx="2166020" cy="216602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bilisatie 1914">
            <a:extLst>
              <a:ext uri="{FF2B5EF4-FFF2-40B4-BE49-F238E27FC236}">
                <a16:creationId xmlns:a16="http://schemas.microsoft.com/office/drawing/2014/main" id="{07BCC56E-15E4-4451-75D7-5092AF20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92" y="377776"/>
            <a:ext cx="2859146" cy="216602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7964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Novembre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Image 6" descr="http://www.gentlemale.fr/wp-content/uploads/2014/11/11055_178_Droits-enfant.jpg">
            <a:extLst>
              <a:ext uri="{FF2B5EF4-FFF2-40B4-BE49-F238E27FC236}">
                <a16:creationId xmlns:a16="http://schemas.microsoft.com/office/drawing/2014/main" id="{B6BD72F7-5333-44B1-8489-6758AAC75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3" y="5100677"/>
            <a:ext cx="929132" cy="74493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CD5F6A4-41BB-4D60-9F3E-6636A8DF3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41" y="378450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A6611AB-0959-4EA0-9DCA-82E7CC2F9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6" y="3805042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F36230-E2B9-4193-87F8-994A9CEBD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6" y="3804200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D0B1D28-8FCF-4A4B-8976-7EF3D69F5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0" y="3804200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F13B32E-9BE0-4508-AE90-2A41CFA96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11" y="3784509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7C834D-4D82-43B9-9598-17606A6B2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21" y="3765248"/>
            <a:ext cx="785753" cy="9405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3E7005C-312F-42B6-89A1-F8F9870D1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1657" y="3784509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F3A3132-58FA-4DAC-9968-3E4082BBC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6989" y="3804199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928D75-DABA-D2FC-585C-DFC96F267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49" y="3763376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BE141A-AA97-0387-BBF3-E0B005A42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10" y="3631546"/>
            <a:ext cx="1143000" cy="1143000"/>
          </a:xfrm>
          <a:prstGeom prst="rect">
            <a:avLst/>
          </a:prstGeom>
        </p:spPr>
      </p:pic>
      <p:pic>
        <p:nvPicPr>
          <p:cNvPr id="5122" name="Picture 2" descr="Les enfants ont des droits - L'enfant et la Shoah">
            <a:extLst>
              <a:ext uri="{FF2B5EF4-FFF2-40B4-BE49-F238E27FC236}">
                <a16:creationId xmlns:a16="http://schemas.microsoft.com/office/drawing/2014/main" id="{CD90421C-1642-A237-C86C-E037C6C9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3" y="254383"/>
            <a:ext cx="1648908" cy="24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s élèves parlent: JOURNÉE INTERNATIONALE DES DROITS DE L'ENFANTS">
            <a:extLst>
              <a:ext uri="{FF2B5EF4-FFF2-40B4-BE49-F238E27FC236}">
                <a16:creationId xmlns:a16="http://schemas.microsoft.com/office/drawing/2014/main" id="{EECB37D0-45B4-DF86-5923-B9A376BED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18" b="92280" l="5556" r="88056">
                        <a14:foregroundMark x1="17639" y1="13465" x2="24861" y2="30521"/>
                        <a14:foregroundMark x1="9583" y1="41652" x2="11389" y2="33214"/>
                        <a14:foregroundMark x1="5694" y1="53142" x2="9306" y2="42190"/>
                        <a14:foregroundMark x1="9306" y1="42190" x2="9306" y2="42011"/>
                        <a14:foregroundMark x1="5833" y1="52783" x2="6944" y2="52244"/>
                        <a14:foregroundMark x1="40278" y1="8797" x2="39028" y2="26391"/>
                        <a14:foregroundMark x1="74861" y1="29084" x2="67500" y2="47576"/>
                        <a14:foregroundMark x1="80139" y1="58887" x2="86111" y2="60144"/>
                        <a14:foregroundMark x1="86389" y1="57630" x2="87778" y2="55476"/>
                        <a14:foregroundMark x1="80139" y1="57451" x2="88056" y2="59785"/>
                        <a14:foregroundMark x1="88056" y1="59785" x2="88056" y2="59964"/>
                        <a14:foregroundMark x1="28750" y1="90126" x2="38056" y2="90844"/>
                        <a14:foregroundMark x1="38056" y1="90844" x2="46528" y2="90305"/>
                        <a14:foregroundMark x1="46528" y1="90305" x2="47222" y2="89946"/>
                        <a14:foregroundMark x1="29028" y1="92280" x2="34167" y2="91562"/>
                        <a14:foregroundMark x1="65833" y1="72890" x2="65833" y2="72890"/>
                        <a14:foregroundMark x1="60694" y1="59425" x2="60694" y2="59425"/>
                        <a14:foregroundMark x1="82778" y1="87612" x2="82778" y2="87612"/>
                        <a14:foregroundMark x1="5833" y1="42011" x2="7083" y2="4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3868" r="9052" b="5196"/>
          <a:stretch/>
        </p:blipFill>
        <p:spPr bwMode="auto">
          <a:xfrm>
            <a:off x="7607436" y="277685"/>
            <a:ext cx="2670698" cy="21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59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228</Words>
  <Application>Microsoft Office PowerPoint</Application>
  <PresentationFormat>Personnalisé</PresentationFormat>
  <Paragraphs>182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BlackChancery</vt:lpstr>
      <vt:lpstr>Calibri</vt:lpstr>
      <vt:lpstr>Comic Sans MS</vt:lpstr>
      <vt:lpstr>Cursive standard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344</cp:revision>
  <cp:lastPrinted>2017-07-23T21:57:07Z</cp:lastPrinted>
  <dcterms:created xsi:type="dcterms:W3CDTF">2015-08-24T11:07:16Z</dcterms:created>
  <dcterms:modified xsi:type="dcterms:W3CDTF">2023-08-16T14:12:11Z</dcterms:modified>
</cp:coreProperties>
</file>