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2" r:id="rId4"/>
    <p:sldId id="265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33FFDE-52A0-48D2-979A-2836BEDD5828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BC0468A4-95B1-42D3-A97D-9AB01505CA4F}">
      <dgm:prSet phldrT="[Texte]"/>
      <dgm:spPr/>
      <dgm:t>
        <a:bodyPr/>
        <a:lstStyle/>
        <a:p>
          <a:r>
            <a:rPr lang="fr-FR" dirty="0"/>
            <a:t>De la nourriture</a:t>
          </a:r>
        </a:p>
      </dgm:t>
    </dgm:pt>
    <dgm:pt modelId="{D9F0404D-A266-4F42-BDC4-F7D77EFC8669}" type="parTrans" cxnId="{BC214E04-8E5C-43FA-A597-809C98CCBA5F}">
      <dgm:prSet/>
      <dgm:spPr/>
      <dgm:t>
        <a:bodyPr/>
        <a:lstStyle/>
        <a:p>
          <a:endParaRPr lang="fr-FR"/>
        </a:p>
      </dgm:t>
    </dgm:pt>
    <dgm:pt modelId="{1E509F04-D309-46E7-A966-57508AA5B156}" type="sibTrans" cxnId="{BC214E04-8E5C-43FA-A597-809C98CCBA5F}">
      <dgm:prSet/>
      <dgm:spPr/>
      <dgm:t>
        <a:bodyPr/>
        <a:lstStyle/>
        <a:p>
          <a:endParaRPr lang="fr-FR"/>
        </a:p>
      </dgm:t>
    </dgm:pt>
    <dgm:pt modelId="{A3911EF1-FFF5-4D76-9FC6-071379CA8EEB}">
      <dgm:prSet phldrT="[Texte]"/>
      <dgm:spPr/>
      <dgm:t>
        <a:bodyPr/>
        <a:lstStyle/>
        <a:p>
          <a:r>
            <a:rPr lang="fr-FR" dirty="0"/>
            <a:t>Des vêtements</a:t>
          </a:r>
        </a:p>
      </dgm:t>
    </dgm:pt>
    <dgm:pt modelId="{6AF79B44-7E3A-4F18-9C25-72ECC65F1DA2}" type="parTrans" cxnId="{F0DB951A-FB03-4236-8B53-93FAFF0DA162}">
      <dgm:prSet/>
      <dgm:spPr/>
      <dgm:t>
        <a:bodyPr/>
        <a:lstStyle/>
        <a:p>
          <a:endParaRPr lang="fr-FR"/>
        </a:p>
      </dgm:t>
    </dgm:pt>
    <dgm:pt modelId="{8CF51562-501B-4F70-93BE-C1516C1A7F1D}" type="sibTrans" cxnId="{F0DB951A-FB03-4236-8B53-93FAFF0DA162}">
      <dgm:prSet/>
      <dgm:spPr/>
      <dgm:t>
        <a:bodyPr/>
        <a:lstStyle/>
        <a:p>
          <a:endParaRPr lang="fr-FR"/>
        </a:p>
      </dgm:t>
    </dgm:pt>
    <dgm:pt modelId="{A6FBB03A-1356-4928-94BF-C271843A1A8D}">
      <dgm:prSet phldrT="[Texte]"/>
      <dgm:spPr/>
      <dgm:t>
        <a:bodyPr/>
        <a:lstStyle/>
        <a:p>
          <a:r>
            <a:rPr lang="fr-FR" dirty="0"/>
            <a:t>Un portable</a:t>
          </a:r>
        </a:p>
      </dgm:t>
    </dgm:pt>
    <dgm:pt modelId="{119C6AA7-2AF2-471B-8627-69C3872B0ED7}" type="parTrans" cxnId="{6B06B90A-9996-45B9-BAD4-462BFA332B62}">
      <dgm:prSet/>
      <dgm:spPr/>
      <dgm:t>
        <a:bodyPr/>
        <a:lstStyle/>
        <a:p>
          <a:endParaRPr lang="fr-FR"/>
        </a:p>
      </dgm:t>
    </dgm:pt>
    <dgm:pt modelId="{96850200-9C74-42A3-B099-908F7D77D439}" type="sibTrans" cxnId="{6B06B90A-9996-45B9-BAD4-462BFA332B62}">
      <dgm:prSet/>
      <dgm:spPr/>
      <dgm:t>
        <a:bodyPr/>
        <a:lstStyle/>
        <a:p>
          <a:endParaRPr lang="fr-FR"/>
        </a:p>
      </dgm:t>
    </dgm:pt>
    <dgm:pt modelId="{DBA8744B-2701-42DD-B299-716F1ADB10D2}">
      <dgm:prSet phldrT="[Texte]"/>
      <dgm:spPr/>
      <dgm:t>
        <a:bodyPr/>
        <a:lstStyle/>
        <a:p>
          <a:r>
            <a:rPr lang="fr-FR" dirty="0"/>
            <a:t>Des médicaments</a:t>
          </a:r>
        </a:p>
      </dgm:t>
    </dgm:pt>
    <dgm:pt modelId="{2272ADEE-63C3-4A20-BC4F-F89E15C86A80}" type="parTrans" cxnId="{D08E3034-8310-4AA5-B032-03C6A35016CA}">
      <dgm:prSet/>
      <dgm:spPr/>
      <dgm:t>
        <a:bodyPr/>
        <a:lstStyle/>
        <a:p>
          <a:endParaRPr lang="fr-FR"/>
        </a:p>
      </dgm:t>
    </dgm:pt>
    <dgm:pt modelId="{FB69F4AA-ADAD-42EA-B23B-D296F5C8A3E9}" type="sibTrans" cxnId="{D08E3034-8310-4AA5-B032-03C6A35016CA}">
      <dgm:prSet/>
      <dgm:spPr/>
      <dgm:t>
        <a:bodyPr/>
        <a:lstStyle/>
        <a:p>
          <a:endParaRPr lang="fr-FR"/>
        </a:p>
      </dgm:t>
    </dgm:pt>
    <dgm:pt modelId="{E7A9DE5D-2A9E-4F09-A7A9-EB4338CF9769}">
      <dgm:prSet phldrT="[Texte]"/>
      <dgm:spPr/>
      <dgm:t>
        <a:bodyPr/>
        <a:lstStyle/>
        <a:p>
          <a:r>
            <a:rPr lang="fr-FR" dirty="0"/>
            <a:t>De l’eau potable</a:t>
          </a:r>
        </a:p>
      </dgm:t>
    </dgm:pt>
    <dgm:pt modelId="{855AED83-001A-4989-A502-8DEA47A9E936}" type="parTrans" cxnId="{0F60023F-888A-403B-8522-9FB4F6F46101}">
      <dgm:prSet/>
      <dgm:spPr/>
      <dgm:t>
        <a:bodyPr/>
        <a:lstStyle/>
        <a:p>
          <a:endParaRPr lang="fr-FR"/>
        </a:p>
      </dgm:t>
    </dgm:pt>
    <dgm:pt modelId="{993B0931-9B0B-490F-87F4-3200DA7B76F0}" type="sibTrans" cxnId="{0F60023F-888A-403B-8522-9FB4F6F46101}">
      <dgm:prSet/>
      <dgm:spPr/>
      <dgm:t>
        <a:bodyPr/>
        <a:lstStyle/>
        <a:p>
          <a:endParaRPr lang="fr-FR"/>
        </a:p>
      </dgm:t>
    </dgm:pt>
    <dgm:pt modelId="{F1B39287-AB6C-45D1-8B7F-EF81489F317E}">
      <dgm:prSet phldrT="[Texte]"/>
      <dgm:spPr/>
      <dgm:t>
        <a:bodyPr/>
        <a:lstStyle/>
        <a:p>
          <a:r>
            <a:rPr lang="fr-FR" dirty="0"/>
            <a:t>De l’argent</a:t>
          </a:r>
        </a:p>
      </dgm:t>
    </dgm:pt>
    <dgm:pt modelId="{A268BE5F-050C-464A-A7AC-AAEDFA85FC72}" type="parTrans" cxnId="{724D5441-0949-4D7D-B445-5D6C4B271D17}">
      <dgm:prSet/>
      <dgm:spPr/>
      <dgm:t>
        <a:bodyPr/>
        <a:lstStyle/>
        <a:p>
          <a:endParaRPr lang="fr-FR"/>
        </a:p>
      </dgm:t>
    </dgm:pt>
    <dgm:pt modelId="{68C17286-1F79-4264-BE6B-BF1C7C59A630}" type="sibTrans" cxnId="{724D5441-0949-4D7D-B445-5D6C4B271D17}">
      <dgm:prSet/>
      <dgm:spPr/>
      <dgm:t>
        <a:bodyPr/>
        <a:lstStyle/>
        <a:p>
          <a:endParaRPr lang="fr-FR"/>
        </a:p>
      </dgm:t>
    </dgm:pt>
    <dgm:pt modelId="{0AD45DD8-F7D1-4FD6-A07D-3A11BF03C1F4}">
      <dgm:prSet phldrT="[Texte]"/>
      <dgm:spPr/>
      <dgm:t>
        <a:bodyPr/>
        <a:lstStyle/>
        <a:p>
          <a:r>
            <a:rPr lang="fr-FR" dirty="0"/>
            <a:t>Sa famille</a:t>
          </a:r>
        </a:p>
      </dgm:t>
    </dgm:pt>
    <dgm:pt modelId="{83C26BE4-D9A7-46AB-BAFF-9B6FB0F4AF8F}" type="parTrans" cxnId="{0BE567BF-FDE0-435D-8A0F-6FA933820458}">
      <dgm:prSet/>
      <dgm:spPr/>
      <dgm:t>
        <a:bodyPr/>
        <a:lstStyle/>
        <a:p>
          <a:endParaRPr lang="fr-FR"/>
        </a:p>
      </dgm:t>
    </dgm:pt>
    <dgm:pt modelId="{51F041B6-C822-4599-ADC1-7609893A1810}" type="sibTrans" cxnId="{0BE567BF-FDE0-435D-8A0F-6FA933820458}">
      <dgm:prSet/>
      <dgm:spPr/>
      <dgm:t>
        <a:bodyPr/>
        <a:lstStyle/>
        <a:p>
          <a:endParaRPr lang="fr-FR"/>
        </a:p>
      </dgm:t>
    </dgm:pt>
    <dgm:pt modelId="{F7CA3189-14F1-4442-9A4E-790445DF7775}">
      <dgm:prSet phldrT="[Texte]"/>
      <dgm:spPr/>
      <dgm:t>
        <a:bodyPr/>
        <a:lstStyle/>
        <a:p>
          <a:r>
            <a:rPr lang="fr-FR" dirty="0"/>
            <a:t>Ses amis</a:t>
          </a:r>
        </a:p>
      </dgm:t>
    </dgm:pt>
    <dgm:pt modelId="{C5C41C91-A18C-4CD3-943A-4B9CBA353E32}" type="parTrans" cxnId="{055CB6F0-9180-4119-A2BC-54FB97E77FC1}">
      <dgm:prSet/>
      <dgm:spPr/>
      <dgm:t>
        <a:bodyPr/>
        <a:lstStyle/>
        <a:p>
          <a:endParaRPr lang="fr-FR"/>
        </a:p>
      </dgm:t>
    </dgm:pt>
    <dgm:pt modelId="{FF11A0C4-7185-4E48-AC77-AF3F4C46A8BE}" type="sibTrans" cxnId="{055CB6F0-9180-4119-A2BC-54FB97E77FC1}">
      <dgm:prSet/>
      <dgm:spPr/>
      <dgm:t>
        <a:bodyPr/>
        <a:lstStyle/>
        <a:p>
          <a:endParaRPr lang="fr-FR"/>
        </a:p>
      </dgm:t>
    </dgm:pt>
    <dgm:pt modelId="{8A17AD62-6BC3-45EC-89C6-E78A5B338E45}">
      <dgm:prSet phldrT="[Texte]"/>
      <dgm:spPr/>
      <dgm:t>
        <a:bodyPr/>
        <a:lstStyle/>
        <a:p>
          <a:r>
            <a:rPr lang="fr-FR" dirty="0"/>
            <a:t>La liberté d’expression</a:t>
          </a:r>
        </a:p>
      </dgm:t>
    </dgm:pt>
    <dgm:pt modelId="{ED17B4A5-CCF9-4F55-B3C8-1249552354DB}" type="parTrans" cxnId="{95733A1A-6C1B-456E-92D7-B3561A5AE161}">
      <dgm:prSet/>
      <dgm:spPr/>
      <dgm:t>
        <a:bodyPr/>
        <a:lstStyle/>
        <a:p>
          <a:endParaRPr lang="fr-FR"/>
        </a:p>
      </dgm:t>
    </dgm:pt>
    <dgm:pt modelId="{51E87EC8-7D0E-4BE8-9CCF-C627F77CC0A9}" type="sibTrans" cxnId="{95733A1A-6C1B-456E-92D7-B3561A5AE161}">
      <dgm:prSet/>
      <dgm:spPr/>
      <dgm:t>
        <a:bodyPr/>
        <a:lstStyle/>
        <a:p>
          <a:endParaRPr lang="fr-FR"/>
        </a:p>
      </dgm:t>
    </dgm:pt>
    <dgm:pt modelId="{76D4BA2D-98A6-423F-969A-DB30E04A4A4B}">
      <dgm:prSet phldrT="[Texte]"/>
      <dgm:spPr/>
      <dgm:t>
        <a:bodyPr/>
        <a:lstStyle/>
        <a:p>
          <a:r>
            <a:rPr lang="fr-FR" dirty="0"/>
            <a:t>La liberté de religion</a:t>
          </a:r>
        </a:p>
      </dgm:t>
    </dgm:pt>
    <dgm:pt modelId="{CE4C552D-C166-4F28-A06D-4BFAD5507ECF}" type="parTrans" cxnId="{83561997-D0BE-4B54-80F5-5982534E5618}">
      <dgm:prSet/>
      <dgm:spPr/>
      <dgm:t>
        <a:bodyPr/>
        <a:lstStyle/>
        <a:p>
          <a:endParaRPr lang="fr-FR"/>
        </a:p>
      </dgm:t>
    </dgm:pt>
    <dgm:pt modelId="{4885F67E-3EEC-4F16-B9D2-5370CEC5C75E}" type="sibTrans" cxnId="{83561997-D0BE-4B54-80F5-5982534E5618}">
      <dgm:prSet/>
      <dgm:spPr/>
      <dgm:t>
        <a:bodyPr/>
        <a:lstStyle/>
        <a:p>
          <a:endParaRPr lang="fr-FR"/>
        </a:p>
      </dgm:t>
    </dgm:pt>
    <dgm:pt modelId="{B5349E88-7BC2-4D1E-8963-DF20EAE4095F}">
      <dgm:prSet phldrT="[Texte]"/>
      <dgm:spPr/>
      <dgm:t>
        <a:bodyPr/>
        <a:lstStyle/>
        <a:p>
          <a:r>
            <a:rPr lang="fr-FR" dirty="0"/>
            <a:t>Des bonbons</a:t>
          </a:r>
        </a:p>
      </dgm:t>
    </dgm:pt>
    <dgm:pt modelId="{0D90373B-51CD-4957-B1CB-8BE93466149D}" type="parTrans" cxnId="{EA1C7C19-B771-4556-98AC-EAB9B025BF3D}">
      <dgm:prSet/>
      <dgm:spPr/>
      <dgm:t>
        <a:bodyPr/>
        <a:lstStyle/>
        <a:p>
          <a:endParaRPr lang="fr-FR"/>
        </a:p>
      </dgm:t>
    </dgm:pt>
    <dgm:pt modelId="{60DBAD59-888B-46D6-B870-5FADE61C3ED7}" type="sibTrans" cxnId="{EA1C7C19-B771-4556-98AC-EAB9B025BF3D}">
      <dgm:prSet/>
      <dgm:spPr/>
      <dgm:t>
        <a:bodyPr/>
        <a:lstStyle/>
        <a:p>
          <a:endParaRPr lang="fr-FR"/>
        </a:p>
      </dgm:t>
    </dgm:pt>
    <dgm:pt modelId="{C9E55862-FD7B-4621-A943-83BCFA6BE76A}">
      <dgm:prSet phldrT="[Texte]"/>
      <dgm:spPr/>
      <dgm:t>
        <a:bodyPr/>
        <a:lstStyle/>
        <a:p>
          <a:r>
            <a:rPr lang="fr-FR" dirty="0"/>
            <a:t>Des souvenirs (photos, musique…</a:t>
          </a:r>
        </a:p>
      </dgm:t>
    </dgm:pt>
    <dgm:pt modelId="{092686D0-82FD-4C0A-A185-FD99534BD8E7}" type="parTrans" cxnId="{E75E90CC-D465-401F-AD58-F7C316C9DCA9}">
      <dgm:prSet/>
      <dgm:spPr/>
      <dgm:t>
        <a:bodyPr/>
        <a:lstStyle/>
        <a:p>
          <a:endParaRPr lang="fr-FR"/>
        </a:p>
      </dgm:t>
    </dgm:pt>
    <dgm:pt modelId="{2240D20C-BC5A-4AA9-910A-AECF23D87C57}" type="sibTrans" cxnId="{E75E90CC-D465-401F-AD58-F7C316C9DCA9}">
      <dgm:prSet/>
      <dgm:spPr/>
      <dgm:t>
        <a:bodyPr/>
        <a:lstStyle/>
        <a:p>
          <a:endParaRPr lang="fr-FR"/>
        </a:p>
      </dgm:t>
    </dgm:pt>
    <dgm:pt modelId="{DD84F68A-6DBF-40DD-B5AF-A5EB8DF54EDC}">
      <dgm:prSet phldrT="[Texte]"/>
      <dgm:spPr/>
      <dgm:t>
        <a:bodyPr/>
        <a:lstStyle/>
        <a:p>
          <a:r>
            <a:rPr lang="fr-FR" dirty="0"/>
            <a:t>Des jouets</a:t>
          </a:r>
        </a:p>
      </dgm:t>
    </dgm:pt>
    <dgm:pt modelId="{6AE07F98-564B-4C19-BB3C-D0E8B32A701E}" type="parTrans" cxnId="{3660F44B-F099-42E5-B82A-286F4CD13AA7}">
      <dgm:prSet/>
      <dgm:spPr/>
      <dgm:t>
        <a:bodyPr/>
        <a:lstStyle/>
        <a:p>
          <a:endParaRPr lang="fr-FR"/>
        </a:p>
      </dgm:t>
    </dgm:pt>
    <dgm:pt modelId="{FD537AA6-C364-4142-AD1A-04DCB73D0934}" type="sibTrans" cxnId="{3660F44B-F099-42E5-B82A-286F4CD13AA7}">
      <dgm:prSet/>
      <dgm:spPr/>
      <dgm:t>
        <a:bodyPr/>
        <a:lstStyle/>
        <a:p>
          <a:endParaRPr lang="fr-FR"/>
        </a:p>
      </dgm:t>
    </dgm:pt>
    <dgm:pt modelId="{CB47C24B-014E-45FB-908A-6A42F7EB124A}">
      <dgm:prSet phldrT="[Texte]"/>
      <dgm:spPr/>
      <dgm:t>
        <a:bodyPr/>
        <a:lstStyle/>
        <a:p>
          <a:r>
            <a:rPr lang="fr-FR" dirty="0"/>
            <a:t>Un appareil photo</a:t>
          </a:r>
        </a:p>
      </dgm:t>
    </dgm:pt>
    <dgm:pt modelId="{5C254601-3280-480F-9CCB-0F6417A4C69A}" type="parTrans" cxnId="{0CCACE4B-58EC-48EA-A979-71EA9C4B1F44}">
      <dgm:prSet/>
      <dgm:spPr/>
      <dgm:t>
        <a:bodyPr/>
        <a:lstStyle/>
        <a:p>
          <a:endParaRPr lang="fr-FR"/>
        </a:p>
      </dgm:t>
    </dgm:pt>
    <dgm:pt modelId="{E0402A44-E696-406C-8015-0BB34D7C4658}" type="sibTrans" cxnId="{0CCACE4B-58EC-48EA-A979-71EA9C4B1F44}">
      <dgm:prSet/>
      <dgm:spPr/>
      <dgm:t>
        <a:bodyPr/>
        <a:lstStyle/>
        <a:p>
          <a:endParaRPr lang="fr-FR"/>
        </a:p>
      </dgm:t>
    </dgm:pt>
    <dgm:pt modelId="{E24FECAF-E206-4B28-A1E1-50E1BC49140F}">
      <dgm:prSet phldrT="[Texte]"/>
      <dgm:spPr/>
      <dgm:t>
        <a:bodyPr/>
        <a:lstStyle/>
        <a:p>
          <a:r>
            <a:rPr lang="fr-FR" dirty="0"/>
            <a:t>Son passeport</a:t>
          </a:r>
        </a:p>
      </dgm:t>
    </dgm:pt>
    <dgm:pt modelId="{1F4312F9-3B32-4AAC-A168-AACCC5113C2C}" type="parTrans" cxnId="{F9CAC4BB-EA45-406A-B8C8-BC2731940AE7}">
      <dgm:prSet/>
      <dgm:spPr/>
      <dgm:t>
        <a:bodyPr/>
        <a:lstStyle/>
        <a:p>
          <a:endParaRPr lang="fr-FR"/>
        </a:p>
      </dgm:t>
    </dgm:pt>
    <dgm:pt modelId="{17E357FD-C023-4021-89ED-24C27B0D232F}" type="sibTrans" cxnId="{F9CAC4BB-EA45-406A-B8C8-BC2731940AE7}">
      <dgm:prSet/>
      <dgm:spPr/>
      <dgm:t>
        <a:bodyPr/>
        <a:lstStyle/>
        <a:p>
          <a:endParaRPr lang="fr-FR"/>
        </a:p>
      </dgm:t>
    </dgm:pt>
    <dgm:pt modelId="{23069EC1-5664-41A5-A132-A66FA926A4B3}" type="pres">
      <dgm:prSet presAssocID="{C433FFDE-52A0-48D2-979A-2836BEDD5828}" presName="diagram" presStyleCnt="0">
        <dgm:presLayoutVars>
          <dgm:dir/>
          <dgm:resizeHandles val="exact"/>
        </dgm:presLayoutVars>
      </dgm:prSet>
      <dgm:spPr/>
    </dgm:pt>
    <dgm:pt modelId="{94819988-3AFC-4471-801D-01FC8645C841}" type="pres">
      <dgm:prSet presAssocID="{BC0468A4-95B1-42D3-A97D-9AB01505CA4F}" presName="node" presStyleLbl="node1" presStyleIdx="0" presStyleCnt="15">
        <dgm:presLayoutVars>
          <dgm:bulletEnabled val="1"/>
        </dgm:presLayoutVars>
      </dgm:prSet>
      <dgm:spPr/>
    </dgm:pt>
    <dgm:pt modelId="{E85D08E3-F566-4C75-9596-7AC570B36955}" type="pres">
      <dgm:prSet presAssocID="{1E509F04-D309-46E7-A966-57508AA5B156}" presName="sibTrans" presStyleCnt="0"/>
      <dgm:spPr/>
    </dgm:pt>
    <dgm:pt modelId="{4B5F1C04-01C2-4295-8D1F-F8AF93D1A617}" type="pres">
      <dgm:prSet presAssocID="{A3911EF1-FFF5-4D76-9FC6-071379CA8EEB}" presName="node" presStyleLbl="node1" presStyleIdx="1" presStyleCnt="15">
        <dgm:presLayoutVars>
          <dgm:bulletEnabled val="1"/>
        </dgm:presLayoutVars>
      </dgm:prSet>
      <dgm:spPr/>
    </dgm:pt>
    <dgm:pt modelId="{086A35AF-7184-4BBD-A714-2E094BFD718D}" type="pres">
      <dgm:prSet presAssocID="{8CF51562-501B-4F70-93BE-C1516C1A7F1D}" presName="sibTrans" presStyleCnt="0"/>
      <dgm:spPr/>
    </dgm:pt>
    <dgm:pt modelId="{FD5BC3E5-E3F4-4406-A53C-7FBFEE3C8A7E}" type="pres">
      <dgm:prSet presAssocID="{A6FBB03A-1356-4928-94BF-C271843A1A8D}" presName="node" presStyleLbl="node1" presStyleIdx="2" presStyleCnt="15">
        <dgm:presLayoutVars>
          <dgm:bulletEnabled val="1"/>
        </dgm:presLayoutVars>
      </dgm:prSet>
      <dgm:spPr/>
    </dgm:pt>
    <dgm:pt modelId="{B1939CD4-23D9-4A60-BA57-3775238065D4}" type="pres">
      <dgm:prSet presAssocID="{96850200-9C74-42A3-B099-908F7D77D439}" presName="sibTrans" presStyleCnt="0"/>
      <dgm:spPr/>
    </dgm:pt>
    <dgm:pt modelId="{8082EE23-DD3A-4980-AA7A-1B0914C241CD}" type="pres">
      <dgm:prSet presAssocID="{DBA8744B-2701-42DD-B299-716F1ADB10D2}" presName="node" presStyleLbl="node1" presStyleIdx="3" presStyleCnt="15">
        <dgm:presLayoutVars>
          <dgm:bulletEnabled val="1"/>
        </dgm:presLayoutVars>
      </dgm:prSet>
      <dgm:spPr/>
    </dgm:pt>
    <dgm:pt modelId="{6710F822-3309-498E-90ED-882895AB61D6}" type="pres">
      <dgm:prSet presAssocID="{FB69F4AA-ADAD-42EA-B23B-D296F5C8A3E9}" presName="sibTrans" presStyleCnt="0"/>
      <dgm:spPr/>
    </dgm:pt>
    <dgm:pt modelId="{1C5A1C85-D841-436C-9BE2-968BCAB114B2}" type="pres">
      <dgm:prSet presAssocID="{E7A9DE5D-2A9E-4F09-A7A9-EB4338CF9769}" presName="node" presStyleLbl="node1" presStyleIdx="4" presStyleCnt="15">
        <dgm:presLayoutVars>
          <dgm:bulletEnabled val="1"/>
        </dgm:presLayoutVars>
      </dgm:prSet>
      <dgm:spPr/>
    </dgm:pt>
    <dgm:pt modelId="{650AFBD1-ADFC-46DE-A0E3-0362A8D75EDB}" type="pres">
      <dgm:prSet presAssocID="{993B0931-9B0B-490F-87F4-3200DA7B76F0}" presName="sibTrans" presStyleCnt="0"/>
      <dgm:spPr/>
    </dgm:pt>
    <dgm:pt modelId="{003F186C-5FA2-4356-9333-C216BA38E16C}" type="pres">
      <dgm:prSet presAssocID="{F1B39287-AB6C-45D1-8B7F-EF81489F317E}" presName="node" presStyleLbl="node1" presStyleIdx="5" presStyleCnt="15">
        <dgm:presLayoutVars>
          <dgm:bulletEnabled val="1"/>
        </dgm:presLayoutVars>
      </dgm:prSet>
      <dgm:spPr/>
    </dgm:pt>
    <dgm:pt modelId="{639AEE69-FE91-4C11-8DD2-C477E3A54131}" type="pres">
      <dgm:prSet presAssocID="{68C17286-1F79-4264-BE6B-BF1C7C59A630}" presName="sibTrans" presStyleCnt="0"/>
      <dgm:spPr/>
    </dgm:pt>
    <dgm:pt modelId="{F85DB1AE-423A-4512-9D9F-0873569ED7BD}" type="pres">
      <dgm:prSet presAssocID="{0AD45DD8-F7D1-4FD6-A07D-3A11BF03C1F4}" presName="node" presStyleLbl="node1" presStyleIdx="6" presStyleCnt="15">
        <dgm:presLayoutVars>
          <dgm:bulletEnabled val="1"/>
        </dgm:presLayoutVars>
      </dgm:prSet>
      <dgm:spPr/>
    </dgm:pt>
    <dgm:pt modelId="{44AE890A-B0DC-40A8-ADC2-9DECE20F8209}" type="pres">
      <dgm:prSet presAssocID="{51F041B6-C822-4599-ADC1-7609893A1810}" presName="sibTrans" presStyleCnt="0"/>
      <dgm:spPr/>
    </dgm:pt>
    <dgm:pt modelId="{467CACFB-125D-4EF5-927D-373B54B58B45}" type="pres">
      <dgm:prSet presAssocID="{F7CA3189-14F1-4442-9A4E-790445DF7775}" presName="node" presStyleLbl="node1" presStyleIdx="7" presStyleCnt="15">
        <dgm:presLayoutVars>
          <dgm:bulletEnabled val="1"/>
        </dgm:presLayoutVars>
      </dgm:prSet>
      <dgm:spPr/>
    </dgm:pt>
    <dgm:pt modelId="{C76FBD9A-3E32-46FC-854A-F864AA15B53E}" type="pres">
      <dgm:prSet presAssocID="{FF11A0C4-7185-4E48-AC77-AF3F4C46A8BE}" presName="sibTrans" presStyleCnt="0"/>
      <dgm:spPr/>
    </dgm:pt>
    <dgm:pt modelId="{8B8BC1FF-0443-4464-A124-020AB4F10BAD}" type="pres">
      <dgm:prSet presAssocID="{8A17AD62-6BC3-45EC-89C6-E78A5B338E45}" presName="node" presStyleLbl="node1" presStyleIdx="8" presStyleCnt="15">
        <dgm:presLayoutVars>
          <dgm:bulletEnabled val="1"/>
        </dgm:presLayoutVars>
      </dgm:prSet>
      <dgm:spPr/>
    </dgm:pt>
    <dgm:pt modelId="{AE6B8FE9-00CD-4C9E-9871-32FE51C55B26}" type="pres">
      <dgm:prSet presAssocID="{51E87EC8-7D0E-4BE8-9CCF-C627F77CC0A9}" presName="sibTrans" presStyleCnt="0"/>
      <dgm:spPr/>
    </dgm:pt>
    <dgm:pt modelId="{19CC548C-4EEF-447A-B931-948A3BFB2921}" type="pres">
      <dgm:prSet presAssocID="{76D4BA2D-98A6-423F-969A-DB30E04A4A4B}" presName="node" presStyleLbl="node1" presStyleIdx="9" presStyleCnt="15">
        <dgm:presLayoutVars>
          <dgm:bulletEnabled val="1"/>
        </dgm:presLayoutVars>
      </dgm:prSet>
      <dgm:spPr/>
    </dgm:pt>
    <dgm:pt modelId="{B5316349-A6A0-4D8C-8A01-306F3E40966B}" type="pres">
      <dgm:prSet presAssocID="{4885F67E-3EEC-4F16-B9D2-5370CEC5C75E}" presName="sibTrans" presStyleCnt="0"/>
      <dgm:spPr/>
    </dgm:pt>
    <dgm:pt modelId="{EE5C836B-3D28-4D39-8CEE-17034300897F}" type="pres">
      <dgm:prSet presAssocID="{B5349E88-7BC2-4D1E-8963-DF20EAE4095F}" presName="node" presStyleLbl="node1" presStyleIdx="10" presStyleCnt="15">
        <dgm:presLayoutVars>
          <dgm:bulletEnabled val="1"/>
        </dgm:presLayoutVars>
      </dgm:prSet>
      <dgm:spPr/>
    </dgm:pt>
    <dgm:pt modelId="{A20E109E-0FE9-4311-9924-03B741CD19FF}" type="pres">
      <dgm:prSet presAssocID="{60DBAD59-888B-46D6-B870-5FADE61C3ED7}" presName="sibTrans" presStyleCnt="0"/>
      <dgm:spPr/>
    </dgm:pt>
    <dgm:pt modelId="{22B08B06-B75E-4835-897C-A28D2396D8CF}" type="pres">
      <dgm:prSet presAssocID="{C9E55862-FD7B-4621-A943-83BCFA6BE76A}" presName="node" presStyleLbl="node1" presStyleIdx="11" presStyleCnt="15">
        <dgm:presLayoutVars>
          <dgm:bulletEnabled val="1"/>
        </dgm:presLayoutVars>
      </dgm:prSet>
      <dgm:spPr/>
    </dgm:pt>
    <dgm:pt modelId="{CBB49297-0624-43E9-837F-225B6A1917FF}" type="pres">
      <dgm:prSet presAssocID="{2240D20C-BC5A-4AA9-910A-AECF23D87C57}" presName="sibTrans" presStyleCnt="0"/>
      <dgm:spPr/>
    </dgm:pt>
    <dgm:pt modelId="{5BCBBFC2-8DF3-4B93-9A01-2DE937C83818}" type="pres">
      <dgm:prSet presAssocID="{DD84F68A-6DBF-40DD-B5AF-A5EB8DF54EDC}" presName="node" presStyleLbl="node1" presStyleIdx="12" presStyleCnt="15">
        <dgm:presLayoutVars>
          <dgm:bulletEnabled val="1"/>
        </dgm:presLayoutVars>
      </dgm:prSet>
      <dgm:spPr/>
    </dgm:pt>
    <dgm:pt modelId="{F30B5806-4F7C-4C6F-8D0C-852D3D756081}" type="pres">
      <dgm:prSet presAssocID="{FD537AA6-C364-4142-AD1A-04DCB73D0934}" presName="sibTrans" presStyleCnt="0"/>
      <dgm:spPr/>
    </dgm:pt>
    <dgm:pt modelId="{2242F5BF-9FEB-47BB-82F6-A7DAC0537F8D}" type="pres">
      <dgm:prSet presAssocID="{CB47C24B-014E-45FB-908A-6A42F7EB124A}" presName="node" presStyleLbl="node1" presStyleIdx="13" presStyleCnt="15">
        <dgm:presLayoutVars>
          <dgm:bulletEnabled val="1"/>
        </dgm:presLayoutVars>
      </dgm:prSet>
      <dgm:spPr/>
    </dgm:pt>
    <dgm:pt modelId="{5166CDD5-710A-4696-8BDF-62863BA02DEB}" type="pres">
      <dgm:prSet presAssocID="{E0402A44-E696-406C-8015-0BB34D7C4658}" presName="sibTrans" presStyleCnt="0"/>
      <dgm:spPr/>
    </dgm:pt>
    <dgm:pt modelId="{5A7CAFF0-223F-43F8-9BCA-8FF77F390ECF}" type="pres">
      <dgm:prSet presAssocID="{E24FECAF-E206-4B28-A1E1-50E1BC49140F}" presName="node" presStyleLbl="node1" presStyleIdx="14" presStyleCnt="15">
        <dgm:presLayoutVars>
          <dgm:bulletEnabled val="1"/>
        </dgm:presLayoutVars>
      </dgm:prSet>
      <dgm:spPr/>
    </dgm:pt>
  </dgm:ptLst>
  <dgm:cxnLst>
    <dgm:cxn modelId="{BC214E04-8E5C-43FA-A597-809C98CCBA5F}" srcId="{C433FFDE-52A0-48D2-979A-2836BEDD5828}" destId="{BC0468A4-95B1-42D3-A97D-9AB01505CA4F}" srcOrd="0" destOrd="0" parTransId="{D9F0404D-A266-4F42-BDC4-F7D77EFC8669}" sibTransId="{1E509F04-D309-46E7-A966-57508AA5B156}"/>
    <dgm:cxn modelId="{6B06B90A-9996-45B9-BAD4-462BFA332B62}" srcId="{C433FFDE-52A0-48D2-979A-2836BEDD5828}" destId="{A6FBB03A-1356-4928-94BF-C271843A1A8D}" srcOrd="2" destOrd="0" parTransId="{119C6AA7-2AF2-471B-8627-69C3872B0ED7}" sibTransId="{96850200-9C74-42A3-B099-908F7D77D439}"/>
    <dgm:cxn modelId="{C96AF20C-CA22-4A7D-BE21-A8BB05B1B6FE}" type="presOf" srcId="{B5349E88-7BC2-4D1E-8963-DF20EAE4095F}" destId="{EE5C836B-3D28-4D39-8CEE-17034300897F}" srcOrd="0" destOrd="0" presId="urn:microsoft.com/office/officeart/2005/8/layout/default"/>
    <dgm:cxn modelId="{9595F013-7BD1-4BFF-9675-35CB49485898}" type="presOf" srcId="{A6FBB03A-1356-4928-94BF-C271843A1A8D}" destId="{FD5BC3E5-E3F4-4406-A53C-7FBFEE3C8A7E}" srcOrd="0" destOrd="0" presId="urn:microsoft.com/office/officeart/2005/8/layout/default"/>
    <dgm:cxn modelId="{EA1C7C19-B771-4556-98AC-EAB9B025BF3D}" srcId="{C433FFDE-52A0-48D2-979A-2836BEDD5828}" destId="{B5349E88-7BC2-4D1E-8963-DF20EAE4095F}" srcOrd="10" destOrd="0" parTransId="{0D90373B-51CD-4957-B1CB-8BE93466149D}" sibTransId="{60DBAD59-888B-46D6-B870-5FADE61C3ED7}"/>
    <dgm:cxn modelId="{95733A1A-6C1B-456E-92D7-B3561A5AE161}" srcId="{C433FFDE-52A0-48D2-979A-2836BEDD5828}" destId="{8A17AD62-6BC3-45EC-89C6-E78A5B338E45}" srcOrd="8" destOrd="0" parTransId="{ED17B4A5-CCF9-4F55-B3C8-1249552354DB}" sibTransId="{51E87EC8-7D0E-4BE8-9CCF-C627F77CC0A9}"/>
    <dgm:cxn modelId="{1304721A-ADDB-43E7-9EB2-FC1FFD1DD285}" type="presOf" srcId="{DBA8744B-2701-42DD-B299-716F1ADB10D2}" destId="{8082EE23-DD3A-4980-AA7A-1B0914C241CD}" srcOrd="0" destOrd="0" presId="urn:microsoft.com/office/officeart/2005/8/layout/default"/>
    <dgm:cxn modelId="{F0DB951A-FB03-4236-8B53-93FAFF0DA162}" srcId="{C433FFDE-52A0-48D2-979A-2836BEDD5828}" destId="{A3911EF1-FFF5-4D76-9FC6-071379CA8EEB}" srcOrd="1" destOrd="0" parTransId="{6AF79B44-7E3A-4F18-9C25-72ECC65F1DA2}" sibTransId="{8CF51562-501B-4F70-93BE-C1516C1A7F1D}"/>
    <dgm:cxn modelId="{E3C86824-AABC-4D5F-BD0F-D2634D0F3590}" type="presOf" srcId="{BC0468A4-95B1-42D3-A97D-9AB01505CA4F}" destId="{94819988-3AFC-4471-801D-01FC8645C841}" srcOrd="0" destOrd="0" presId="urn:microsoft.com/office/officeart/2005/8/layout/default"/>
    <dgm:cxn modelId="{58A1A12B-A299-4835-AEB7-87BAC26B38DC}" type="presOf" srcId="{76D4BA2D-98A6-423F-969A-DB30E04A4A4B}" destId="{19CC548C-4EEF-447A-B931-948A3BFB2921}" srcOrd="0" destOrd="0" presId="urn:microsoft.com/office/officeart/2005/8/layout/default"/>
    <dgm:cxn modelId="{D08E3034-8310-4AA5-B032-03C6A35016CA}" srcId="{C433FFDE-52A0-48D2-979A-2836BEDD5828}" destId="{DBA8744B-2701-42DD-B299-716F1ADB10D2}" srcOrd="3" destOrd="0" parTransId="{2272ADEE-63C3-4A20-BC4F-F89E15C86A80}" sibTransId="{FB69F4AA-ADAD-42EA-B23B-D296F5C8A3E9}"/>
    <dgm:cxn modelId="{959BC837-6FE4-4016-90D4-72A01596DA75}" type="presOf" srcId="{E7A9DE5D-2A9E-4F09-A7A9-EB4338CF9769}" destId="{1C5A1C85-D841-436C-9BE2-968BCAB114B2}" srcOrd="0" destOrd="0" presId="urn:microsoft.com/office/officeart/2005/8/layout/default"/>
    <dgm:cxn modelId="{0F60023F-888A-403B-8522-9FB4F6F46101}" srcId="{C433FFDE-52A0-48D2-979A-2836BEDD5828}" destId="{E7A9DE5D-2A9E-4F09-A7A9-EB4338CF9769}" srcOrd="4" destOrd="0" parTransId="{855AED83-001A-4989-A502-8DEA47A9E936}" sibTransId="{993B0931-9B0B-490F-87F4-3200DA7B76F0}"/>
    <dgm:cxn modelId="{724D5441-0949-4D7D-B445-5D6C4B271D17}" srcId="{C433FFDE-52A0-48D2-979A-2836BEDD5828}" destId="{F1B39287-AB6C-45D1-8B7F-EF81489F317E}" srcOrd="5" destOrd="0" parTransId="{A268BE5F-050C-464A-A7AC-AAEDFA85FC72}" sibTransId="{68C17286-1F79-4264-BE6B-BF1C7C59A630}"/>
    <dgm:cxn modelId="{B8C1DA41-D749-4148-A5EB-D794D1BA6BF9}" type="presOf" srcId="{A3911EF1-FFF5-4D76-9FC6-071379CA8EEB}" destId="{4B5F1C04-01C2-4295-8D1F-F8AF93D1A617}" srcOrd="0" destOrd="0" presId="urn:microsoft.com/office/officeart/2005/8/layout/default"/>
    <dgm:cxn modelId="{95630F69-C512-450A-8A76-4313DFE49FD0}" type="presOf" srcId="{DD84F68A-6DBF-40DD-B5AF-A5EB8DF54EDC}" destId="{5BCBBFC2-8DF3-4B93-9A01-2DE937C83818}" srcOrd="0" destOrd="0" presId="urn:microsoft.com/office/officeart/2005/8/layout/default"/>
    <dgm:cxn modelId="{0CCACE4B-58EC-48EA-A979-71EA9C4B1F44}" srcId="{C433FFDE-52A0-48D2-979A-2836BEDD5828}" destId="{CB47C24B-014E-45FB-908A-6A42F7EB124A}" srcOrd="13" destOrd="0" parTransId="{5C254601-3280-480F-9CCB-0F6417A4C69A}" sibTransId="{E0402A44-E696-406C-8015-0BB34D7C4658}"/>
    <dgm:cxn modelId="{3660F44B-F099-42E5-B82A-286F4CD13AA7}" srcId="{C433FFDE-52A0-48D2-979A-2836BEDD5828}" destId="{DD84F68A-6DBF-40DD-B5AF-A5EB8DF54EDC}" srcOrd="12" destOrd="0" parTransId="{6AE07F98-564B-4C19-BB3C-D0E8B32A701E}" sibTransId="{FD537AA6-C364-4142-AD1A-04DCB73D0934}"/>
    <dgm:cxn modelId="{7D805C54-65D5-4845-BF6A-32318BA8391F}" type="presOf" srcId="{C9E55862-FD7B-4621-A943-83BCFA6BE76A}" destId="{22B08B06-B75E-4835-897C-A28D2396D8CF}" srcOrd="0" destOrd="0" presId="urn:microsoft.com/office/officeart/2005/8/layout/default"/>
    <dgm:cxn modelId="{BCFBFD77-34D5-47E2-B752-9721B4ECF126}" type="presOf" srcId="{CB47C24B-014E-45FB-908A-6A42F7EB124A}" destId="{2242F5BF-9FEB-47BB-82F6-A7DAC0537F8D}" srcOrd="0" destOrd="0" presId="urn:microsoft.com/office/officeart/2005/8/layout/default"/>
    <dgm:cxn modelId="{0F51A681-16FE-4C9C-BE4B-1F21FF04CEB8}" type="presOf" srcId="{0AD45DD8-F7D1-4FD6-A07D-3A11BF03C1F4}" destId="{F85DB1AE-423A-4512-9D9F-0873569ED7BD}" srcOrd="0" destOrd="0" presId="urn:microsoft.com/office/officeart/2005/8/layout/default"/>
    <dgm:cxn modelId="{83561997-D0BE-4B54-80F5-5982534E5618}" srcId="{C433FFDE-52A0-48D2-979A-2836BEDD5828}" destId="{76D4BA2D-98A6-423F-969A-DB30E04A4A4B}" srcOrd="9" destOrd="0" parTransId="{CE4C552D-C166-4F28-A06D-4BFAD5507ECF}" sibTransId="{4885F67E-3EEC-4F16-B9D2-5370CEC5C75E}"/>
    <dgm:cxn modelId="{3B78A6B0-CDA3-4BEB-AF37-BF8109452555}" type="presOf" srcId="{8A17AD62-6BC3-45EC-89C6-E78A5B338E45}" destId="{8B8BC1FF-0443-4464-A124-020AB4F10BAD}" srcOrd="0" destOrd="0" presId="urn:microsoft.com/office/officeart/2005/8/layout/default"/>
    <dgm:cxn modelId="{B91E94B5-90BA-476B-9AB9-31A3C323B292}" type="presOf" srcId="{F7CA3189-14F1-4442-9A4E-790445DF7775}" destId="{467CACFB-125D-4EF5-927D-373B54B58B45}" srcOrd="0" destOrd="0" presId="urn:microsoft.com/office/officeart/2005/8/layout/default"/>
    <dgm:cxn modelId="{F9CAC4BB-EA45-406A-B8C8-BC2731940AE7}" srcId="{C433FFDE-52A0-48D2-979A-2836BEDD5828}" destId="{E24FECAF-E206-4B28-A1E1-50E1BC49140F}" srcOrd="14" destOrd="0" parTransId="{1F4312F9-3B32-4AAC-A168-AACCC5113C2C}" sibTransId="{17E357FD-C023-4021-89ED-24C27B0D232F}"/>
    <dgm:cxn modelId="{0BE567BF-FDE0-435D-8A0F-6FA933820458}" srcId="{C433FFDE-52A0-48D2-979A-2836BEDD5828}" destId="{0AD45DD8-F7D1-4FD6-A07D-3A11BF03C1F4}" srcOrd="6" destOrd="0" parTransId="{83C26BE4-D9A7-46AB-BAFF-9B6FB0F4AF8F}" sibTransId="{51F041B6-C822-4599-ADC1-7609893A1810}"/>
    <dgm:cxn modelId="{7729AFC0-8F93-4D96-8E78-A7EA66896543}" type="presOf" srcId="{C433FFDE-52A0-48D2-979A-2836BEDD5828}" destId="{23069EC1-5664-41A5-A132-A66FA926A4B3}" srcOrd="0" destOrd="0" presId="urn:microsoft.com/office/officeart/2005/8/layout/default"/>
    <dgm:cxn modelId="{A62A11CC-92E7-4ABF-9BAB-8D07A94BAD04}" type="presOf" srcId="{E24FECAF-E206-4B28-A1E1-50E1BC49140F}" destId="{5A7CAFF0-223F-43F8-9BCA-8FF77F390ECF}" srcOrd="0" destOrd="0" presId="urn:microsoft.com/office/officeart/2005/8/layout/default"/>
    <dgm:cxn modelId="{E75E90CC-D465-401F-AD58-F7C316C9DCA9}" srcId="{C433FFDE-52A0-48D2-979A-2836BEDD5828}" destId="{C9E55862-FD7B-4621-A943-83BCFA6BE76A}" srcOrd="11" destOrd="0" parTransId="{092686D0-82FD-4C0A-A185-FD99534BD8E7}" sibTransId="{2240D20C-BC5A-4AA9-910A-AECF23D87C57}"/>
    <dgm:cxn modelId="{055CB6F0-9180-4119-A2BC-54FB97E77FC1}" srcId="{C433FFDE-52A0-48D2-979A-2836BEDD5828}" destId="{F7CA3189-14F1-4442-9A4E-790445DF7775}" srcOrd="7" destOrd="0" parTransId="{C5C41C91-A18C-4CD3-943A-4B9CBA353E32}" sibTransId="{FF11A0C4-7185-4E48-AC77-AF3F4C46A8BE}"/>
    <dgm:cxn modelId="{AFC9CEF5-ABC2-4573-9373-DDDE4F95DC3B}" type="presOf" srcId="{F1B39287-AB6C-45D1-8B7F-EF81489F317E}" destId="{003F186C-5FA2-4356-9333-C216BA38E16C}" srcOrd="0" destOrd="0" presId="urn:microsoft.com/office/officeart/2005/8/layout/default"/>
    <dgm:cxn modelId="{C8166BE4-4563-44E6-9A04-6FB153C81AE0}" type="presParOf" srcId="{23069EC1-5664-41A5-A132-A66FA926A4B3}" destId="{94819988-3AFC-4471-801D-01FC8645C841}" srcOrd="0" destOrd="0" presId="urn:microsoft.com/office/officeart/2005/8/layout/default"/>
    <dgm:cxn modelId="{84CF57DB-B56F-47AB-974E-A5EDBE4A5ACC}" type="presParOf" srcId="{23069EC1-5664-41A5-A132-A66FA926A4B3}" destId="{E85D08E3-F566-4C75-9596-7AC570B36955}" srcOrd="1" destOrd="0" presId="urn:microsoft.com/office/officeart/2005/8/layout/default"/>
    <dgm:cxn modelId="{3E46A355-01D0-406C-96C7-0E2092905B89}" type="presParOf" srcId="{23069EC1-5664-41A5-A132-A66FA926A4B3}" destId="{4B5F1C04-01C2-4295-8D1F-F8AF93D1A617}" srcOrd="2" destOrd="0" presId="urn:microsoft.com/office/officeart/2005/8/layout/default"/>
    <dgm:cxn modelId="{896C3CAA-C3C7-4466-91EF-622F5249283B}" type="presParOf" srcId="{23069EC1-5664-41A5-A132-A66FA926A4B3}" destId="{086A35AF-7184-4BBD-A714-2E094BFD718D}" srcOrd="3" destOrd="0" presId="urn:microsoft.com/office/officeart/2005/8/layout/default"/>
    <dgm:cxn modelId="{51F8B2BD-1426-4350-8AD5-36294A1396B7}" type="presParOf" srcId="{23069EC1-5664-41A5-A132-A66FA926A4B3}" destId="{FD5BC3E5-E3F4-4406-A53C-7FBFEE3C8A7E}" srcOrd="4" destOrd="0" presId="urn:microsoft.com/office/officeart/2005/8/layout/default"/>
    <dgm:cxn modelId="{985D12DF-B0E4-4195-A2E6-7CE04D33167F}" type="presParOf" srcId="{23069EC1-5664-41A5-A132-A66FA926A4B3}" destId="{B1939CD4-23D9-4A60-BA57-3775238065D4}" srcOrd="5" destOrd="0" presId="urn:microsoft.com/office/officeart/2005/8/layout/default"/>
    <dgm:cxn modelId="{A1E66DB8-4CDB-47AC-90B2-A2C19D3FEC10}" type="presParOf" srcId="{23069EC1-5664-41A5-A132-A66FA926A4B3}" destId="{8082EE23-DD3A-4980-AA7A-1B0914C241CD}" srcOrd="6" destOrd="0" presId="urn:microsoft.com/office/officeart/2005/8/layout/default"/>
    <dgm:cxn modelId="{33DC7EC6-3E3B-4160-BF37-829EEAF4AC34}" type="presParOf" srcId="{23069EC1-5664-41A5-A132-A66FA926A4B3}" destId="{6710F822-3309-498E-90ED-882895AB61D6}" srcOrd="7" destOrd="0" presId="urn:microsoft.com/office/officeart/2005/8/layout/default"/>
    <dgm:cxn modelId="{AB944AE3-D0AC-4CE9-B2B5-F7223B9669D9}" type="presParOf" srcId="{23069EC1-5664-41A5-A132-A66FA926A4B3}" destId="{1C5A1C85-D841-436C-9BE2-968BCAB114B2}" srcOrd="8" destOrd="0" presId="urn:microsoft.com/office/officeart/2005/8/layout/default"/>
    <dgm:cxn modelId="{AA1751FB-2E11-4A1F-BA9B-C7B834A9EC34}" type="presParOf" srcId="{23069EC1-5664-41A5-A132-A66FA926A4B3}" destId="{650AFBD1-ADFC-46DE-A0E3-0362A8D75EDB}" srcOrd="9" destOrd="0" presId="urn:microsoft.com/office/officeart/2005/8/layout/default"/>
    <dgm:cxn modelId="{A6BEB2BD-7149-45B6-AA34-EEFB62A5ADE5}" type="presParOf" srcId="{23069EC1-5664-41A5-A132-A66FA926A4B3}" destId="{003F186C-5FA2-4356-9333-C216BA38E16C}" srcOrd="10" destOrd="0" presId="urn:microsoft.com/office/officeart/2005/8/layout/default"/>
    <dgm:cxn modelId="{9A130F98-3E47-4F05-8B63-F66AA8C4758E}" type="presParOf" srcId="{23069EC1-5664-41A5-A132-A66FA926A4B3}" destId="{639AEE69-FE91-4C11-8DD2-C477E3A54131}" srcOrd="11" destOrd="0" presId="urn:microsoft.com/office/officeart/2005/8/layout/default"/>
    <dgm:cxn modelId="{8DD26DEA-8210-49DB-8873-C477703CDF7A}" type="presParOf" srcId="{23069EC1-5664-41A5-A132-A66FA926A4B3}" destId="{F85DB1AE-423A-4512-9D9F-0873569ED7BD}" srcOrd="12" destOrd="0" presId="urn:microsoft.com/office/officeart/2005/8/layout/default"/>
    <dgm:cxn modelId="{AC440A16-5756-42D7-BA10-C342FAB717E7}" type="presParOf" srcId="{23069EC1-5664-41A5-A132-A66FA926A4B3}" destId="{44AE890A-B0DC-40A8-ADC2-9DECE20F8209}" srcOrd="13" destOrd="0" presId="urn:microsoft.com/office/officeart/2005/8/layout/default"/>
    <dgm:cxn modelId="{2D816FFF-660C-4AB6-B41E-6CD2740477AD}" type="presParOf" srcId="{23069EC1-5664-41A5-A132-A66FA926A4B3}" destId="{467CACFB-125D-4EF5-927D-373B54B58B45}" srcOrd="14" destOrd="0" presId="urn:microsoft.com/office/officeart/2005/8/layout/default"/>
    <dgm:cxn modelId="{F6E4E2A8-1E8A-4693-B09E-D4C6ACDAF0FD}" type="presParOf" srcId="{23069EC1-5664-41A5-A132-A66FA926A4B3}" destId="{C76FBD9A-3E32-46FC-854A-F864AA15B53E}" srcOrd="15" destOrd="0" presId="urn:microsoft.com/office/officeart/2005/8/layout/default"/>
    <dgm:cxn modelId="{B91F523B-B912-49C2-B84B-988190AE9959}" type="presParOf" srcId="{23069EC1-5664-41A5-A132-A66FA926A4B3}" destId="{8B8BC1FF-0443-4464-A124-020AB4F10BAD}" srcOrd="16" destOrd="0" presId="urn:microsoft.com/office/officeart/2005/8/layout/default"/>
    <dgm:cxn modelId="{596E712B-D4FB-4B41-8904-8E331B76CCDC}" type="presParOf" srcId="{23069EC1-5664-41A5-A132-A66FA926A4B3}" destId="{AE6B8FE9-00CD-4C9E-9871-32FE51C55B26}" srcOrd="17" destOrd="0" presId="urn:microsoft.com/office/officeart/2005/8/layout/default"/>
    <dgm:cxn modelId="{45A14E50-2AAA-4BA8-AA92-49ECD2098CE3}" type="presParOf" srcId="{23069EC1-5664-41A5-A132-A66FA926A4B3}" destId="{19CC548C-4EEF-447A-B931-948A3BFB2921}" srcOrd="18" destOrd="0" presId="urn:microsoft.com/office/officeart/2005/8/layout/default"/>
    <dgm:cxn modelId="{AA5ADA09-C17D-43C3-9E05-866618B50F96}" type="presParOf" srcId="{23069EC1-5664-41A5-A132-A66FA926A4B3}" destId="{B5316349-A6A0-4D8C-8A01-306F3E40966B}" srcOrd="19" destOrd="0" presId="urn:microsoft.com/office/officeart/2005/8/layout/default"/>
    <dgm:cxn modelId="{FA22F242-2E7B-4EAC-8B91-CBDFA9BB9DED}" type="presParOf" srcId="{23069EC1-5664-41A5-A132-A66FA926A4B3}" destId="{EE5C836B-3D28-4D39-8CEE-17034300897F}" srcOrd="20" destOrd="0" presId="urn:microsoft.com/office/officeart/2005/8/layout/default"/>
    <dgm:cxn modelId="{DAD532DE-8627-4696-BDAE-931FCA308EB4}" type="presParOf" srcId="{23069EC1-5664-41A5-A132-A66FA926A4B3}" destId="{A20E109E-0FE9-4311-9924-03B741CD19FF}" srcOrd="21" destOrd="0" presId="urn:microsoft.com/office/officeart/2005/8/layout/default"/>
    <dgm:cxn modelId="{63FAD817-4F04-4040-A0F1-242C3ADF2E99}" type="presParOf" srcId="{23069EC1-5664-41A5-A132-A66FA926A4B3}" destId="{22B08B06-B75E-4835-897C-A28D2396D8CF}" srcOrd="22" destOrd="0" presId="urn:microsoft.com/office/officeart/2005/8/layout/default"/>
    <dgm:cxn modelId="{51F074BA-90A9-464D-9CE5-06DCA8121FDC}" type="presParOf" srcId="{23069EC1-5664-41A5-A132-A66FA926A4B3}" destId="{CBB49297-0624-43E9-837F-225B6A1917FF}" srcOrd="23" destOrd="0" presId="urn:microsoft.com/office/officeart/2005/8/layout/default"/>
    <dgm:cxn modelId="{39CD2DB4-89EE-457B-B39E-74D4F0AB9081}" type="presParOf" srcId="{23069EC1-5664-41A5-A132-A66FA926A4B3}" destId="{5BCBBFC2-8DF3-4B93-9A01-2DE937C83818}" srcOrd="24" destOrd="0" presId="urn:microsoft.com/office/officeart/2005/8/layout/default"/>
    <dgm:cxn modelId="{45883278-FEF7-411B-A1A8-7E8852AFB6F0}" type="presParOf" srcId="{23069EC1-5664-41A5-A132-A66FA926A4B3}" destId="{F30B5806-4F7C-4C6F-8D0C-852D3D756081}" srcOrd="25" destOrd="0" presId="urn:microsoft.com/office/officeart/2005/8/layout/default"/>
    <dgm:cxn modelId="{9F88213C-DB10-453A-8064-ABAA702A1BC0}" type="presParOf" srcId="{23069EC1-5664-41A5-A132-A66FA926A4B3}" destId="{2242F5BF-9FEB-47BB-82F6-A7DAC0537F8D}" srcOrd="26" destOrd="0" presId="urn:microsoft.com/office/officeart/2005/8/layout/default"/>
    <dgm:cxn modelId="{9B223731-778C-4956-AC28-EE53282123D8}" type="presParOf" srcId="{23069EC1-5664-41A5-A132-A66FA926A4B3}" destId="{5166CDD5-710A-4696-8BDF-62863BA02DEB}" srcOrd="27" destOrd="0" presId="urn:microsoft.com/office/officeart/2005/8/layout/default"/>
    <dgm:cxn modelId="{D2D2F519-15A6-4A85-89B5-CC1C70CDF09F}" type="presParOf" srcId="{23069EC1-5664-41A5-A132-A66FA926A4B3}" destId="{5A7CAFF0-223F-43F8-9BCA-8FF77F390ECF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19988-3AFC-4471-801D-01FC8645C841}">
      <dsp:nvSpPr>
        <dsp:cNvPr id="0" name=""/>
        <dsp:cNvSpPr/>
      </dsp:nvSpPr>
      <dsp:spPr>
        <a:xfrm>
          <a:off x="3594" y="229666"/>
          <a:ext cx="1946002" cy="11676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De la nourriture</a:t>
          </a:r>
        </a:p>
      </dsp:txBody>
      <dsp:txXfrm>
        <a:off x="3594" y="229666"/>
        <a:ext cx="1946002" cy="1167601"/>
      </dsp:txXfrm>
    </dsp:sp>
    <dsp:sp modelId="{4B5F1C04-01C2-4295-8D1F-F8AF93D1A617}">
      <dsp:nvSpPr>
        <dsp:cNvPr id="0" name=""/>
        <dsp:cNvSpPr/>
      </dsp:nvSpPr>
      <dsp:spPr>
        <a:xfrm>
          <a:off x="2144196" y="229666"/>
          <a:ext cx="1946002" cy="1167601"/>
        </a:xfrm>
        <a:prstGeom prst="rect">
          <a:avLst/>
        </a:prstGeom>
        <a:solidFill>
          <a:schemeClr val="accent4">
            <a:hueOff val="742549"/>
            <a:satOff val="-3426"/>
            <a:lumOff val="1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Des vêtements</a:t>
          </a:r>
        </a:p>
      </dsp:txBody>
      <dsp:txXfrm>
        <a:off x="2144196" y="229666"/>
        <a:ext cx="1946002" cy="1167601"/>
      </dsp:txXfrm>
    </dsp:sp>
    <dsp:sp modelId="{FD5BC3E5-E3F4-4406-A53C-7FBFEE3C8A7E}">
      <dsp:nvSpPr>
        <dsp:cNvPr id="0" name=""/>
        <dsp:cNvSpPr/>
      </dsp:nvSpPr>
      <dsp:spPr>
        <a:xfrm>
          <a:off x="4284798" y="229666"/>
          <a:ext cx="1946002" cy="1167601"/>
        </a:xfrm>
        <a:prstGeom prst="rect">
          <a:avLst/>
        </a:prstGeom>
        <a:solidFill>
          <a:schemeClr val="accent4">
            <a:hueOff val="1485099"/>
            <a:satOff val="-6853"/>
            <a:lumOff val="2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Un portable</a:t>
          </a:r>
        </a:p>
      </dsp:txBody>
      <dsp:txXfrm>
        <a:off x="4284798" y="229666"/>
        <a:ext cx="1946002" cy="1167601"/>
      </dsp:txXfrm>
    </dsp:sp>
    <dsp:sp modelId="{8082EE23-DD3A-4980-AA7A-1B0914C241CD}">
      <dsp:nvSpPr>
        <dsp:cNvPr id="0" name=""/>
        <dsp:cNvSpPr/>
      </dsp:nvSpPr>
      <dsp:spPr>
        <a:xfrm>
          <a:off x="6425401" y="229666"/>
          <a:ext cx="1946002" cy="1167601"/>
        </a:xfrm>
        <a:prstGeom prst="rect">
          <a:avLst/>
        </a:prstGeom>
        <a:solidFill>
          <a:schemeClr val="accent4">
            <a:hueOff val="2227648"/>
            <a:satOff val="-10279"/>
            <a:lumOff val="3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Des médicaments</a:t>
          </a:r>
        </a:p>
      </dsp:txBody>
      <dsp:txXfrm>
        <a:off x="6425401" y="229666"/>
        <a:ext cx="1946002" cy="1167601"/>
      </dsp:txXfrm>
    </dsp:sp>
    <dsp:sp modelId="{1C5A1C85-D841-436C-9BE2-968BCAB114B2}">
      <dsp:nvSpPr>
        <dsp:cNvPr id="0" name=""/>
        <dsp:cNvSpPr/>
      </dsp:nvSpPr>
      <dsp:spPr>
        <a:xfrm>
          <a:off x="8566003" y="229666"/>
          <a:ext cx="1946002" cy="1167601"/>
        </a:xfrm>
        <a:prstGeom prst="rect">
          <a:avLst/>
        </a:prstGeom>
        <a:solidFill>
          <a:schemeClr val="accent4">
            <a:hueOff val="2970198"/>
            <a:satOff val="-13705"/>
            <a:lumOff val="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De l’eau potable</a:t>
          </a:r>
        </a:p>
      </dsp:txBody>
      <dsp:txXfrm>
        <a:off x="8566003" y="229666"/>
        <a:ext cx="1946002" cy="1167601"/>
      </dsp:txXfrm>
    </dsp:sp>
    <dsp:sp modelId="{003F186C-5FA2-4356-9333-C216BA38E16C}">
      <dsp:nvSpPr>
        <dsp:cNvPr id="0" name=""/>
        <dsp:cNvSpPr/>
      </dsp:nvSpPr>
      <dsp:spPr>
        <a:xfrm>
          <a:off x="3594" y="1591868"/>
          <a:ext cx="1946002" cy="1167601"/>
        </a:xfrm>
        <a:prstGeom prst="rect">
          <a:avLst/>
        </a:prstGeom>
        <a:solidFill>
          <a:schemeClr val="accent4">
            <a:hueOff val="3712747"/>
            <a:satOff val="-17131"/>
            <a:lumOff val="6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De l’argent</a:t>
          </a:r>
        </a:p>
      </dsp:txBody>
      <dsp:txXfrm>
        <a:off x="3594" y="1591868"/>
        <a:ext cx="1946002" cy="1167601"/>
      </dsp:txXfrm>
    </dsp:sp>
    <dsp:sp modelId="{F85DB1AE-423A-4512-9D9F-0873569ED7BD}">
      <dsp:nvSpPr>
        <dsp:cNvPr id="0" name=""/>
        <dsp:cNvSpPr/>
      </dsp:nvSpPr>
      <dsp:spPr>
        <a:xfrm>
          <a:off x="2144196" y="1591868"/>
          <a:ext cx="1946002" cy="1167601"/>
        </a:xfrm>
        <a:prstGeom prst="rect">
          <a:avLst/>
        </a:prstGeom>
        <a:solidFill>
          <a:schemeClr val="accent4">
            <a:hueOff val="4455297"/>
            <a:satOff val="-20558"/>
            <a:lumOff val="7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Sa famille</a:t>
          </a:r>
        </a:p>
      </dsp:txBody>
      <dsp:txXfrm>
        <a:off x="2144196" y="1591868"/>
        <a:ext cx="1946002" cy="1167601"/>
      </dsp:txXfrm>
    </dsp:sp>
    <dsp:sp modelId="{467CACFB-125D-4EF5-927D-373B54B58B45}">
      <dsp:nvSpPr>
        <dsp:cNvPr id="0" name=""/>
        <dsp:cNvSpPr/>
      </dsp:nvSpPr>
      <dsp:spPr>
        <a:xfrm>
          <a:off x="4284798" y="1591868"/>
          <a:ext cx="1946002" cy="1167601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Ses amis</a:t>
          </a:r>
        </a:p>
      </dsp:txBody>
      <dsp:txXfrm>
        <a:off x="4284798" y="1591868"/>
        <a:ext cx="1946002" cy="1167601"/>
      </dsp:txXfrm>
    </dsp:sp>
    <dsp:sp modelId="{8B8BC1FF-0443-4464-A124-020AB4F10BAD}">
      <dsp:nvSpPr>
        <dsp:cNvPr id="0" name=""/>
        <dsp:cNvSpPr/>
      </dsp:nvSpPr>
      <dsp:spPr>
        <a:xfrm>
          <a:off x="6425401" y="1591868"/>
          <a:ext cx="1946002" cy="1167601"/>
        </a:xfrm>
        <a:prstGeom prst="rect">
          <a:avLst/>
        </a:prstGeom>
        <a:solidFill>
          <a:schemeClr val="accent4">
            <a:hueOff val="5940396"/>
            <a:satOff val="-27410"/>
            <a:lumOff val="10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La liberté d’expression</a:t>
          </a:r>
        </a:p>
      </dsp:txBody>
      <dsp:txXfrm>
        <a:off x="6425401" y="1591868"/>
        <a:ext cx="1946002" cy="1167601"/>
      </dsp:txXfrm>
    </dsp:sp>
    <dsp:sp modelId="{19CC548C-4EEF-447A-B931-948A3BFB2921}">
      <dsp:nvSpPr>
        <dsp:cNvPr id="0" name=""/>
        <dsp:cNvSpPr/>
      </dsp:nvSpPr>
      <dsp:spPr>
        <a:xfrm>
          <a:off x="8566003" y="1591868"/>
          <a:ext cx="1946002" cy="1167601"/>
        </a:xfrm>
        <a:prstGeom prst="rect">
          <a:avLst/>
        </a:prstGeom>
        <a:solidFill>
          <a:schemeClr val="accent4">
            <a:hueOff val="6682945"/>
            <a:satOff val="-30837"/>
            <a:lumOff val="11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La liberté de religion</a:t>
          </a:r>
        </a:p>
      </dsp:txBody>
      <dsp:txXfrm>
        <a:off x="8566003" y="1591868"/>
        <a:ext cx="1946002" cy="1167601"/>
      </dsp:txXfrm>
    </dsp:sp>
    <dsp:sp modelId="{EE5C836B-3D28-4D39-8CEE-17034300897F}">
      <dsp:nvSpPr>
        <dsp:cNvPr id="0" name=""/>
        <dsp:cNvSpPr/>
      </dsp:nvSpPr>
      <dsp:spPr>
        <a:xfrm>
          <a:off x="3594" y="2954069"/>
          <a:ext cx="1946002" cy="1167601"/>
        </a:xfrm>
        <a:prstGeom prst="rect">
          <a:avLst/>
        </a:prstGeom>
        <a:solidFill>
          <a:schemeClr val="accent4">
            <a:hueOff val="7425494"/>
            <a:satOff val="-34263"/>
            <a:lumOff val="1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Des bonbons</a:t>
          </a:r>
        </a:p>
      </dsp:txBody>
      <dsp:txXfrm>
        <a:off x="3594" y="2954069"/>
        <a:ext cx="1946002" cy="1167601"/>
      </dsp:txXfrm>
    </dsp:sp>
    <dsp:sp modelId="{22B08B06-B75E-4835-897C-A28D2396D8CF}">
      <dsp:nvSpPr>
        <dsp:cNvPr id="0" name=""/>
        <dsp:cNvSpPr/>
      </dsp:nvSpPr>
      <dsp:spPr>
        <a:xfrm>
          <a:off x="2144196" y="2954069"/>
          <a:ext cx="1946002" cy="1167601"/>
        </a:xfrm>
        <a:prstGeom prst="rect">
          <a:avLst/>
        </a:prstGeom>
        <a:solidFill>
          <a:schemeClr val="accent4">
            <a:hueOff val="8168044"/>
            <a:satOff val="-37689"/>
            <a:lumOff val="13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Des souvenirs (photos, musique…</a:t>
          </a:r>
        </a:p>
      </dsp:txBody>
      <dsp:txXfrm>
        <a:off x="2144196" y="2954069"/>
        <a:ext cx="1946002" cy="1167601"/>
      </dsp:txXfrm>
    </dsp:sp>
    <dsp:sp modelId="{5BCBBFC2-8DF3-4B93-9A01-2DE937C83818}">
      <dsp:nvSpPr>
        <dsp:cNvPr id="0" name=""/>
        <dsp:cNvSpPr/>
      </dsp:nvSpPr>
      <dsp:spPr>
        <a:xfrm>
          <a:off x="4284798" y="2954069"/>
          <a:ext cx="1946002" cy="1167601"/>
        </a:xfrm>
        <a:prstGeom prst="rect">
          <a:avLst/>
        </a:prstGeom>
        <a:solidFill>
          <a:schemeClr val="accent4">
            <a:hueOff val="8910593"/>
            <a:satOff val="-41115"/>
            <a:lumOff val="15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Des jouets</a:t>
          </a:r>
        </a:p>
      </dsp:txBody>
      <dsp:txXfrm>
        <a:off x="4284798" y="2954069"/>
        <a:ext cx="1946002" cy="1167601"/>
      </dsp:txXfrm>
    </dsp:sp>
    <dsp:sp modelId="{2242F5BF-9FEB-47BB-82F6-A7DAC0537F8D}">
      <dsp:nvSpPr>
        <dsp:cNvPr id="0" name=""/>
        <dsp:cNvSpPr/>
      </dsp:nvSpPr>
      <dsp:spPr>
        <a:xfrm>
          <a:off x="6425401" y="2954069"/>
          <a:ext cx="1946002" cy="1167601"/>
        </a:xfrm>
        <a:prstGeom prst="rect">
          <a:avLst/>
        </a:prstGeom>
        <a:solidFill>
          <a:schemeClr val="accent4">
            <a:hueOff val="9653143"/>
            <a:satOff val="-44542"/>
            <a:lumOff val="16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Un appareil photo</a:t>
          </a:r>
        </a:p>
      </dsp:txBody>
      <dsp:txXfrm>
        <a:off x="6425401" y="2954069"/>
        <a:ext cx="1946002" cy="1167601"/>
      </dsp:txXfrm>
    </dsp:sp>
    <dsp:sp modelId="{5A7CAFF0-223F-43F8-9BCA-8FF77F390ECF}">
      <dsp:nvSpPr>
        <dsp:cNvPr id="0" name=""/>
        <dsp:cNvSpPr/>
      </dsp:nvSpPr>
      <dsp:spPr>
        <a:xfrm>
          <a:off x="8566003" y="2954069"/>
          <a:ext cx="1946002" cy="1167601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Son passeport</a:t>
          </a:r>
        </a:p>
      </dsp:txBody>
      <dsp:txXfrm>
        <a:off x="8566003" y="2954069"/>
        <a:ext cx="1946002" cy="1167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4533-61F9-49A1-86DC-81A097F0F18C}" type="datetimeFigureOut">
              <a:rPr lang="fr-FR" smtClean="0"/>
              <a:t>21/08/2021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7F29-DC12-4608-AF07-7DCBB8A848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200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4533-61F9-49A1-86DC-81A097F0F18C}" type="datetimeFigureOut">
              <a:rPr lang="fr-FR" smtClean="0"/>
              <a:t>21/08/2021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7F29-DC12-4608-AF07-7DCBB8A848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80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4533-61F9-49A1-86DC-81A097F0F18C}" type="datetimeFigureOut">
              <a:rPr lang="fr-FR" smtClean="0"/>
              <a:t>21/08/2021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7F29-DC12-4608-AF07-7DCBB8A848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95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4533-61F9-49A1-86DC-81A097F0F18C}" type="datetimeFigureOut">
              <a:rPr lang="fr-FR" smtClean="0"/>
              <a:t>21/08/2021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7F29-DC12-4608-AF07-7DCBB8A848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36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4533-61F9-49A1-86DC-81A097F0F18C}" type="datetimeFigureOut">
              <a:rPr lang="fr-FR" smtClean="0"/>
              <a:t>21/08/2021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7F29-DC12-4608-AF07-7DCBB8A848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48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4533-61F9-49A1-86DC-81A097F0F18C}" type="datetimeFigureOut">
              <a:rPr lang="fr-FR" smtClean="0"/>
              <a:t>21/08/2021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7F29-DC12-4608-AF07-7DCBB8A848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93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4533-61F9-49A1-86DC-81A097F0F18C}" type="datetimeFigureOut">
              <a:rPr lang="fr-FR" smtClean="0"/>
              <a:t>21/08/2021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7F29-DC12-4608-AF07-7DCBB8A848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57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4533-61F9-49A1-86DC-81A097F0F18C}" type="datetimeFigureOut">
              <a:rPr lang="fr-FR" smtClean="0"/>
              <a:t>21/08/2021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7F29-DC12-4608-AF07-7DCBB8A848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834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4533-61F9-49A1-86DC-81A097F0F18C}" type="datetimeFigureOut">
              <a:rPr lang="fr-FR" smtClean="0"/>
              <a:t>21/08/2021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7F29-DC12-4608-AF07-7DCBB8A848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0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4533-61F9-49A1-86DC-81A097F0F18C}" type="datetimeFigureOut">
              <a:rPr lang="fr-FR" smtClean="0"/>
              <a:t>21/08/2021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7F29-DC12-4608-AF07-7DCBB8A848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91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4533-61F9-49A1-86DC-81A097F0F18C}" type="datetimeFigureOut">
              <a:rPr lang="fr-FR" smtClean="0"/>
              <a:t>21/08/2021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7F29-DC12-4608-AF07-7DCBB8A848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04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F4533-61F9-49A1-86DC-81A097F0F18C}" type="datetimeFigureOut">
              <a:rPr lang="fr-FR" smtClean="0"/>
              <a:t>21/08/2021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D7F29-DC12-4608-AF07-7DCBB8A848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68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fhv9STiMny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G6sIsFjMs4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b16o6k-jR7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C’est quoi un réfugié ? </a:t>
            </a:r>
            <a:r>
              <a:rPr lang="fr-FR" sz="1400" dirty="0"/>
              <a:t>(cycle 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>
                <a:hlinkClick r:id="rId2"/>
              </a:rPr>
              <a:t>Petit film : un jour, une question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045" y="2304450"/>
            <a:ext cx="5087909" cy="339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6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>
                <a:hlinkClick r:id="rId2"/>
              </a:rPr>
              <a:t>Petit film : un jour, une question</a:t>
            </a:r>
            <a:endParaRPr lang="fr-FR" dirty="0"/>
          </a:p>
          <a:p>
            <a:pPr marL="0" indent="0" algn="ctr"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C’est quoi un réfugié ? </a:t>
            </a:r>
            <a:r>
              <a:rPr lang="fr-FR" sz="1400" dirty="0"/>
              <a:t>(cycle 3)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444" y="2316911"/>
            <a:ext cx="6808123" cy="454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16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Une girafe sous la pluie / </a:t>
            </a:r>
            <a:r>
              <a:rPr lang="fr-FR" dirty="0">
                <a:hlinkClick r:id="rId2"/>
              </a:rPr>
              <a:t>Film</a:t>
            </a:r>
            <a:br>
              <a:rPr lang="fr-FR" dirty="0"/>
            </a:br>
            <a:r>
              <a:rPr lang="fr-FR" sz="2000" dirty="0"/>
              <a:t>Pascale </a:t>
            </a:r>
            <a:r>
              <a:rPr lang="fr-FR" sz="2000" dirty="0" err="1"/>
              <a:t>Hecquet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dirty="0">
              <a:hlinkClick r:id="rId2"/>
            </a:endParaRPr>
          </a:p>
          <a:p>
            <a:pPr marL="0" indent="0" algn="ctr">
              <a:buNone/>
            </a:pPr>
            <a:endParaRPr lang="fr-FR" dirty="0">
              <a:hlinkClick r:id="rId2"/>
            </a:endParaRPr>
          </a:p>
          <a:p>
            <a:pPr marL="0" indent="0" algn="ctr">
              <a:buNone/>
            </a:pPr>
            <a:endParaRPr lang="fr-FR" dirty="0">
              <a:hlinkClick r:id="rId2"/>
            </a:endParaRPr>
          </a:p>
        </p:txBody>
      </p:sp>
      <p:pic>
        <p:nvPicPr>
          <p:cNvPr id="4" name="Imag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708" y="1453645"/>
            <a:ext cx="3592583" cy="509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62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 jeu de la valise</a:t>
            </a:r>
            <a:br>
              <a:rPr lang="fr-FR" dirty="0"/>
            </a:br>
            <a:r>
              <a:rPr lang="fr-FR" sz="2000" dirty="0"/>
              <a:t>Tu dois quitter ton pays en guerre : qu’emmènerais-tu avec toi ? (8)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0419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23686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7587</TotalTime>
  <Words>107</Words>
  <Application>Microsoft Office PowerPoint</Application>
  <PresentationFormat>Grand écran</PresentationFormat>
  <Paragraphs>22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C’est quoi un réfugié ? (cycle 2)</vt:lpstr>
      <vt:lpstr>C’est quoi un réfugié ? (cycle 3)</vt:lpstr>
      <vt:lpstr>Une girafe sous la pluie / Film Pascale Hecquet </vt:lpstr>
      <vt:lpstr>Le jeu de la valise Tu dois quitter ton pays en guerre : qu’emmènerais-tu avec toi ? (8)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Parcours Miksi Vivre ensemble…</dc:title>
  <dc:creator>LARURAL</dc:creator>
  <cp:lastModifiedBy>Nathalie Pradels</cp:lastModifiedBy>
  <cp:revision>26</cp:revision>
  <cp:lastPrinted>2021-08-21T19:45:44Z</cp:lastPrinted>
  <dcterms:created xsi:type="dcterms:W3CDTF">2021-03-03T09:16:05Z</dcterms:created>
  <dcterms:modified xsi:type="dcterms:W3CDTF">2021-08-21T19:46:25Z</dcterms:modified>
</cp:coreProperties>
</file>