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L’heure</a:t>
            </a:r>
            <a:b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Complément à 60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4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99075"/>
            <a:ext cx="8568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Mon grand frère a terminé ses cours à 4 heures et demi.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heure précise cela correspond-il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28"/>
    </mc:Choice>
    <mc:Fallback>
      <p:transition spd="slow" advTm="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Il est actuellement 17h00. Mon père est parti faire des courses à 16h13.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Depuis combien de temps mon père est-il parti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60"/>
    </mc:Choice>
    <mc:Fallback>
      <p:transition spd="slow" advTm="42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5h35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39752" y="26977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3h30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7h45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9h50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16h30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47 minutes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620688"/>
            <a:ext cx="85489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36 </a:t>
            </a:r>
          </a:p>
          <a:p>
            <a:pPr algn="ctr"/>
            <a:r>
              <a:rPr lang="fr-FR" sz="16600" dirty="0" smtClean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94"/>
    </mc:Choice>
    <mc:Fallback>
      <p:transition spd="slow" advTm="31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1003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74"/>
    </mc:Choice>
    <mc:Fallback>
      <p:transition spd="slow" advTm="3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00"/>
    </mc:Choice>
    <mc:Fallback>
      <p:transition spd="slow" advTm="3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1"/>
    </mc:Choice>
    <mc:Fallback>
      <p:transition spd="slow" advTm="3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6h moins vingt-cinq</a:t>
            </a:r>
            <a:endParaRPr lang="fr-FR" sz="13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82"/>
    </mc:Choice>
    <mc:Fallback>
      <p:transition spd="slow" advTm="3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620688"/>
            <a:ext cx="85802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3h et demi</a:t>
            </a:r>
            <a:endParaRPr lang="fr-FR" sz="14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61"/>
    </mc:Choice>
    <mc:Fallback>
      <p:transition spd="slow" advTm="32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8h moins le quart</a:t>
            </a:r>
            <a:endParaRPr lang="fr-FR" sz="14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38"/>
    </mc:Choice>
    <mc:Fallback>
      <p:transition spd="slow" advTm="32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10h moins dix</a:t>
            </a:r>
            <a:endParaRPr lang="fr-FR" sz="14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26"/>
    </mc:Choice>
    <mc:Fallback>
      <p:transition spd="slow" advTm="32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112</Words>
  <Application>Microsoft Office PowerPoint</Application>
  <PresentationFormat>Affichage à l'écran (4:3)</PresentationFormat>
  <Paragraphs>41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L’heure Complément à 60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59</cp:revision>
  <dcterms:created xsi:type="dcterms:W3CDTF">2013-01-27T09:55:18Z</dcterms:created>
  <dcterms:modified xsi:type="dcterms:W3CDTF">2014-04-05T13:22:15Z</dcterms:modified>
</cp:coreProperties>
</file>