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64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XEM+W32qAUhLwdD8lxnAQ==" hashData="AtCAvKCaeAIDI8DHk4kJBAKr4ktp9GDfOx6ASxie38MU15XB1H8GbP3d9zagM6nrYHgC8eaVEyq3zcqUjFh5Rw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C03D-F2FC-46E0-9976-C4A669AA7A6E}" type="datetimeFigureOut">
              <a:rPr lang="fr-FR" smtClean="0"/>
              <a:t>29/11/2020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AC1C-9435-4D46-99CB-8D1493440D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86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C03D-F2FC-46E0-9976-C4A669AA7A6E}" type="datetimeFigureOut">
              <a:rPr lang="fr-FR" smtClean="0"/>
              <a:t>29/11/2020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AC1C-9435-4D46-99CB-8D1493440D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12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C03D-F2FC-46E0-9976-C4A669AA7A6E}" type="datetimeFigureOut">
              <a:rPr lang="fr-FR" smtClean="0"/>
              <a:t>29/11/2020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AC1C-9435-4D46-99CB-8D1493440D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680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C03D-F2FC-46E0-9976-C4A669AA7A6E}" type="datetimeFigureOut">
              <a:rPr lang="fr-FR" smtClean="0"/>
              <a:t>29/11/2020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AC1C-9435-4D46-99CB-8D1493440D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96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C03D-F2FC-46E0-9976-C4A669AA7A6E}" type="datetimeFigureOut">
              <a:rPr lang="fr-FR" smtClean="0"/>
              <a:t>29/11/2020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AC1C-9435-4D46-99CB-8D1493440D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13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C03D-F2FC-46E0-9976-C4A669AA7A6E}" type="datetimeFigureOut">
              <a:rPr lang="fr-FR" smtClean="0"/>
              <a:t>29/11/2020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AC1C-9435-4D46-99CB-8D1493440D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90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C03D-F2FC-46E0-9976-C4A669AA7A6E}" type="datetimeFigureOut">
              <a:rPr lang="fr-FR" smtClean="0"/>
              <a:t>29/11/2020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AC1C-9435-4D46-99CB-8D1493440D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43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C03D-F2FC-46E0-9976-C4A669AA7A6E}" type="datetimeFigureOut">
              <a:rPr lang="fr-FR" smtClean="0"/>
              <a:t>29/11/2020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AC1C-9435-4D46-99CB-8D1493440D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45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C03D-F2FC-46E0-9976-C4A669AA7A6E}" type="datetimeFigureOut">
              <a:rPr lang="fr-FR" smtClean="0"/>
              <a:t>29/11/2020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AC1C-9435-4D46-99CB-8D1493440D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602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C03D-F2FC-46E0-9976-C4A669AA7A6E}" type="datetimeFigureOut">
              <a:rPr lang="fr-FR" smtClean="0"/>
              <a:t>29/11/2020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AC1C-9435-4D46-99CB-8D1493440D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66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C03D-F2FC-46E0-9976-C4A669AA7A6E}" type="datetimeFigureOut">
              <a:rPr lang="fr-FR" smtClean="0"/>
              <a:t>29/11/2020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AC1C-9435-4D46-99CB-8D1493440D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266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9C03D-F2FC-46E0-9976-C4A669AA7A6E}" type="datetimeFigureOut">
              <a:rPr lang="fr-FR" smtClean="0"/>
              <a:t>29/11/2020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DAC1C-9435-4D46-99CB-8D1493440D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62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7" y="410610"/>
            <a:ext cx="8493833" cy="616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91" y="5742283"/>
            <a:ext cx="1267307" cy="81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9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  <p:sndAc>
          <p:stSnd loop="1">
            <p:snd r:embed="rId2" name="Yanni --A Walk In The Rain.wav"/>
          </p:stSnd>
        </p:sndAc>
      </p:transition>
    </mc:Choice>
    <mc:Fallback>
      <p:transition spd="slow" advTm="3000">
        <p:split orient="vert"/>
        <p:sndAc>
          <p:stSnd loop="1">
            <p:snd r:embed="rId2" name="Yanni --A Walk In The Ra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439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128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573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01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105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865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23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35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2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244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220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8" y="325120"/>
            <a:ext cx="8647045" cy="623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816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33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701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179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967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457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14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796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17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96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060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411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231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585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84" y="3720755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7000">
        <p:split orient="vert"/>
      </p:transition>
    </mc:Choice>
    <mc:Fallback>
      <p:transition spd="slow" advTm="10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403860"/>
            <a:ext cx="8595360" cy="615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685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43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837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95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258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531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0</Words>
  <Application>Microsoft Office PowerPoint</Application>
  <PresentationFormat>Affichage à l'écran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loups</dc:title>
  <dc:creator>Vadounet.</dc:creator>
  <cp:keywords>dd</cp:keywords>
  <cp:lastModifiedBy>Vadounet.</cp:lastModifiedBy>
  <cp:revision>5</cp:revision>
  <dcterms:created xsi:type="dcterms:W3CDTF">2020-11-29T14:02:32Z</dcterms:created>
  <dcterms:modified xsi:type="dcterms:W3CDTF">2020-11-29T14:32:22Z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