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  <p:sldId id="265" r:id="rId5"/>
    <p:sldId id="266" r:id="rId6"/>
    <p:sldId id="270" r:id="rId7"/>
    <p:sldId id="271" r:id="rId8"/>
    <p:sldId id="272" r:id="rId9"/>
    <p:sldId id="273" r:id="rId10"/>
    <p:sldId id="274" r:id="rId11"/>
    <p:sldId id="257" r:id="rId12"/>
    <p:sldId id="258" r:id="rId13"/>
    <p:sldId id="259" r:id="rId14"/>
    <p:sldId id="260" r:id="rId15"/>
    <p:sldId id="275" r:id="rId16"/>
    <p:sldId id="262" r:id="rId17"/>
    <p:sldId id="263" r:id="rId18"/>
    <p:sldId id="267" r:id="rId19"/>
    <p:sldId id="268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F129-6977-4E1E-A41A-F982FE523D46}" type="datetimeFigureOut">
              <a:rPr lang="fr-FR" smtClean="0"/>
              <a:pPr/>
              <a:t>19/07/2013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B07C-976C-4C03-9157-804470EE9C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fr-FR" sz="6600" dirty="0" smtClean="0"/>
              <a:t>Le jour de la rentrée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De Gwenaëlle Boulet </a:t>
            </a:r>
            <a:endParaRPr lang="fr-F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400" i="1" dirty="0" smtClean="0"/>
              <a:t>Voici le texte réellement écrit par l’auteur.</a:t>
            </a:r>
          </a:p>
          <a:p>
            <a:pPr>
              <a:buNone/>
            </a:pPr>
            <a:r>
              <a:rPr lang="fr-FR" sz="4400" i="1" dirty="0" smtClean="0"/>
              <a:t>Lisons-le :</a:t>
            </a:r>
          </a:p>
          <a:p>
            <a:pPr>
              <a:buFontTx/>
              <a:buChar char="-"/>
            </a:pPr>
            <a:r>
              <a:rPr lang="fr-FR" sz="4400" i="1" dirty="0" smtClean="0"/>
              <a:t>une fois tous ensemble </a:t>
            </a:r>
          </a:p>
          <a:p>
            <a:pPr>
              <a:buNone/>
            </a:pPr>
            <a:r>
              <a:rPr lang="fr-FR" sz="4400" i="1" dirty="0" smtClean="0"/>
              <a:t>- Une deuxième fois en 2 groupes, l’un ne lisant que les </a:t>
            </a:r>
            <a:r>
              <a:rPr lang="fr-FR" sz="4400" i="1" dirty="0" smtClean="0">
                <a:solidFill>
                  <a:srgbClr val="FF0000"/>
                </a:solidFill>
              </a:rPr>
              <a:t>onomatopées</a:t>
            </a:r>
            <a:r>
              <a:rPr lang="fr-FR" sz="4400" i="1" dirty="0" smtClean="0"/>
              <a:t>, l’autre le reste du texte.</a:t>
            </a:r>
            <a:endParaRPr lang="fr-FR" sz="4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4000" dirty="0"/>
              <a:t>D'abord je me </a:t>
            </a:r>
            <a:r>
              <a:rPr lang="fr-FR" sz="4000" dirty="0">
                <a:solidFill>
                  <a:srgbClr val="FF0000"/>
                </a:solidFill>
              </a:rPr>
              <a:t>HOP </a:t>
            </a:r>
            <a:r>
              <a:rPr lang="fr-FR" sz="4000" dirty="0" err="1">
                <a:solidFill>
                  <a:srgbClr val="FF0000"/>
                </a:solidFill>
              </a:rPr>
              <a:t>HOP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du bon pied, </a:t>
            </a:r>
            <a:endParaRPr lang="fr-FR" sz="4000" dirty="0" smtClean="0"/>
          </a:p>
          <a:p>
            <a:pPr>
              <a:buNone/>
            </a:pPr>
            <a:r>
              <a:rPr lang="fr-FR" sz="4000" dirty="0"/>
              <a:t>puis je </a:t>
            </a:r>
            <a:r>
              <a:rPr lang="fr-FR" sz="4000" dirty="0" err="1">
                <a:solidFill>
                  <a:srgbClr val="FF0000"/>
                </a:solidFill>
              </a:rPr>
              <a:t>gloup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gloup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mon petit déjeuner.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Je </a:t>
            </a:r>
            <a:r>
              <a:rPr lang="fr-FR" sz="4000" dirty="0">
                <a:solidFill>
                  <a:srgbClr val="FF0000"/>
                </a:solidFill>
              </a:rPr>
              <a:t>pschitt</a:t>
            </a:r>
            <a:r>
              <a:rPr lang="fr-FR" sz="4000" dirty="0"/>
              <a:t> bien mes </a:t>
            </a:r>
            <a:r>
              <a:rPr lang="fr-FR" sz="4000" dirty="0" smtClean="0"/>
              <a:t>dents</a:t>
            </a:r>
          </a:p>
          <a:p>
            <a:pPr>
              <a:buNone/>
            </a:pPr>
            <a:r>
              <a:rPr lang="fr-FR" sz="4000" dirty="0" smtClean="0"/>
              <a:t>et </a:t>
            </a:r>
            <a:r>
              <a:rPr lang="fr-FR" sz="4000" dirty="0"/>
              <a:t>je </a:t>
            </a:r>
            <a:r>
              <a:rPr lang="fr-FR" sz="4000" dirty="0">
                <a:solidFill>
                  <a:srgbClr val="FF0000"/>
                </a:solidFill>
              </a:rPr>
              <a:t>smack </a:t>
            </a:r>
            <a:r>
              <a:rPr lang="fr-FR" sz="4000" dirty="0" err="1">
                <a:solidFill>
                  <a:srgbClr val="FF0000"/>
                </a:solidFill>
              </a:rPr>
              <a:t>smack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papa, </a:t>
            </a:r>
            <a:r>
              <a:rPr lang="fr-FR" sz="4000" dirty="0" smtClean="0"/>
              <a:t>maman.</a:t>
            </a:r>
          </a:p>
          <a:p>
            <a:pPr>
              <a:buNone/>
            </a:pPr>
            <a:r>
              <a:rPr lang="fr-FR" sz="4000" dirty="0" smtClean="0"/>
              <a:t>À </a:t>
            </a:r>
            <a:r>
              <a:rPr lang="fr-FR" sz="4000" dirty="0"/>
              <a:t>l'école je ne </a:t>
            </a:r>
            <a:r>
              <a:rPr lang="fr-FR" sz="4000" dirty="0" err="1">
                <a:solidFill>
                  <a:srgbClr val="FF0000"/>
                </a:solidFill>
              </a:rPr>
              <a:t>oin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oin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même </a:t>
            </a:r>
            <a:r>
              <a:rPr lang="fr-FR" sz="4000" dirty="0" smtClean="0"/>
              <a:t>pas,</a:t>
            </a:r>
          </a:p>
          <a:p>
            <a:pPr>
              <a:buNone/>
            </a:pPr>
            <a:r>
              <a:rPr lang="fr-FR" sz="4000" dirty="0" smtClean="0"/>
              <a:t>mais </a:t>
            </a:r>
            <a:r>
              <a:rPr lang="fr-FR" sz="4000" dirty="0"/>
              <a:t>je </a:t>
            </a:r>
            <a:r>
              <a:rPr lang="fr-FR" sz="4000" dirty="0">
                <a:solidFill>
                  <a:srgbClr val="FF0000"/>
                </a:solidFill>
              </a:rPr>
              <a:t>bonjour </a:t>
            </a:r>
            <a:r>
              <a:rPr lang="fr-FR" sz="4000" dirty="0" err="1">
                <a:solidFill>
                  <a:srgbClr val="FF0000"/>
                </a:solidFill>
              </a:rPr>
              <a:t>bonjour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tout le monde !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000" dirty="0"/>
              <a:t>Je</a:t>
            </a:r>
            <a:r>
              <a:rPr lang="fr-FR" sz="4000" dirty="0">
                <a:solidFill>
                  <a:srgbClr val="FF0000"/>
                </a:solidFill>
              </a:rPr>
              <a:t> LALALALALA </a:t>
            </a:r>
            <a:r>
              <a:rPr lang="fr-FR" sz="4000" dirty="0"/>
              <a:t>des chansons </a:t>
            </a:r>
            <a:r>
              <a:rPr lang="fr-FR" sz="4000" dirty="0" smtClean="0"/>
              <a:t>en</a:t>
            </a:r>
          </a:p>
          <a:p>
            <a:pPr>
              <a:buNone/>
            </a:pPr>
            <a:r>
              <a:rPr lang="fr-FR" sz="4000" dirty="0" smtClean="0"/>
              <a:t>faisant </a:t>
            </a:r>
            <a:r>
              <a:rPr lang="fr-FR" sz="4000" dirty="0"/>
              <a:t>la </a:t>
            </a:r>
            <a:r>
              <a:rPr lang="fr-FR" sz="4000" dirty="0" smtClean="0"/>
              <a:t>ronde,</a:t>
            </a:r>
          </a:p>
          <a:p>
            <a:pPr>
              <a:buNone/>
            </a:pPr>
            <a:r>
              <a:rPr lang="fr-FR" sz="4000" dirty="0" smtClean="0"/>
              <a:t>mais </a:t>
            </a:r>
            <a:r>
              <a:rPr lang="fr-FR" sz="4000" dirty="0"/>
              <a:t>je </a:t>
            </a:r>
            <a:r>
              <a:rPr lang="fr-FR" sz="4000" dirty="0" err="1">
                <a:solidFill>
                  <a:srgbClr val="FF0000"/>
                </a:solidFill>
              </a:rPr>
              <a:t>chutttttttt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aussi pour écouter </a:t>
            </a:r>
            <a:r>
              <a:rPr lang="fr-FR" sz="4000" dirty="0" smtClean="0"/>
              <a:t>la              </a:t>
            </a:r>
          </a:p>
          <a:p>
            <a:pPr>
              <a:buNone/>
            </a:pPr>
            <a:r>
              <a:rPr lang="fr-FR" sz="4000" dirty="0" smtClean="0"/>
              <a:t>maîtresse</a:t>
            </a:r>
            <a:r>
              <a:rPr lang="fr-FR" sz="4000" dirty="0"/>
              <a:t>.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Tout </a:t>
            </a:r>
            <a:r>
              <a:rPr lang="fr-FR" sz="4000" dirty="0"/>
              <a:t>à coup, </a:t>
            </a:r>
            <a:r>
              <a:rPr lang="fr-FR" sz="4000" dirty="0">
                <a:solidFill>
                  <a:srgbClr val="FF0000"/>
                </a:solidFill>
              </a:rPr>
              <a:t>dring </a:t>
            </a:r>
            <a:r>
              <a:rPr lang="fr-FR" sz="4000" dirty="0" err="1">
                <a:solidFill>
                  <a:srgbClr val="FF0000"/>
                </a:solidFill>
              </a:rPr>
              <a:t>dring</a:t>
            </a:r>
            <a:r>
              <a:rPr lang="fr-FR" sz="4000" dirty="0"/>
              <a:t>, l'école </a:t>
            </a:r>
            <a:r>
              <a:rPr lang="fr-FR" sz="4000" dirty="0" smtClean="0"/>
              <a:t>est</a:t>
            </a:r>
          </a:p>
          <a:p>
            <a:pPr>
              <a:buNone/>
            </a:pPr>
            <a:r>
              <a:rPr lang="fr-FR" sz="4000" dirty="0" smtClean="0"/>
              <a:t>terminée.</a:t>
            </a:r>
            <a:endParaRPr lang="fr-FR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000" dirty="0"/>
              <a:t>Je retrouve maman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et </a:t>
            </a:r>
            <a:r>
              <a:rPr lang="fr-FR" sz="4000" dirty="0"/>
              <a:t>je lui </a:t>
            </a:r>
            <a:r>
              <a:rPr lang="fr-FR" sz="4000" dirty="0">
                <a:solidFill>
                  <a:srgbClr val="FF0000"/>
                </a:solidFill>
              </a:rPr>
              <a:t>smack </a:t>
            </a:r>
            <a:r>
              <a:rPr lang="fr-FR" sz="4000" dirty="0" err="1">
                <a:solidFill>
                  <a:srgbClr val="FF0000"/>
                </a:solidFill>
              </a:rPr>
              <a:t>smack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des baisers.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Puis </a:t>
            </a:r>
            <a:r>
              <a:rPr lang="fr-FR" sz="4000" dirty="0"/>
              <a:t>je lui </a:t>
            </a:r>
            <a:r>
              <a:rPr lang="fr-FR" sz="4000" dirty="0" err="1">
                <a:solidFill>
                  <a:srgbClr val="FF0000"/>
                </a:solidFill>
              </a:rPr>
              <a:t>blablablablabla</a:t>
            </a:r>
            <a:r>
              <a:rPr lang="fr-FR" sz="4000" dirty="0"/>
              <a:t> toute </a:t>
            </a:r>
            <a:r>
              <a:rPr lang="fr-FR" sz="4000" dirty="0" smtClean="0"/>
              <a:t>ma</a:t>
            </a:r>
          </a:p>
          <a:p>
            <a:pPr>
              <a:buNone/>
            </a:pPr>
            <a:r>
              <a:rPr lang="fr-FR" sz="4000" dirty="0" smtClean="0"/>
              <a:t>journée</a:t>
            </a:r>
            <a:r>
              <a:rPr lang="fr-FR" sz="4000" dirty="0"/>
              <a:t>. </a:t>
            </a:r>
            <a:endParaRPr lang="fr-FR" sz="4000" dirty="0" smtClean="0"/>
          </a:p>
          <a:p>
            <a:pPr>
              <a:buNone/>
            </a:pPr>
            <a:r>
              <a:rPr lang="fr-FR" sz="4000" dirty="0"/>
              <a:t/>
            </a:r>
            <a:br>
              <a:rPr lang="fr-FR" sz="40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sz="4000" dirty="0" err="1" smtClean="0">
                <a:solidFill>
                  <a:srgbClr val="FF0000"/>
                </a:solidFill>
              </a:rPr>
              <a:t>Pffff</a:t>
            </a:r>
            <a:r>
              <a:rPr lang="fr-FR" sz="4000" dirty="0" smtClean="0"/>
              <a:t> ! C'est fatigant, la rentrée !</a:t>
            </a:r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sz="4000" dirty="0"/>
              <a:t>Ce soir, c'est sûr, </a:t>
            </a:r>
            <a:r>
              <a:rPr lang="fr-FR" sz="4000" dirty="0" smtClean="0"/>
              <a:t>je </a:t>
            </a:r>
            <a:r>
              <a:rPr lang="fr-FR" sz="4000" dirty="0"/>
              <a:t>vais </a:t>
            </a:r>
            <a:endParaRPr lang="fr-FR" sz="4000" dirty="0" smtClean="0"/>
          </a:p>
          <a:p>
            <a:pPr>
              <a:buNone/>
            </a:pPr>
            <a:r>
              <a:rPr lang="fr-FR" sz="4000" dirty="0" err="1" smtClean="0">
                <a:solidFill>
                  <a:srgbClr val="FF0000"/>
                </a:solidFill>
              </a:rPr>
              <a:t>ronpschit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ronpschit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sans discuter !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Je travaille ma mémoire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000" i="1" dirty="0" smtClean="0"/>
              <a:t>Les </a:t>
            </a:r>
            <a:r>
              <a:rPr lang="fr-FR" sz="4000" i="1" dirty="0" smtClean="0">
                <a:solidFill>
                  <a:srgbClr val="FF0000"/>
                </a:solidFill>
              </a:rPr>
              <a:t>onomatopées</a:t>
            </a:r>
            <a:r>
              <a:rPr lang="fr-FR" sz="4000" i="1" dirty="0" smtClean="0"/>
              <a:t> et certains mots ont été enlevés.</a:t>
            </a:r>
          </a:p>
          <a:p>
            <a:pPr>
              <a:buNone/>
            </a:pPr>
            <a:endParaRPr lang="fr-FR" sz="4000" i="1" dirty="0"/>
          </a:p>
          <a:p>
            <a:pPr>
              <a:buNone/>
            </a:pPr>
            <a:r>
              <a:rPr lang="fr-FR" sz="4000" i="1" dirty="0" smtClean="0"/>
              <a:t>A nous de les retrouver !</a:t>
            </a:r>
            <a:endParaRPr lang="fr-FR" sz="40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Le ……. de la …………</a:t>
            </a:r>
            <a:endParaRPr lang="fr-FR" sz="6600" dirty="0"/>
          </a:p>
        </p:txBody>
      </p:sp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1180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800" dirty="0" smtClean="0"/>
              <a:t>De Gwenaëlle Boulet </a:t>
            </a:r>
            <a:endParaRPr lang="fr-FR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4000" dirty="0" smtClean="0"/>
              <a:t>D'abord je me </a:t>
            </a:r>
            <a:r>
              <a:rPr lang="fr-FR" sz="4000" dirty="0" smtClean="0">
                <a:solidFill>
                  <a:srgbClr val="FF0000"/>
                </a:solidFill>
              </a:rPr>
              <a:t>…… ….. </a:t>
            </a:r>
            <a:r>
              <a:rPr lang="fr-FR" sz="4000" dirty="0" smtClean="0"/>
              <a:t>du bon  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puis je </a:t>
            </a:r>
            <a:r>
              <a:rPr lang="fr-FR" sz="4000" dirty="0" smtClean="0">
                <a:solidFill>
                  <a:srgbClr val="FF0000"/>
                </a:solidFill>
              </a:rPr>
              <a:t>….… ….… </a:t>
            </a:r>
            <a:r>
              <a:rPr lang="fr-FR" sz="4000" dirty="0" smtClean="0"/>
              <a:t>mon </a:t>
            </a:r>
            <a:r>
              <a:rPr lang="fr-FR" sz="4000" dirty="0" smtClean="0">
                <a:solidFill>
                  <a:srgbClr val="FF0000"/>
                </a:solidFill>
              </a:rPr>
              <a:t>     </a:t>
            </a:r>
            <a:endParaRPr lang="fr-FR" sz="4000" dirty="0" smtClean="0"/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Je </a:t>
            </a:r>
            <a:r>
              <a:rPr lang="fr-FR" sz="4000" dirty="0" smtClean="0">
                <a:solidFill>
                  <a:srgbClr val="FF0000"/>
                </a:solidFill>
              </a:rPr>
              <a:t>………..</a:t>
            </a:r>
            <a:r>
              <a:rPr lang="fr-FR" sz="4000" dirty="0" smtClean="0"/>
              <a:t> bien mes 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et je </a:t>
            </a:r>
            <a:r>
              <a:rPr lang="fr-FR" sz="4000" dirty="0" smtClean="0">
                <a:solidFill>
                  <a:srgbClr val="FF0000"/>
                </a:solidFill>
              </a:rPr>
              <a:t>………. …………  </a:t>
            </a:r>
            <a:r>
              <a:rPr lang="fr-FR" sz="4000" dirty="0" smtClean="0"/>
              <a:t>papa, maman.</a:t>
            </a:r>
          </a:p>
          <a:p>
            <a:pPr>
              <a:buNone/>
            </a:pPr>
            <a:r>
              <a:rPr lang="fr-FR" sz="4000" dirty="0" smtClean="0"/>
              <a:t>À l'école je ne </a:t>
            </a:r>
            <a:r>
              <a:rPr lang="fr-FR" sz="4000" dirty="0" smtClean="0">
                <a:solidFill>
                  <a:srgbClr val="FF0000"/>
                </a:solidFill>
              </a:rPr>
              <a:t>………  ……… </a:t>
            </a:r>
            <a:r>
              <a:rPr lang="fr-FR" sz="4000" dirty="0" smtClean="0"/>
              <a:t>même pas,</a:t>
            </a:r>
          </a:p>
          <a:p>
            <a:pPr>
              <a:buNone/>
            </a:pPr>
            <a:r>
              <a:rPr lang="fr-FR" sz="4000" dirty="0" smtClean="0"/>
              <a:t>mais je </a:t>
            </a:r>
            <a:r>
              <a:rPr lang="fr-FR" sz="4000" dirty="0" smtClean="0">
                <a:solidFill>
                  <a:srgbClr val="FF0000"/>
                </a:solidFill>
              </a:rPr>
              <a:t>……...…. …………. </a:t>
            </a:r>
            <a:r>
              <a:rPr lang="fr-FR" sz="4000" dirty="0" smtClean="0"/>
              <a:t>tout le monde !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 descr="C:\Users\Muriel\AppData\Local\Microsoft\Windows\Temporary Internet Files\Content.IE5\Q1TKLHM5\pied-269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1213811" cy="936104"/>
          </a:xfrm>
          <a:prstGeom prst="rect">
            <a:avLst/>
          </a:prstGeom>
          <a:noFill/>
        </p:spPr>
      </p:pic>
      <p:pic>
        <p:nvPicPr>
          <p:cNvPr id="1027" name="Picture 3" descr="C:\Users\Muriel\Pictures\petit de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1296144" cy="937713"/>
          </a:xfrm>
          <a:prstGeom prst="rect">
            <a:avLst/>
          </a:prstGeom>
          <a:noFill/>
        </p:spPr>
      </p:pic>
      <p:pic>
        <p:nvPicPr>
          <p:cNvPr id="1028" name="Picture 4" descr="C:\Users\Muriel\Pictures\den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564904"/>
            <a:ext cx="1357430" cy="1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Je</a:t>
            </a:r>
            <a:r>
              <a:rPr lang="fr-FR" sz="4000" dirty="0" smtClean="0">
                <a:solidFill>
                  <a:srgbClr val="FF0000"/>
                </a:solidFill>
              </a:rPr>
              <a:t> …….…… </a:t>
            </a:r>
            <a:r>
              <a:rPr lang="fr-FR" sz="4000" dirty="0" smtClean="0"/>
              <a:t>des chansons </a:t>
            </a:r>
          </a:p>
          <a:p>
            <a:pPr>
              <a:buNone/>
            </a:pPr>
            <a:r>
              <a:rPr lang="fr-FR" sz="4000" dirty="0" smtClean="0"/>
              <a:t>en faisant la</a:t>
            </a:r>
          </a:p>
          <a:p>
            <a:pPr>
              <a:buNone/>
            </a:pPr>
            <a:endParaRPr lang="fr-FR" sz="4200" dirty="0" smtClean="0"/>
          </a:p>
          <a:p>
            <a:pPr>
              <a:buNone/>
            </a:pPr>
            <a:r>
              <a:rPr lang="fr-FR" sz="3600" dirty="0" smtClean="0"/>
              <a:t>mais je </a:t>
            </a:r>
            <a:r>
              <a:rPr lang="fr-FR" sz="3600" dirty="0" smtClean="0">
                <a:solidFill>
                  <a:srgbClr val="FF0000"/>
                </a:solidFill>
              </a:rPr>
              <a:t>………… </a:t>
            </a:r>
            <a:r>
              <a:rPr lang="fr-FR" sz="3600" dirty="0" smtClean="0"/>
              <a:t>aussi pour écouter la</a:t>
            </a:r>
          </a:p>
          <a:p>
            <a:pPr>
              <a:buNone/>
            </a:pPr>
            <a:endParaRPr lang="fr-FR" sz="4200" dirty="0" smtClean="0"/>
          </a:p>
          <a:p>
            <a:pPr>
              <a:buNone/>
            </a:pPr>
            <a:r>
              <a:rPr lang="fr-FR" sz="4000" dirty="0" smtClean="0"/>
              <a:t>Tout à coup, </a:t>
            </a:r>
            <a:r>
              <a:rPr lang="fr-FR" sz="4000" dirty="0" smtClean="0">
                <a:solidFill>
                  <a:srgbClr val="FF0000"/>
                </a:solidFill>
              </a:rPr>
              <a:t>…… ……</a:t>
            </a:r>
            <a:r>
              <a:rPr lang="fr-FR" sz="4000" dirty="0" smtClean="0"/>
              <a:t>,                     est</a:t>
            </a:r>
          </a:p>
          <a:p>
            <a:pPr>
              <a:buNone/>
            </a:pPr>
            <a:r>
              <a:rPr lang="fr-FR" sz="4000" dirty="0" smtClean="0"/>
              <a:t>terminée.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2050" name="Picture 2" descr="C:\Users\Muriel\Pictures\ron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1967708" cy="1334039"/>
          </a:xfrm>
          <a:prstGeom prst="rect">
            <a:avLst/>
          </a:prstGeom>
          <a:noFill/>
        </p:spPr>
      </p:pic>
      <p:pic>
        <p:nvPicPr>
          <p:cNvPr id="2051" name="Picture 3" descr="C:\Users\Muriel\Pictures\maîtres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132856"/>
            <a:ext cx="1440160" cy="2045717"/>
          </a:xfrm>
          <a:prstGeom prst="rect">
            <a:avLst/>
          </a:prstGeom>
          <a:noFill/>
        </p:spPr>
      </p:pic>
      <p:pic>
        <p:nvPicPr>
          <p:cNvPr id="2052" name="Picture 4" descr="C:\Users\Muriel\Pictures\éco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501008"/>
            <a:ext cx="2177664" cy="150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sz="4600" dirty="0" smtClean="0"/>
          </a:p>
          <a:p>
            <a:pPr>
              <a:buNone/>
            </a:pPr>
            <a:r>
              <a:rPr lang="fr-FR" sz="4500" dirty="0" smtClean="0"/>
              <a:t>Je retrouve                      et je lui </a:t>
            </a:r>
            <a:r>
              <a:rPr lang="fr-FR" sz="4500" dirty="0" smtClean="0">
                <a:solidFill>
                  <a:srgbClr val="FF0000"/>
                </a:solidFill>
              </a:rPr>
              <a:t>… … </a:t>
            </a:r>
            <a:r>
              <a:rPr lang="fr-FR" sz="4500" dirty="0" smtClean="0"/>
              <a:t>des baisers.</a:t>
            </a:r>
          </a:p>
          <a:p>
            <a:pPr>
              <a:buNone/>
            </a:pPr>
            <a:r>
              <a:rPr lang="fr-FR" sz="4500" dirty="0" smtClean="0"/>
              <a:t> </a:t>
            </a:r>
          </a:p>
          <a:p>
            <a:pPr>
              <a:buNone/>
            </a:pPr>
            <a:endParaRPr lang="fr-FR" sz="4500" dirty="0" smtClean="0"/>
          </a:p>
          <a:p>
            <a:pPr>
              <a:buNone/>
            </a:pPr>
            <a:r>
              <a:rPr lang="fr-FR" sz="4500" dirty="0" smtClean="0"/>
              <a:t>Puis je lui </a:t>
            </a:r>
            <a:r>
              <a:rPr lang="fr-FR" sz="4500" dirty="0" smtClean="0">
                <a:solidFill>
                  <a:srgbClr val="FF0000"/>
                </a:solidFill>
              </a:rPr>
              <a:t>………………</a:t>
            </a:r>
            <a:r>
              <a:rPr lang="fr-FR" sz="4500" dirty="0" smtClean="0"/>
              <a:t> toute ma journée</a:t>
            </a:r>
          </a:p>
          <a:p>
            <a:pPr>
              <a:buNone/>
            </a:pPr>
            <a:endParaRPr lang="fr-FR" sz="2900" dirty="0" smtClean="0"/>
          </a:p>
          <a:p>
            <a:pPr>
              <a:buNone/>
            </a:pPr>
            <a:endParaRPr lang="fr-FR" sz="2900" dirty="0" smtClean="0"/>
          </a:p>
          <a:p>
            <a:pPr>
              <a:buNone/>
            </a:pPr>
            <a:r>
              <a:rPr lang="fr-FR" sz="4500" dirty="0" smtClean="0">
                <a:solidFill>
                  <a:srgbClr val="FF0000"/>
                </a:solidFill>
              </a:rPr>
              <a:t>………</a:t>
            </a:r>
            <a:r>
              <a:rPr lang="fr-FR" sz="4500" dirty="0" smtClean="0"/>
              <a:t> ! C'est                  , la rentrée !</a:t>
            </a:r>
          </a:p>
          <a:p>
            <a:pPr>
              <a:buNone/>
            </a:pPr>
            <a:endParaRPr lang="fr-FR" sz="2900" dirty="0" smtClean="0"/>
          </a:p>
          <a:p>
            <a:pPr>
              <a:buNone/>
            </a:pPr>
            <a:endParaRPr lang="fr-FR" sz="2900" dirty="0" smtClean="0"/>
          </a:p>
          <a:p>
            <a:pPr>
              <a:buNone/>
            </a:pPr>
            <a:endParaRPr lang="fr-FR" sz="4500" dirty="0" smtClean="0"/>
          </a:p>
          <a:p>
            <a:pPr>
              <a:buNone/>
            </a:pPr>
            <a:r>
              <a:rPr lang="fr-FR" sz="4500" dirty="0" smtClean="0"/>
              <a:t>Ce                         , c'est sûr, je vais </a:t>
            </a:r>
            <a:r>
              <a:rPr lang="fr-FR" sz="4500" dirty="0" smtClean="0">
                <a:solidFill>
                  <a:srgbClr val="FF0000"/>
                </a:solidFill>
              </a:rPr>
              <a:t>…….… ……….</a:t>
            </a:r>
          </a:p>
          <a:p>
            <a:pPr>
              <a:buNone/>
            </a:pPr>
            <a:r>
              <a:rPr lang="fr-FR" sz="4500" dirty="0">
                <a:solidFill>
                  <a:srgbClr val="FF0000"/>
                </a:solidFill>
              </a:rPr>
              <a:t> </a:t>
            </a:r>
            <a:r>
              <a:rPr lang="fr-FR" sz="4500" dirty="0" smtClean="0"/>
              <a:t>sans discuter !</a:t>
            </a:r>
          </a:p>
          <a:p>
            <a:pPr>
              <a:buNone/>
            </a:pPr>
            <a:endParaRPr lang="fr-FR" sz="4500" dirty="0"/>
          </a:p>
        </p:txBody>
      </p:sp>
      <p:pic>
        <p:nvPicPr>
          <p:cNvPr id="3074" name="Picture 2" descr="C:\Users\Muriel\Pictures\ma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1523855" cy="1614232"/>
          </a:xfrm>
          <a:prstGeom prst="rect">
            <a:avLst/>
          </a:prstGeom>
          <a:noFill/>
        </p:spPr>
      </p:pic>
      <p:pic>
        <p:nvPicPr>
          <p:cNvPr id="3075" name="Picture 3" descr="C:\Users\Muriel\AppData\Local\Microsoft\Windows\Temporary Internet Files\Content.IE5\P9OQ33CU\fatigue-248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80928"/>
            <a:ext cx="1224136" cy="1700202"/>
          </a:xfrm>
          <a:prstGeom prst="rect">
            <a:avLst/>
          </a:prstGeom>
          <a:noFill/>
        </p:spPr>
      </p:pic>
      <p:pic>
        <p:nvPicPr>
          <p:cNvPr id="3076" name="Picture 4" descr="C:\Users\Muriel\Pictures\soi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437112"/>
            <a:ext cx="2016224" cy="1101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i="1" dirty="0" smtClean="0"/>
              <a:t>Un élève raconte sa rentrée.</a:t>
            </a:r>
          </a:p>
          <a:p>
            <a:pPr>
              <a:buNone/>
            </a:pPr>
            <a:endParaRPr lang="fr-FR" sz="4800" i="1" dirty="0" smtClean="0"/>
          </a:p>
          <a:p>
            <a:pPr>
              <a:buNone/>
            </a:pPr>
            <a:r>
              <a:rPr lang="fr-FR" sz="4800" i="1" dirty="0" smtClean="0"/>
              <a:t>Essayons de retrouver les </a:t>
            </a:r>
            <a:r>
              <a:rPr lang="fr-FR" sz="4800" i="1" dirty="0" smtClean="0">
                <a:solidFill>
                  <a:srgbClr val="FF0000"/>
                </a:solidFill>
              </a:rPr>
              <a:t>verbes</a:t>
            </a:r>
            <a:endParaRPr lang="fr-FR" sz="4800" i="1" dirty="0"/>
          </a:p>
          <a:p>
            <a:pPr>
              <a:buNone/>
            </a:pPr>
            <a:r>
              <a:rPr lang="fr-FR" sz="4800" i="1" dirty="0" smtClean="0"/>
              <a:t>qui manquent.</a:t>
            </a:r>
            <a:endParaRPr lang="fr-FR" sz="48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fr-FR" sz="4000" i="1" dirty="0" smtClean="0"/>
              <a:t>Beaucoup de mots ont été enlevés !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736304"/>
          </a:xfrm>
        </p:spPr>
        <p:txBody>
          <a:bodyPr/>
          <a:lstStyle/>
          <a:p>
            <a:pPr algn="ctr">
              <a:buNone/>
            </a:pPr>
            <a:r>
              <a:rPr lang="fr-FR" sz="6000" dirty="0" smtClean="0"/>
              <a:t>Le ……. de la …………</a:t>
            </a:r>
          </a:p>
          <a:p>
            <a:pPr algn="ctr">
              <a:buNone/>
            </a:pPr>
            <a:endParaRPr lang="fr-FR" sz="4000" dirty="0"/>
          </a:p>
          <a:p>
            <a:pPr algn="ctr">
              <a:buNone/>
            </a:pPr>
            <a:r>
              <a:rPr lang="fr-FR" sz="4000" dirty="0" smtClean="0"/>
              <a:t>De Gwenaëlle ………………………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fr-FR" sz="3500" dirty="0" smtClean="0"/>
          </a:p>
          <a:p>
            <a:pPr>
              <a:buNone/>
            </a:pPr>
            <a:r>
              <a:rPr lang="fr-FR" sz="3500" dirty="0" smtClean="0"/>
              <a:t>D'abord je me </a:t>
            </a:r>
            <a:r>
              <a:rPr lang="fr-FR" sz="3500" dirty="0" smtClean="0">
                <a:solidFill>
                  <a:srgbClr val="FF0000"/>
                </a:solidFill>
              </a:rPr>
              <a:t>…… ….. </a:t>
            </a:r>
            <a:r>
              <a:rPr lang="fr-FR" sz="3500" dirty="0" smtClean="0"/>
              <a:t>du bon </a:t>
            </a:r>
            <a:r>
              <a:rPr lang="fr-FR" sz="3500" dirty="0" smtClean="0">
                <a:solidFill>
                  <a:schemeClr val="tx2"/>
                </a:solidFill>
              </a:rPr>
              <a:t>……………..</a:t>
            </a:r>
            <a:endParaRPr lang="fr-FR" sz="3500" dirty="0" smtClean="0"/>
          </a:p>
          <a:p>
            <a:pPr>
              <a:buNone/>
            </a:pPr>
            <a:r>
              <a:rPr lang="fr-FR" sz="3500" dirty="0" smtClean="0"/>
              <a:t>puis je </a:t>
            </a:r>
            <a:r>
              <a:rPr lang="fr-FR" sz="3500" dirty="0" smtClean="0">
                <a:solidFill>
                  <a:srgbClr val="FF0000"/>
                </a:solidFill>
              </a:rPr>
              <a:t>….… ….… </a:t>
            </a:r>
            <a:r>
              <a:rPr lang="fr-FR" sz="3500" dirty="0" smtClean="0"/>
              <a:t>mon </a:t>
            </a:r>
            <a:r>
              <a:rPr lang="fr-FR" sz="3500" dirty="0" smtClean="0">
                <a:solidFill>
                  <a:schemeClr val="tx2"/>
                </a:solidFill>
              </a:rPr>
              <a:t>………………….. …………………..</a:t>
            </a:r>
            <a:endParaRPr lang="fr-FR" sz="3500" dirty="0" smtClean="0"/>
          </a:p>
          <a:p>
            <a:pPr>
              <a:buNone/>
            </a:pPr>
            <a:r>
              <a:rPr lang="fr-FR" sz="3500" dirty="0" smtClean="0"/>
              <a:t>Je </a:t>
            </a:r>
            <a:r>
              <a:rPr lang="fr-FR" sz="3500" dirty="0" smtClean="0">
                <a:solidFill>
                  <a:srgbClr val="FF0000"/>
                </a:solidFill>
              </a:rPr>
              <a:t>………..</a:t>
            </a:r>
            <a:r>
              <a:rPr lang="fr-FR" sz="3500" dirty="0" smtClean="0"/>
              <a:t> bien mes</a:t>
            </a:r>
            <a:r>
              <a:rPr lang="fr-FR" sz="3500" dirty="0" smtClean="0">
                <a:solidFill>
                  <a:schemeClr val="tx2"/>
                </a:solidFill>
              </a:rPr>
              <a:t> …………………</a:t>
            </a:r>
            <a:endParaRPr lang="fr-FR" sz="3500" dirty="0" smtClean="0"/>
          </a:p>
          <a:p>
            <a:pPr>
              <a:buNone/>
            </a:pPr>
            <a:r>
              <a:rPr lang="fr-FR" sz="3500" dirty="0" smtClean="0"/>
              <a:t>et je </a:t>
            </a:r>
            <a:r>
              <a:rPr lang="fr-FR" sz="3500" dirty="0" smtClean="0">
                <a:solidFill>
                  <a:srgbClr val="FF0000"/>
                </a:solidFill>
              </a:rPr>
              <a:t>………. …………  </a:t>
            </a:r>
            <a:r>
              <a:rPr lang="fr-FR" sz="3500" dirty="0" smtClean="0"/>
              <a:t>papa, </a:t>
            </a:r>
            <a:r>
              <a:rPr lang="fr-FR" sz="3500" dirty="0" smtClean="0">
                <a:solidFill>
                  <a:schemeClr val="tx2"/>
                </a:solidFill>
              </a:rPr>
              <a:t>……………………</a:t>
            </a:r>
            <a:r>
              <a:rPr lang="fr-FR" sz="3500" dirty="0" smtClean="0"/>
              <a:t> .</a:t>
            </a:r>
          </a:p>
          <a:p>
            <a:pPr>
              <a:buNone/>
            </a:pPr>
            <a:r>
              <a:rPr lang="fr-FR" sz="3500" dirty="0" smtClean="0"/>
              <a:t>À l‘</a:t>
            </a:r>
            <a:r>
              <a:rPr lang="fr-FR" sz="3500" dirty="0" smtClean="0">
                <a:solidFill>
                  <a:schemeClr val="tx2"/>
                </a:solidFill>
              </a:rPr>
              <a:t>………………</a:t>
            </a:r>
            <a:r>
              <a:rPr lang="fr-FR" sz="3500" dirty="0" smtClean="0"/>
              <a:t> je ne </a:t>
            </a:r>
            <a:r>
              <a:rPr lang="fr-FR" sz="3500" dirty="0" smtClean="0">
                <a:solidFill>
                  <a:srgbClr val="FF0000"/>
                </a:solidFill>
              </a:rPr>
              <a:t>………  ……… </a:t>
            </a:r>
            <a:r>
              <a:rPr lang="fr-FR" sz="3500" dirty="0" smtClean="0"/>
              <a:t>même pas,</a:t>
            </a:r>
          </a:p>
          <a:p>
            <a:pPr>
              <a:buNone/>
            </a:pPr>
            <a:r>
              <a:rPr lang="fr-FR" sz="3500" dirty="0" smtClean="0"/>
              <a:t>mais je </a:t>
            </a:r>
            <a:r>
              <a:rPr lang="fr-FR" sz="3500" dirty="0" smtClean="0">
                <a:solidFill>
                  <a:srgbClr val="FF0000"/>
                </a:solidFill>
              </a:rPr>
              <a:t>……...…. …………. </a:t>
            </a:r>
            <a:r>
              <a:rPr lang="fr-FR" sz="3500" dirty="0" smtClean="0"/>
              <a:t>tout le </a:t>
            </a:r>
            <a:r>
              <a:rPr lang="fr-FR" sz="3500" dirty="0" smtClean="0">
                <a:solidFill>
                  <a:schemeClr val="tx2"/>
                </a:solidFill>
              </a:rPr>
              <a:t>……………….. </a:t>
            </a:r>
            <a:r>
              <a:rPr lang="fr-FR" sz="3500" dirty="0" smtClean="0"/>
              <a:t>!</a:t>
            </a:r>
          </a:p>
          <a:p>
            <a:pPr>
              <a:buNone/>
            </a:pPr>
            <a:r>
              <a:rPr lang="fr-FR" sz="3500" dirty="0" smtClean="0"/>
              <a:t>Je</a:t>
            </a:r>
            <a:r>
              <a:rPr lang="fr-FR" sz="3500" dirty="0" smtClean="0">
                <a:solidFill>
                  <a:srgbClr val="FF0000"/>
                </a:solidFill>
              </a:rPr>
              <a:t> …….…… </a:t>
            </a:r>
            <a:r>
              <a:rPr lang="fr-FR" sz="3500" dirty="0" smtClean="0"/>
              <a:t>des </a:t>
            </a:r>
            <a:r>
              <a:rPr lang="fr-FR" sz="3500" dirty="0" smtClean="0">
                <a:solidFill>
                  <a:schemeClr val="tx2"/>
                </a:solidFill>
              </a:rPr>
              <a:t>……………. </a:t>
            </a:r>
            <a:r>
              <a:rPr lang="fr-FR" sz="3500" dirty="0" smtClean="0"/>
              <a:t> en faisant la </a:t>
            </a:r>
            <a:r>
              <a:rPr lang="fr-FR" sz="3500" dirty="0" smtClean="0">
                <a:solidFill>
                  <a:schemeClr val="tx2"/>
                </a:solidFill>
              </a:rPr>
              <a:t>………………</a:t>
            </a:r>
          </a:p>
          <a:p>
            <a:pPr>
              <a:buNone/>
            </a:pPr>
            <a:r>
              <a:rPr lang="fr-FR" sz="3500" dirty="0" smtClean="0"/>
              <a:t>mais je </a:t>
            </a:r>
            <a:r>
              <a:rPr lang="fr-FR" sz="3500" dirty="0" smtClean="0">
                <a:solidFill>
                  <a:srgbClr val="FF0000"/>
                </a:solidFill>
              </a:rPr>
              <a:t>…… …… </a:t>
            </a:r>
            <a:r>
              <a:rPr lang="fr-FR" sz="3500" dirty="0" smtClean="0"/>
              <a:t>aussi pour écouter la </a:t>
            </a:r>
            <a:r>
              <a:rPr lang="fr-FR" sz="3500" dirty="0" smtClean="0">
                <a:solidFill>
                  <a:schemeClr val="tx2"/>
                </a:solidFill>
              </a:rPr>
              <a:t>…………….</a:t>
            </a:r>
            <a:r>
              <a:rPr lang="fr-FR" sz="3500" dirty="0" smtClean="0"/>
              <a:t>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600" dirty="0" smtClean="0"/>
              <a:t>Tout à coup, </a:t>
            </a:r>
            <a:r>
              <a:rPr lang="fr-FR" sz="3600" dirty="0" smtClean="0">
                <a:solidFill>
                  <a:srgbClr val="FF0000"/>
                </a:solidFill>
              </a:rPr>
              <a:t>…… ……</a:t>
            </a:r>
            <a:r>
              <a:rPr lang="fr-FR" sz="3600" dirty="0" smtClean="0"/>
              <a:t>, l’</a:t>
            </a:r>
            <a:r>
              <a:rPr lang="fr-FR" sz="3600" dirty="0" smtClean="0">
                <a:solidFill>
                  <a:schemeClr val="tx2"/>
                </a:solidFill>
              </a:rPr>
              <a:t>………………..</a:t>
            </a:r>
            <a:r>
              <a:rPr lang="fr-FR" sz="3600" dirty="0" smtClean="0"/>
              <a:t> est</a:t>
            </a:r>
          </a:p>
          <a:p>
            <a:pPr>
              <a:buNone/>
            </a:pPr>
            <a:r>
              <a:rPr lang="fr-FR" sz="3600" dirty="0" smtClean="0"/>
              <a:t>terminée.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Je retrouve </a:t>
            </a:r>
            <a:r>
              <a:rPr lang="fr-FR" sz="3600" dirty="0" smtClean="0">
                <a:solidFill>
                  <a:schemeClr val="tx2"/>
                </a:solidFill>
              </a:rPr>
              <a:t>……………….</a:t>
            </a:r>
            <a:r>
              <a:rPr lang="fr-FR" sz="3600" dirty="0" smtClean="0"/>
              <a:t> et je lui </a:t>
            </a:r>
            <a:r>
              <a:rPr lang="fr-FR" sz="3600" dirty="0" smtClean="0">
                <a:solidFill>
                  <a:srgbClr val="FF0000"/>
                </a:solidFill>
              </a:rPr>
              <a:t>….. ….. </a:t>
            </a:r>
            <a:r>
              <a:rPr lang="fr-FR" sz="3600" dirty="0" smtClean="0"/>
              <a:t>des</a:t>
            </a:r>
          </a:p>
          <a:p>
            <a:pPr>
              <a:buNone/>
            </a:pPr>
            <a:r>
              <a:rPr lang="fr-FR" sz="3600" dirty="0" smtClean="0">
                <a:solidFill>
                  <a:schemeClr val="tx2"/>
                </a:solidFill>
              </a:rPr>
              <a:t>………..……</a:t>
            </a:r>
            <a:r>
              <a:rPr lang="fr-FR" sz="3600" dirty="0" smtClean="0"/>
              <a:t> .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Puis je lui </a:t>
            </a:r>
            <a:r>
              <a:rPr lang="fr-FR" sz="3600" dirty="0" smtClean="0">
                <a:solidFill>
                  <a:srgbClr val="FF0000"/>
                </a:solidFill>
              </a:rPr>
              <a:t>………………</a:t>
            </a:r>
            <a:r>
              <a:rPr lang="fr-FR" sz="3600" dirty="0" smtClean="0"/>
              <a:t> toute ma </a:t>
            </a:r>
            <a:r>
              <a:rPr lang="fr-FR" sz="3600" dirty="0" smtClean="0">
                <a:solidFill>
                  <a:schemeClr val="tx2"/>
                </a:solidFill>
              </a:rPr>
              <a:t>………………..</a:t>
            </a:r>
          </a:p>
          <a:p>
            <a:pPr>
              <a:buNone/>
            </a:pPr>
            <a:endParaRPr lang="fr-FR" sz="3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………</a:t>
            </a:r>
            <a:r>
              <a:rPr lang="fr-FR" sz="3600" dirty="0" smtClean="0"/>
              <a:t> ! C'est </a:t>
            </a:r>
            <a:r>
              <a:rPr lang="fr-FR" sz="3600" dirty="0" smtClean="0">
                <a:solidFill>
                  <a:schemeClr val="tx2"/>
                </a:solidFill>
              </a:rPr>
              <a:t>…………….</a:t>
            </a:r>
            <a:r>
              <a:rPr lang="fr-FR" sz="3600" dirty="0" smtClean="0"/>
              <a:t>, la rentrée !</a:t>
            </a:r>
          </a:p>
          <a:p>
            <a:pPr>
              <a:buNone/>
            </a:pPr>
            <a:r>
              <a:rPr lang="fr-FR" sz="3600" dirty="0" smtClean="0"/>
              <a:t>Ce </a:t>
            </a:r>
            <a:r>
              <a:rPr lang="fr-FR" sz="3600" dirty="0" smtClean="0">
                <a:solidFill>
                  <a:schemeClr val="tx2"/>
                </a:solidFill>
              </a:rPr>
              <a:t>………</a:t>
            </a:r>
            <a:r>
              <a:rPr lang="fr-FR" sz="3600" dirty="0" smtClean="0"/>
              <a:t>, c'est sûr, je vais </a:t>
            </a:r>
            <a:r>
              <a:rPr lang="fr-FR" sz="3600" dirty="0" smtClean="0">
                <a:solidFill>
                  <a:srgbClr val="FF0000"/>
                </a:solidFill>
              </a:rPr>
              <a:t>…….… ………. </a:t>
            </a:r>
            <a:r>
              <a:rPr lang="fr-FR" sz="3600" dirty="0" smtClean="0"/>
              <a:t>s</a:t>
            </a:r>
            <a:r>
              <a:rPr lang="fr-FR" sz="3600" smtClean="0"/>
              <a:t>ans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>
                <a:solidFill>
                  <a:schemeClr val="tx2"/>
                </a:solidFill>
              </a:rPr>
              <a:t>………………….</a:t>
            </a:r>
            <a:r>
              <a:rPr lang="fr-FR" sz="3600" dirty="0" smtClean="0"/>
              <a:t> 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200" dirty="0" smtClean="0"/>
              <a:t>D'abord je me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……………………. </a:t>
            </a:r>
            <a:r>
              <a:rPr lang="fr-FR" sz="4200" dirty="0" smtClean="0"/>
              <a:t>du bon pied, 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4200" dirty="0" smtClean="0"/>
              <a:t>puis je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…………………….. </a:t>
            </a:r>
            <a:r>
              <a:rPr lang="fr-FR" sz="4200" dirty="0" smtClean="0"/>
              <a:t>mon petit déjeuner.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4200" dirty="0" smtClean="0"/>
              <a:t>Je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</a:t>
            </a:r>
            <a:r>
              <a:rPr lang="fr-FR" sz="4200" dirty="0" smtClean="0"/>
              <a:t> bien mes dents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4200" dirty="0" smtClean="0"/>
              <a:t>et j’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……………………… </a:t>
            </a:r>
            <a:r>
              <a:rPr lang="fr-FR" sz="4200" dirty="0" smtClean="0"/>
              <a:t>papa, maman.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4200" dirty="0" smtClean="0"/>
              <a:t>À l'école je ne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……………………. </a:t>
            </a:r>
            <a:r>
              <a:rPr lang="fr-FR" sz="4200" dirty="0" smtClean="0"/>
              <a:t>même pas,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4200" dirty="0" smtClean="0"/>
              <a:t>mais je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……………………… </a:t>
            </a:r>
            <a:r>
              <a:rPr lang="fr-FR" sz="4200" dirty="0" smtClean="0"/>
              <a:t>tout le monde !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Je</a:t>
            </a:r>
            <a:r>
              <a:rPr lang="fr-FR" sz="4000" dirty="0" smtClean="0">
                <a:solidFill>
                  <a:srgbClr val="FF0000"/>
                </a:solidFill>
              </a:rPr>
              <a:t> ………………… </a:t>
            </a:r>
            <a:r>
              <a:rPr lang="fr-FR" sz="4000" dirty="0" smtClean="0"/>
              <a:t>des chansons en faisant</a:t>
            </a:r>
          </a:p>
          <a:p>
            <a:pPr>
              <a:buNone/>
            </a:pPr>
            <a:r>
              <a:rPr lang="fr-FR" sz="4000" dirty="0" smtClean="0"/>
              <a:t>la ronde,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4000" dirty="0" smtClean="0"/>
              <a:t>mais je </a:t>
            </a:r>
            <a:r>
              <a:rPr lang="fr-FR" sz="4000" dirty="0" smtClean="0">
                <a:solidFill>
                  <a:srgbClr val="FF0000"/>
                </a:solidFill>
              </a:rPr>
              <a:t>…………… </a:t>
            </a:r>
            <a:r>
              <a:rPr lang="fr-FR" sz="4000" dirty="0" smtClean="0"/>
              <a:t>aussi pour écouter la</a:t>
            </a:r>
          </a:p>
          <a:p>
            <a:pPr>
              <a:buNone/>
            </a:pPr>
            <a:r>
              <a:rPr lang="fr-FR" sz="4000" dirty="0" smtClean="0"/>
              <a:t>maîtresse.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4000" dirty="0" smtClean="0"/>
              <a:t>Tout à coup, </a:t>
            </a:r>
            <a:r>
              <a:rPr lang="fr-FR" sz="4000" dirty="0" smtClean="0">
                <a:solidFill>
                  <a:srgbClr val="FF0000"/>
                </a:solidFill>
              </a:rPr>
              <a:t>……………………</a:t>
            </a:r>
            <a:r>
              <a:rPr lang="fr-FR" sz="4000" dirty="0" smtClean="0"/>
              <a:t>, l'école est</a:t>
            </a:r>
          </a:p>
          <a:p>
            <a:pPr>
              <a:buNone/>
            </a:pPr>
            <a:r>
              <a:rPr lang="fr-FR" sz="4000" dirty="0"/>
              <a:t>t</a:t>
            </a:r>
            <a:r>
              <a:rPr lang="fr-FR" sz="4000" dirty="0" smtClean="0"/>
              <a:t>erminée.</a:t>
            </a:r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4200" dirty="0" smtClean="0"/>
              <a:t>Je retrouve maman et je lui </a:t>
            </a:r>
            <a:r>
              <a:rPr lang="fr-FR" sz="4200" dirty="0" smtClean="0">
                <a:solidFill>
                  <a:srgbClr val="FF0000"/>
                </a:solidFill>
              </a:rPr>
              <a:t>……………… </a:t>
            </a:r>
            <a:r>
              <a:rPr lang="fr-FR" sz="4200" dirty="0" smtClean="0"/>
              <a:t>des</a:t>
            </a:r>
          </a:p>
          <a:p>
            <a:pPr>
              <a:buNone/>
            </a:pPr>
            <a:r>
              <a:rPr lang="fr-FR" sz="4200" dirty="0" smtClean="0"/>
              <a:t>baisers. </a:t>
            </a:r>
          </a:p>
          <a:p>
            <a:pPr>
              <a:buNone/>
            </a:pPr>
            <a:endParaRPr lang="fr-FR" sz="4200" dirty="0" smtClean="0"/>
          </a:p>
          <a:p>
            <a:pPr>
              <a:buNone/>
            </a:pPr>
            <a:r>
              <a:rPr lang="fr-FR" sz="4200" dirty="0" smtClean="0"/>
              <a:t>Puis je lui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……………………</a:t>
            </a:r>
            <a:r>
              <a:rPr lang="fr-FR" sz="4200" dirty="0" smtClean="0"/>
              <a:t> toute ma journée. </a:t>
            </a:r>
          </a:p>
          <a:p>
            <a:pPr>
              <a:buNone/>
            </a:pPr>
            <a:endParaRPr lang="fr-FR" sz="4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4200" dirty="0" smtClean="0"/>
              <a:t>Je </a:t>
            </a:r>
            <a:r>
              <a:rPr lang="fr-FR" sz="4200" dirty="0" smtClean="0">
                <a:solidFill>
                  <a:srgbClr val="FF0000"/>
                </a:solidFill>
              </a:rPr>
              <a:t>………………</a:t>
            </a:r>
            <a:r>
              <a:rPr lang="fr-FR" sz="4200" dirty="0" smtClean="0"/>
              <a:t> </a:t>
            </a:r>
            <a:r>
              <a:rPr lang="fr-FR" sz="4200" dirty="0" smtClean="0"/>
              <a:t>! C'est fatigant, la rentrée !</a:t>
            </a:r>
          </a:p>
          <a:p>
            <a:pPr>
              <a:buNone/>
            </a:pPr>
            <a:endParaRPr lang="fr-FR" sz="4200" dirty="0" smtClean="0"/>
          </a:p>
          <a:p>
            <a:pPr>
              <a:buNone/>
            </a:pPr>
            <a:r>
              <a:rPr lang="fr-FR" sz="4200" dirty="0" smtClean="0"/>
              <a:t>Ce soir, c'est sûr, je vais  </a:t>
            </a:r>
            <a:r>
              <a:rPr lang="fr-FR" sz="4200" dirty="0" smtClean="0">
                <a:solidFill>
                  <a:srgbClr val="FF0000"/>
                </a:solidFill>
              </a:rPr>
              <a:t>………………….. </a:t>
            </a:r>
            <a:r>
              <a:rPr lang="fr-FR" sz="4200" dirty="0"/>
              <a:t>s</a:t>
            </a:r>
            <a:r>
              <a:rPr lang="fr-FR" sz="4200" dirty="0" smtClean="0"/>
              <a:t>ans</a:t>
            </a:r>
          </a:p>
          <a:p>
            <a:pPr>
              <a:buNone/>
            </a:pPr>
            <a:r>
              <a:rPr lang="fr-FR" sz="4200" dirty="0" smtClean="0"/>
              <a:t>discuter ! </a:t>
            </a:r>
            <a:endParaRPr lang="fr-FR" sz="40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i="1" dirty="0" smtClean="0"/>
              <a:t>Mais…</a:t>
            </a:r>
          </a:p>
          <a:p>
            <a:pPr>
              <a:buNone/>
            </a:pPr>
            <a:r>
              <a:rPr lang="fr-FR" sz="4400" i="1" dirty="0" smtClean="0"/>
              <a:t>L’auteur n’a pas utilisé des verbes, mais des </a:t>
            </a:r>
            <a:r>
              <a:rPr lang="fr-FR" sz="4400" i="1" dirty="0" smtClean="0">
                <a:solidFill>
                  <a:srgbClr val="FF0000"/>
                </a:solidFill>
              </a:rPr>
              <a:t>onomatopées</a:t>
            </a:r>
            <a:r>
              <a:rPr lang="fr-FR" sz="4400" i="1" dirty="0" smtClean="0"/>
              <a:t>.</a:t>
            </a:r>
          </a:p>
          <a:p>
            <a:pPr>
              <a:buNone/>
            </a:pPr>
            <a:endParaRPr lang="fr-FR" sz="4400" i="1" dirty="0"/>
          </a:p>
          <a:p>
            <a:pPr>
              <a:buNone/>
            </a:pPr>
            <a:r>
              <a:rPr lang="fr-FR" sz="4400" i="1" dirty="0" smtClean="0"/>
              <a:t>Essayons de les retrouver !</a:t>
            </a:r>
            <a:endParaRPr lang="fr-FR" sz="4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D'abord je me </a:t>
            </a:r>
            <a:r>
              <a:rPr lang="fr-FR" dirty="0" smtClean="0">
                <a:solidFill>
                  <a:srgbClr val="FF0000"/>
                </a:solidFill>
              </a:rPr>
              <a:t>……………………. </a:t>
            </a:r>
            <a:r>
              <a:rPr lang="fr-FR" dirty="0" smtClean="0"/>
              <a:t>du bon pied,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dirty="0" smtClean="0"/>
              <a:t>puis je </a:t>
            </a:r>
            <a:r>
              <a:rPr lang="fr-FR" dirty="0" smtClean="0">
                <a:solidFill>
                  <a:srgbClr val="FF0000"/>
                </a:solidFill>
              </a:rPr>
              <a:t>…………………….. </a:t>
            </a:r>
            <a:r>
              <a:rPr lang="fr-FR" dirty="0" smtClean="0"/>
              <a:t>mon petit déjeuner.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dirty="0" smtClean="0"/>
              <a:t>Je </a:t>
            </a:r>
            <a:r>
              <a:rPr lang="fr-FR" dirty="0" smtClean="0">
                <a:solidFill>
                  <a:srgbClr val="FF0000"/>
                </a:solidFill>
              </a:rPr>
              <a:t>……………………</a:t>
            </a:r>
            <a:r>
              <a:rPr lang="fr-FR" dirty="0" smtClean="0"/>
              <a:t> bien mes dents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dirty="0" smtClean="0"/>
              <a:t>et je </a:t>
            </a:r>
            <a:r>
              <a:rPr lang="fr-FR" dirty="0" smtClean="0">
                <a:solidFill>
                  <a:srgbClr val="FF0000"/>
                </a:solidFill>
              </a:rPr>
              <a:t>……………………… </a:t>
            </a:r>
            <a:r>
              <a:rPr lang="fr-FR" dirty="0" smtClean="0"/>
              <a:t>papa, maman.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dirty="0" smtClean="0"/>
              <a:t>À l'école je ne </a:t>
            </a:r>
            <a:r>
              <a:rPr lang="fr-FR" dirty="0" smtClean="0">
                <a:solidFill>
                  <a:srgbClr val="FF0000"/>
                </a:solidFill>
              </a:rPr>
              <a:t>……………………. </a:t>
            </a:r>
            <a:r>
              <a:rPr lang="fr-FR" dirty="0" smtClean="0"/>
              <a:t>même pas,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dirty="0" smtClean="0"/>
              <a:t>mais je </a:t>
            </a:r>
            <a:r>
              <a:rPr lang="fr-FR" dirty="0" smtClean="0">
                <a:solidFill>
                  <a:srgbClr val="FF0000"/>
                </a:solidFill>
              </a:rPr>
              <a:t>……………………… </a:t>
            </a:r>
            <a:r>
              <a:rPr lang="fr-FR" dirty="0" smtClean="0"/>
              <a:t>tout le monde ! </a:t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Je</a:t>
            </a:r>
            <a:r>
              <a:rPr lang="fr-FR" sz="3600" dirty="0" smtClean="0">
                <a:solidFill>
                  <a:srgbClr val="FF0000"/>
                </a:solidFill>
              </a:rPr>
              <a:t> ………………… </a:t>
            </a:r>
            <a:r>
              <a:rPr lang="fr-FR" sz="3600" dirty="0" smtClean="0"/>
              <a:t>des chansons en faisant</a:t>
            </a:r>
          </a:p>
          <a:p>
            <a:pPr>
              <a:buNone/>
            </a:pPr>
            <a:r>
              <a:rPr lang="fr-FR" sz="3600" dirty="0" smtClean="0"/>
              <a:t>la ronde,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mais je </a:t>
            </a:r>
            <a:r>
              <a:rPr lang="fr-FR" sz="3600" dirty="0" smtClean="0">
                <a:solidFill>
                  <a:srgbClr val="FF0000"/>
                </a:solidFill>
              </a:rPr>
              <a:t>…………… </a:t>
            </a:r>
            <a:r>
              <a:rPr lang="fr-FR" sz="3600" dirty="0" smtClean="0"/>
              <a:t>aussi pour écouter la</a:t>
            </a:r>
          </a:p>
          <a:p>
            <a:pPr>
              <a:buNone/>
            </a:pPr>
            <a:r>
              <a:rPr lang="fr-FR" sz="3600" dirty="0" smtClean="0"/>
              <a:t>maîtresse. 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Tout à coup, </a:t>
            </a:r>
            <a:r>
              <a:rPr lang="fr-FR" sz="3600" dirty="0" smtClean="0">
                <a:solidFill>
                  <a:srgbClr val="FF0000"/>
                </a:solidFill>
              </a:rPr>
              <a:t>……………………</a:t>
            </a:r>
            <a:r>
              <a:rPr lang="fr-FR" sz="3600" dirty="0" smtClean="0"/>
              <a:t>, l'école est</a:t>
            </a:r>
          </a:p>
          <a:p>
            <a:pPr>
              <a:buNone/>
            </a:pPr>
            <a:r>
              <a:rPr lang="fr-FR" sz="3600" dirty="0" smtClean="0"/>
              <a:t>terminée.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Je retrouve maman et je lui </a:t>
            </a:r>
            <a:r>
              <a:rPr lang="fr-FR" dirty="0" smtClean="0">
                <a:solidFill>
                  <a:srgbClr val="FF0000"/>
                </a:solidFill>
              </a:rPr>
              <a:t>……………… </a:t>
            </a:r>
            <a:r>
              <a:rPr lang="fr-FR" dirty="0" smtClean="0"/>
              <a:t>des</a:t>
            </a:r>
          </a:p>
          <a:p>
            <a:pPr>
              <a:buNone/>
            </a:pPr>
            <a:r>
              <a:rPr lang="fr-FR" dirty="0" smtClean="0"/>
              <a:t>baisers.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Puis je lui </a:t>
            </a:r>
            <a:r>
              <a:rPr lang="fr-FR" dirty="0" smtClean="0">
                <a:solidFill>
                  <a:srgbClr val="FF0000"/>
                </a:solidFill>
              </a:rPr>
              <a:t>……………………</a:t>
            </a:r>
            <a:r>
              <a:rPr lang="fr-FR" dirty="0" smtClean="0"/>
              <a:t> toute ma journée.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…………..</a:t>
            </a:r>
            <a:r>
              <a:rPr lang="fr-FR" dirty="0" smtClean="0"/>
              <a:t> </a:t>
            </a:r>
            <a:r>
              <a:rPr lang="fr-FR" dirty="0" smtClean="0"/>
              <a:t>! C'est fatigant, la rentrée !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Ce soir, c'est sûr, je vais  </a:t>
            </a:r>
            <a:r>
              <a:rPr lang="fr-FR" dirty="0" smtClean="0">
                <a:solidFill>
                  <a:srgbClr val="FF0000"/>
                </a:solidFill>
              </a:rPr>
              <a:t>………………….. </a:t>
            </a:r>
            <a:r>
              <a:rPr lang="fr-FR" dirty="0" smtClean="0"/>
              <a:t>sans</a:t>
            </a:r>
          </a:p>
          <a:p>
            <a:pPr>
              <a:buNone/>
            </a:pPr>
            <a:r>
              <a:rPr lang="fr-FR" dirty="0" smtClean="0"/>
              <a:t>discuter ! </a:t>
            </a: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663</Words>
  <Application>Microsoft Office PowerPoint</Application>
  <PresentationFormat>Affichage à l'écran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Le jour de la rentrée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Je travaille ma mémoire</vt:lpstr>
      <vt:lpstr>Le ……. de la …………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jour de la rentrée</dc:title>
  <dc:creator>Muriel</dc:creator>
  <cp:lastModifiedBy>Muriel</cp:lastModifiedBy>
  <cp:revision>18</cp:revision>
  <dcterms:created xsi:type="dcterms:W3CDTF">2013-07-19T07:54:41Z</dcterms:created>
  <dcterms:modified xsi:type="dcterms:W3CDTF">2013-07-19T11:06:45Z</dcterms:modified>
</cp:coreProperties>
</file>