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808000"/>
    <a:srgbClr val="800080"/>
    <a:srgbClr val="CC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0" y="-13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65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28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19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70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21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0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67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69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3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0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61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784A-079D-4379-B2E8-906BFBD533C4}" type="datetimeFigureOut">
              <a:rPr lang="fr-FR" smtClean="0"/>
              <a:t>31/08/2015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9FB95-C6A9-4F07-AF08-F47970AD2B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4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49" b="21917"/>
          <a:stretch/>
        </p:blipFill>
        <p:spPr>
          <a:xfrm>
            <a:off x="-39635" y="-245730"/>
            <a:ext cx="9909738" cy="71666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2651" y="492287"/>
            <a:ext cx="891344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84192" y="374291"/>
            <a:ext cx="85859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800" dirty="0" smtClean="0">
                <a:solidFill>
                  <a:srgbClr val="FF99CC"/>
                </a:solidFill>
                <a:latin typeface="KG A Little Swag" panose="02000000000000000000" pitchFamily="2" charset="0"/>
              </a:rPr>
              <a:t>    l</a:t>
            </a:r>
            <a:r>
              <a:rPr lang="fr-FR" sz="13800" dirty="0" smtClean="0">
                <a:solidFill>
                  <a:srgbClr val="FF0000"/>
                </a:solidFill>
                <a:latin typeface="KG A Little Swag" panose="02000000000000000000" pitchFamily="2" charset="0"/>
              </a:rPr>
              <a:t>e </a:t>
            </a:r>
            <a:r>
              <a:rPr lang="fr-FR" sz="13800" dirty="0" smtClean="0">
                <a:solidFill>
                  <a:srgbClr val="808000"/>
                </a:solidFill>
                <a:latin typeface="KG A Little Swag" panose="02000000000000000000" pitchFamily="2" charset="0"/>
              </a:rPr>
              <a:t>m</a:t>
            </a:r>
            <a:r>
              <a:rPr lang="fr-FR" sz="13800" dirty="0" smtClean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a</a:t>
            </a:r>
            <a:r>
              <a:rPr lang="fr-FR" sz="13800" dirty="0" smtClean="0">
                <a:solidFill>
                  <a:srgbClr val="CC0099"/>
                </a:solidFill>
                <a:latin typeface="KG A Little Swag" panose="02000000000000000000" pitchFamily="2" charset="0"/>
              </a:rPr>
              <a:t>t</a:t>
            </a:r>
            <a:r>
              <a:rPr lang="fr-FR" sz="13800" dirty="0" smtClean="0">
                <a:solidFill>
                  <a:schemeClr val="accent4">
                    <a:lumMod val="75000"/>
                  </a:schemeClr>
                </a:solidFill>
                <a:latin typeface="KG A Little Swag" panose="02000000000000000000" pitchFamily="2" charset="0"/>
              </a:rPr>
              <a:t>é</a:t>
            </a:r>
            <a:r>
              <a:rPr lang="fr-FR" sz="13800" dirty="0" smtClean="0">
                <a:solidFill>
                  <a:srgbClr val="FF0000"/>
                </a:solidFill>
                <a:latin typeface="KG A Little Swag" panose="02000000000000000000" pitchFamily="2" charset="0"/>
              </a:rPr>
              <a:t>r</a:t>
            </a:r>
            <a:r>
              <a:rPr lang="fr-FR" sz="13800" dirty="0" smtClean="0">
                <a:solidFill>
                  <a:srgbClr val="92D050"/>
                </a:solidFill>
                <a:latin typeface="KG A Little Swag" panose="02000000000000000000" pitchFamily="2" charset="0"/>
              </a:rPr>
              <a:t>i</a:t>
            </a:r>
            <a:r>
              <a:rPr lang="fr-FR" sz="13800" dirty="0" smtClean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e</a:t>
            </a:r>
            <a:r>
              <a:rPr lang="fr-FR" sz="13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KG A Little Swag" panose="02000000000000000000" pitchFamily="2" charset="0"/>
              </a:rPr>
              <a:t>l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928664" y="2590282"/>
            <a:ext cx="6912768" cy="35750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GROBOLD" panose="02000603030000020004" pitchFamily="2" charset="0"/>
              </a:rPr>
              <a:t>Liste du matériel :</a:t>
            </a:r>
          </a:p>
          <a:p>
            <a:pPr algn="ctr"/>
            <a:endParaRPr lang="fr-FR" sz="2800" dirty="0" smtClean="0">
              <a:solidFill>
                <a:schemeClr val="tx1"/>
              </a:solidFill>
              <a:latin typeface="GROBOLD" panose="02000603030000020004" pitchFamily="2" charset="0"/>
            </a:endParaRP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Stylos billes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Crayons de bois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Taille-crayons</a:t>
            </a: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Gommes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892175" indent="-263525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628650"/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ciseaux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Règles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Équerres</a:t>
            </a:r>
          </a:p>
          <a:p>
            <a:pPr marL="892175" indent="-263525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Calculatrices</a:t>
            </a:r>
          </a:p>
        </p:txBody>
      </p:sp>
      <p:sp>
        <p:nvSpPr>
          <p:cNvPr id="4" name="ZoneTexte 3"/>
          <p:cNvSpPr txBox="1"/>
          <p:nvPr/>
        </p:nvSpPr>
        <p:spPr>
          <a:xfrm rot="16200000">
            <a:off x="1431308" y="4483858"/>
            <a:ext cx="216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ooney Loons" panose="02000000000000000000" pitchFamily="2" charset="0"/>
              </a:rPr>
              <a:t>Matériel de dépannage</a:t>
            </a:r>
            <a:endParaRPr lang="fr-FR" sz="1600" dirty="0">
              <a:latin typeface="Tooney Loons" panose="02000000000000000000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288704" y="3573016"/>
            <a:ext cx="3288443" cy="2304256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96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49" b="21917"/>
          <a:stretch/>
        </p:blipFill>
        <p:spPr>
          <a:xfrm>
            <a:off x="-3738" y="-245730"/>
            <a:ext cx="9909738" cy="71666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17586" y="511279"/>
            <a:ext cx="9369041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44742" y="2083685"/>
            <a:ext cx="249786" cy="140853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72479" y="447067"/>
            <a:ext cx="76336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800" dirty="0">
                <a:solidFill>
                  <a:schemeClr val="bg2">
                    <a:lumMod val="50000"/>
                  </a:schemeClr>
                </a:solidFill>
                <a:latin typeface="KG A Little Swag" panose="02000000000000000000" pitchFamily="2" charset="0"/>
              </a:rPr>
              <a:t>d</a:t>
            </a:r>
            <a:r>
              <a:rPr lang="fr-FR" sz="13800" dirty="0">
                <a:solidFill>
                  <a:srgbClr val="FF0000"/>
                </a:solidFill>
                <a:latin typeface="KG A Little Swag" panose="02000000000000000000" pitchFamily="2" charset="0"/>
              </a:rPr>
              <a:t>e </a:t>
            </a:r>
            <a:r>
              <a:rPr lang="fr-FR" sz="13800" dirty="0">
                <a:solidFill>
                  <a:srgbClr val="808000"/>
                </a:solidFill>
                <a:latin typeface="KG A Little Swag" panose="02000000000000000000" pitchFamily="2" charset="0"/>
              </a:rPr>
              <a:t>l</a:t>
            </a:r>
            <a:r>
              <a:rPr lang="fr-FR" sz="13800" dirty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a </a:t>
            </a:r>
            <a:r>
              <a:rPr lang="fr-FR" sz="13800" dirty="0">
                <a:solidFill>
                  <a:srgbClr val="CC0099"/>
                </a:solidFill>
                <a:latin typeface="KG A Little Swag" panose="02000000000000000000" pitchFamily="2" charset="0"/>
              </a:rPr>
              <a:t>c</a:t>
            </a:r>
            <a:r>
              <a:rPr lang="fr-FR" sz="13800" dirty="0">
                <a:solidFill>
                  <a:schemeClr val="accent4">
                    <a:lumMod val="75000"/>
                  </a:schemeClr>
                </a:solidFill>
                <a:latin typeface="KG A Little Swag" panose="02000000000000000000" pitchFamily="2" charset="0"/>
              </a:rPr>
              <a:t>l</a:t>
            </a:r>
            <a:r>
              <a:rPr lang="fr-FR" sz="13800" dirty="0">
                <a:solidFill>
                  <a:srgbClr val="FF0000"/>
                </a:solidFill>
                <a:latin typeface="KG A Little Swag" panose="02000000000000000000" pitchFamily="2" charset="0"/>
              </a:rPr>
              <a:t>a</a:t>
            </a:r>
            <a:r>
              <a:rPr lang="fr-FR" sz="13800" dirty="0">
                <a:solidFill>
                  <a:srgbClr val="92D050"/>
                </a:solidFill>
                <a:latin typeface="KG A Little Swag" panose="02000000000000000000" pitchFamily="2" charset="0"/>
              </a:rPr>
              <a:t>s</a:t>
            </a:r>
            <a:r>
              <a:rPr lang="fr-FR" sz="13800" dirty="0">
                <a:solidFill>
                  <a:schemeClr val="accent5">
                    <a:lumMod val="75000"/>
                  </a:schemeClr>
                </a:solidFill>
                <a:latin typeface="KG A Little Swag" panose="02000000000000000000" pitchFamily="2" charset="0"/>
              </a:rPr>
              <a:t>s</a:t>
            </a:r>
            <a:r>
              <a:rPr lang="fr-FR" sz="13800" dirty="0">
                <a:solidFill>
                  <a:schemeClr val="accent5">
                    <a:lumMod val="60000"/>
                    <a:lumOff val="40000"/>
                  </a:schemeClr>
                </a:solidFill>
                <a:latin typeface="KG A Little Swag" panose="02000000000000000000" pitchFamily="2" charset="0"/>
              </a:rPr>
              <a:t>e</a:t>
            </a:r>
            <a:endParaRPr lang="fr-FR" sz="13800" dirty="0">
              <a:solidFill>
                <a:schemeClr val="accent5">
                  <a:lumMod val="60000"/>
                  <a:lumOff val="40000"/>
                </a:schemeClr>
              </a:solidFill>
              <a:latin typeface="KG A Little Swag" panose="02000000000000000000" pitchFamily="2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560512" y="2995315"/>
            <a:ext cx="8856984" cy="36724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  <a:latin typeface="GROBOLD" panose="02000603030000020004" pitchFamily="2" charset="0"/>
              </a:rPr>
              <a:t>Règles </a:t>
            </a:r>
            <a:r>
              <a:rPr lang="fr-FR" sz="2800" dirty="0" smtClean="0">
                <a:solidFill>
                  <a:schemeClr val="tx1"/>
                </a:solidFill>
                <a:latin typeface="GROBOLD" panose="02000603030000020004" pitchFamily="2" charset="0"/>
              </a:rPr>
              <a:t>d’emprunt</a:t>
            </a:r>
          </a:p>
          <a:p>
            <a:pPr algn="ctr"/>
            <a:endParaRPr lang="fr-FR" sz="2800" dirty="0" smtClean="0">
              <a:solidFill>
                <a:schemeClr val="tx1"/>
              </a:solidFill>
              <a:latin typeface="GROBOLD" panose="02000603030000020004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Je mets mon </a:t>
            </a: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étiquette prénom </a:t>
            </a: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à la place du matériel de dépannage que j’emprunte. </a:t>
            </a: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Je prends soin du </a:t>
            </a: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matériel, </a:t>
            </a: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Je </a:t>
            </a: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remets l’objet en </a:t>
            </a: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fin de </a:t>
            </a: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journée ou avant et je range mon étiquette.</a:t>
            </a: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  <a:p>
            <a:pPr marL="1349375" indent="-538163">
              <a:buFont typeface="Wingdings" panose="05000000000000000000" pitchFamily="2" charset="2"/>
              <a:buChar char=""/>
            </a:pP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Je rapporte </a:t>
            </a:r>
            <a:r>
              <a:rPr lang="fr-FR" sz="2800" b="1" dirty="0">
                <a:solidFill>
                  <a:schemeClr val="tx1"/>
                </a:solidFill>
                <a:latin typeface="Tooney Loons" panose="02000000000000000000" pitchFamily="2" charset="0"/>
              </a:rPr>
              <a:t>mon</a:t>
            </a: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Tooney Loons" panose="02000000000000000000" pitchFamily="2" charset="0"/>
              </a:rPr>
              <a:t>matériel</a:t>
            </a:r>
            <a:r>
              <a:rPr lang="fr-FR" sz="2800" dirty="0">
                <a:solidFill>
                  <a:schemeClr val="tx1"/>
                </a:solidFill>
                <a:latin typeface="Tooney Loons" panose="02000000000000000000" pitchFamily="2" charset="0"/>
              </a:rPr>
              <a:t> au plus </a:t>
            </a:r>
            <a:r>
              <a:rPr lang="fr-FR" sz="2800" dirty="0" smtClean="0">
                <a:solidFill>
                  <a:schemeClr val="tx1"/>
                </a:solidFill>
                <a:latin typeface="Tooney Loons" panose="02000000000000000000" pitchFamily="2" charset="0"/>
              </a:rPr>
              <a:t>vite à l’école.</a:t>
            </a:r>
            <a:endParaRPr lang="fr-FR" sz="2800" dirty="0">
              <a:solidFill>
                <a:schemeClr val="tx1"/>
              </a:solidFill>
              <a:latin typeface="Tooney Loo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1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72</Words>
  <Application>Microsoft Office PowerPoint</Application>
  <PresentationFormat>Format A4 (210 x 297 mm)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Isabelle</cp:lastModifiedBy>
  <cp:revision>10</cp:revision>
  <cp:lastPrinted>2015-08-31T20:15:25Z</cp:lastPrinted>
  <dcterms:created xsi:type="dcterms:W3CDTF">2015-08-13T11:34:50Z</dcterms:created>
  <dcterms:modified xsi:type="dcterms:W3CDTF">2015-08-31T20:19:37Z</dcterms:modified>
</cp:coreProperties>
</file>