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808000"/>
    <a:srgbClr val="800080"/>
    <a:srgbClr val="CC00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00" y="-13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784A-079D-4379-B2E8-906BFBD533C4}" type="datetimeFigureOut">
              <a:rPr lang="fr-FR" smtClean="0"/>
              <a:t>31/08/2015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FB95-C6A9-4F07-AF08-F47970AD2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6651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784A-079D-4379-B2E8-906BFBD533C4}" type="datetimeFigureOut">
              <a:rPr lang="fr-FR" smtClean="0"/>
              <a:t>31/08/2015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FB95-C6A9-4F07-AF08-F47970AD2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282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386387" y="366714"/>
            <a:ext cx="1671638" cy="78009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1477" y="366714"/>
            <a:ext cx="4849813" cy="78009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784A-079D-4379-B2E8-906BFBD533C4}" type="datetimeFigureOut">
              <a:rPr lang="fr-FR" smtClean="0"/>
              <a:t>31/08/2015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FB95-C6A9-4F07-AF08-F47970AD2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2195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784A-079D-4379-B2E8-906BFBD533C4}" type="datetimeFigureOut">
              <a:rPr lang="fr-FR" smtClean="0"/>
              <a:t>31/08/2015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FB95-C6A9-4F07-AF08-F47970AD2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9703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784A-079D-4379-B2E8-906BFBD533C4}" type="datetimeFigureOut">
              <a:rPr lang="fr-FR" smtClean="0"/>
              <a:t>31/08/2015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FB95-C6A9-4F07-AF08-F47970AD2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521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1477" y="2133601"/>
            <a:ext cx="3260725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97302" y="2133601"/>
            <a:ext cx="3260725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784A-079D-4379-B2E8-906BFBD533C4}" type="datetimeFigureOut">
              <a:rPr lang="fr-FR" smtClean="0"/>
              <a:t>31/08/2015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FB95-C6A9-4F07-AF08-F47970AD2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10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784A-079D-4379-B2E8-906BFBD533C4}" type="datetimeFigureOut">
              <a:rPr lang="fr-FR" smtClean="0"/>
              <a:t>31/08/2015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FB95-C6A9-4F07-AF08-F47970AD2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3679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784A-079D-4379-B2E8-906BFBD533C4}" type="datetimeFigureOut">
              <a:rPr lang="fr-FR" smtClean="0"/>
              <a:t>31/08/2015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FB95-C6A9-4F07-AF08-F47970AD2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369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784A-079D-4379-B2E8-906BFBD533C4}" type="datetimeFigureOut">
              <a:rPr lang="fr-FR" smtClean="0"/>
              <a:t>31/08/2015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FB95-C6A9-4F07-AF08-F47970AD2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33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2" y="273051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2" y="273051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784A-079D-4379-B2E8-906BFBD533C4}" type="datetimeFigureOut">
              <a:rPr lang="fr-FR" smtClean="0"/>
              <a:t>31/08/2015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FB95-C6A9-4F07-AF08-F47970AD2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607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784A-079D-4379-B2E8-906BFBD533C4}" type="datetimeFigureOut">
              <a:rPr lang="fr-FR" smtClean="0"/>
              <a:t>31/08/2015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FB95-C6A9-4F07-AF08-F47970AD2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61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9784A-079D-4379-B2E8-906BFBD533C4}" type="datetimeFigureOut">
              <a:rPr lang="fr-FR" smtClean="0"/>
              <a:t>31/08/2015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9FB95-C6A9-4F07-AF08-F47970AD2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6849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49" b="21917"/>
          <a:stretch/>
        </p:blipFill>
        <p:spPr>
          <a:xfrm>
            <a:off x="-39635" y="-245730"/>
            <a:ext cx="9909738" cy="716661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12651" y="492287"/>
            <a:ext cx="891344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284192" y="374291"/>
            <a:ext cx="858591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800" dirty="0" smtClean="0">
                <a:solidFill>
                  <a:srgbClr val="FF99CC"/>
                </a:solidFill>
                <a:latin typeface="KG A Little Swag" panose="02000000000000000000" pitchFamily="2" charset="0"/>
              </a:rPr>
              <a:t>    l</a:t>
            </a:r>
            <a:r>
              <a:rPr lang="fr-FR" sz="13800" dirty="0" smtClean="0">
                <a:solidFill>
                  <a:srgbClr val="FF0000"/>
                </a:solidFill>
                <a:latin typeface="KG A Little Swag" panose="02000000000000000000" pitchFamily="2" charset="0"/>
              </a:rPr>
              <a:t>e </a:t>
            </a:r>
            <a:r>
              <a:rPr lang="fr-FR" sz="13800" dirty="0" smtClean="0">
                <a:solidFill>
                  <a:srgbClr val="808000"/>
                </a:solidFill>
                <a:latin typeface="KG A Little Swag" panose="02000000000000000000" pitchFamily="2" charset="0"/>
              </a:rPr>
              <a:t>m</a:t>
            </a:r>
            <a:r>
              <a:rPr lang="fr-FR" sz="13800" dirty="0" smtClean="0">
                <a:solidFill>
                  <a:schemeClr val="accent5">
                    <a:lumMod val="75000"/>
                  </a:schemeClr>
                </a:solidFill>
                <a:latin typeface="KG A Little Swag" panose="02000000000000000000" pitchFamily="2" charset="0"/>
              </a:rPr>
              <a:t>a</a:t>
            </a:r>
            <a:r>
              <a:rPr lang="fr-FR" sz="13800" dirty="0" smtClean="0">
                <a:solidFill>
                  <a:srgbClr val="CC0099"/>
                </a:solidFill>
                <a:latin typeface="KG A Little Swag" panose="02000000000000000000" pitchFamily="2" charset="0"/>
              </a:rPr>
              <a:t>t</a:t>
            </a:r>
            <a:r>
              <a:rPr lang="fr-FR" sz="13800" dirty="0" smtClean="0">
                <a:solidFill>
                  <a:schemeClr val="accent4">
                    <a:lumMod val="75000"/>
                  </a:schemeClr>
                </a:solidFill>
                <a:latin typeface="KG A Little Swag" panose="02000000000000000000" pitchFamily="2" charset="0"/>
              </a:rPr>
              <a:t>é</a:t>
            </a:r>
            <a:r>
              <a:rPr lang="fr-FR" sz="13800" dirty="0" smtClean="0">
                <a:solidFill>
                  <a:srgbClr val="FF0000"/>
                </a:solidFill>
                <a:latin typeface="KG A Little Swag" panose="02000000000000000000" pitchFamily="2" charset="0"/>
              </a:rPr>
              <a:t>r</a:t>
            </a:r>
            <a:r>
              <a:rPr lang="fr-FR" sz="13800" dirty="0" smtClean="0">
                <a:solidFill>
                  <a:srgbClr val="92D050"/>
                </a:solidFill>
                <a:latin typeface="KG A Little Swag" panose="02000000000000000000" pitchFamily="2" charset="0"/>
              </a:rPr>
              <a:t>i</a:t>
            </a:r>
            <a:r>
              <a:rPr lang="fr-FR" sz="13800" dirty="0" smtClean="0">
                <a:solidFill>
                  <a:schemeClr val="accent5">
                    <a:lumMod val="75000"/>
                  </a:schemeClr>
                </a:solidFill>
                <a:latin typeface="KG A Little Swag" panose="02000000000000000000" pitchFamily="2" charset="0"/>
              </a:rPr>
              <a:t>e</a:t>
            </a:r>
            <a:r>
              <a:rPr lang="fr-FR" sz="13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KG A Little Swag" panose="02000000000000000000" pitchFamily="2" charset="0"/>
              </a:rPr>
              <a:t>l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1928664" y="2590282"/>
            <a:ext cx="6912768" cy="357502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GROBOLD" panose="02000603030000020004" pitchFamily="2" charset="0"/>
              </a:rPr>
              <a:t>Liste du matériel :</a:t>
            </a:r>
          </a:p>
          <a:p>
            <a:pPr algn="ctr"/>
            <a:endParaRPr lang="fr-FR" sz="2800" dirty="0" smtClean="0">
              <a:solidFill>
                <a:schemeClr val="tx1"/>
              </a:solidFill>
              <a:latin typeface="GROBOLD" panose="02000603030000020004" pitchFamily="2" charset="0"/>
            </a:endParaRPr>
          </a:p>
          <a:p>
            <a:pPr marL="892175" indent="-263525">
              <a:buFont typeface="Arial" panose="020B0604020202020204" pitchFamily="34" charset="0"/>
              <a:buChar char="•"/>
            </a:pPr>
            <a:r>
              <a:rPr lang="fr-FR" sz="2800" dirty="0" smtClean="0">
                <a:solidFill>
                  <a:schemeClr val="tx1"/>
                </a:solidFill>
                <a:latin typeface="Tooney Loons" panose="02000000000000000000" pitchFamily="2" charset="0"/>
              </a:rPr>
              <a:t>Stylos billes</a:t>
            </a:r>
          </a:p>
          <a:p>
            <a:pPr marL="892175" indent="-263525">
              <a:buFont typeface="Arial" panose="020B0604020202020204" pitchFamily="34" charset="0"/>
              <a:buChar char="•"/>
            </a:pPr>
            <a:r>
              <a:rPr lang="fr-FR" sz="2800" dirty="0" smtClean="0">
                <a:solidFill>
                  <a:schemeClr val="tx1"/>
                </a:solidFill>
                <a:latin typeface="Tooney Loons" panose="02000000000000000000" pitchFamily="2" charset="0"/>
              </a:rPr>
              <a:t>Crayons de bois</a:t>
            </a:r>
          </a:p>
          <a:p>
            <a:pPr marL="892175" indent="-263525">
              <a:buFont typeface="Arial" panose="020B0604020202020204" pitchFamily="34" charset="0"/>
              <a:buChar char="•"/>
            </a:pPr>
            <a:r>
              <a:rPr lang="fr-FR" sz="2800" dirty="0" smtClean="0">
                <a:solidFill>
                  <a:schemeClr val="tx1"/>
                </a:solidFill>
                <a:latin typeface="Tooney Loons" panose="02000000000000000000" pitchFamily="2" charset="0"/>
              </a:rPr>
              <a:t>Taille-crayons</a:t>
            </a:r>
            <a:endParaRPr lang="fr-FR" sz="2800" dirty="0">
              <a:solidFill>
                <a:schemeClr val="tx1"/>
              </a:solidFill>
              <a:latin typeface="Tooney Loons" panose="02000000000000000000" pitchFamily="2" charset="0"/>
            </a:endParaRPr>
          </a:p>
          <a:p>
            <a:pPr marL="892175" indent="-263525">
              <a:buFont typeface="Arial" panose="020B0604020202020204" pitchFamily="34" charset="0"/>
              <a:buChar char="•"/>
            </a:pPr>
            <a:r>
              <a:rPr lang="fr-FR" sz="2800" dirty="0" smtClean="0">
                <a:solidFill>
                  <a:schemeClr val="tx1"/>
                </a:solidFill>
                <a:latin typeface="Tooney Loons" panose="02000000000000000000" pitchFamily="2" charset="0"/>
              </a:rPr>
              <a:t>Gommes</a:t>
            </a:r>
          </a:p>
          <a:p>
            <a:pPr marL="892175" indent="-263525">
              <a:buFont typeface="Arial" panose="020B0604020202020204" pitchFamily="34" charset="0"/>
              <a:buChar char="•"/>
            </a:pPr>
            <a:endParaRPr lang="fr-FR" sz="2800" dirty="0" smtClean="0">
              <a:solidFill>
                <a:schemeClr val="tx1"/>
              </a:solidFill>
              <a:latin typeface="Tooney Loons" panose="02000000000000000000" pitchFamily="2" charset="0"/>
            </a:endParaRPr>
          </a:p>
          <a:p>
            <a:pPr marL="892175" indent="-263525">
              <a:buFont typeface="Arial" panose="020B0604020202020204" pitchFamily="34" charset="0"/>
              <a:buChar char="•"/>
            </a:pPr>
            <a:endParaRPr lang="fr-FR" sz="2800" dirty="0">
              <a:solidFill>
                <a:schemeClr val="tx1"/>
              </a:solidFill>
              <a:latin typeface="Tooney Loons" panose="02000000000000000000" pitchFamily="2" charset="0"/>
            </a:endParaRPr>
          </a:p>
          <a:p>
            <a:pPr marL="628650"/>
            <a:endParaRPr lang="fr-FR" sz="2800" dirty="0">
              <a:solidFill>
                <a:schemeClr val="tx1"/>
              </a:solidFill>
              <a:latin typeface="Tooney Loons" panose="02000000000000000000" pitchFamily="2" charset="0"/>
            </a:endParaRPr>
          </a:p>
          <a:p>
            <a:pPr marL="892175" indent="-263525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1"/>
                </a:solidFill>
                <a:latin typeface="Tooney Loons" panose="02000000000000000000" pitchFamily="2" charset="0"/>
              </a:rPr>
              <a:t>ciseaux</a:t>
            </a:r>
          </a:p>
          <a:p>
            <a:pPr marL="892175" indent="-263525">
              <a:buFont typeface="Arial" panose="020B0604020202020204" pitchFamily="34" charset="0"/>
              <a:buChar char="•"/>
            </a:pPr>
            <a:r>
              <a:rPr lang="fr-FR" sz="2800" dirty="0" smtClean="0">
                <a:solidFill>
                  <a:schemeClr val="tx1"/>
                </a:solidFill>
                <a:latin typeface="Tooney Loons" panose="02000000000000000000" pitchFamily="2" charset="0"/>
              </a:rPr>
              <a:t>Règles</a:t>
            </a:r>
          </a:p>
          <a:p>
            <a:pPr marL="892175" indent="-263525">
              <a:buFont typeface="Arial" panose="020B0604020202020204" pitchFamily="34" charset="0"/>
              <a:buChar char="•"/>
            </a:pPr>
            <a:r>
              <a:rPr lang="fr-FR" sz="2800" dirty="0" smtClean="0">
                <a:solidFill>
                  <a:schemeClr val="tx1"/>
                </a:solidFill>
                <a:latin typeface="Tooney Loons" panose="02000000000000000000" pitchFamily="2" charset="0"/>
              </a:rPr>
              <a:t>Équerres</a:t>
            </a:r>
          </a:p>
          <a:p>
            <a:pPr marL="892175" indent="-263525">
              <a:buFont typeface="Arial" panose="020B0604020202020204" pitchFamily="34" charset="0"/>
              <a:buChar char="•"/>
            </a:pPr>
            <a:r>
              <a:rPr lang="fr-FR" sz="2800" dirty="0" smtClean="0">
                <a:solidFill>
                  <a:schemeClr val="tx1"/>
                </a:solidFill>
                <a:latin typeface="Tooney Loons" panose="02000000000000000000" pitchFamily="2" charset="0"/>
              </a:rPr>
              <a:t>Calculatrices</a:t>
            </a:r>
          </a:p>
        </p:txBody>
      </p:sp>
      <p:sp>
        <p:nvSpPr>
          <p:cNvPr id="4" name="ZoneTexte 3"/>
          <p:cNvSpPr txBox="1"/>
          <p:nvPr/>
        </p:nvSpPr>
        <p:spPr>
          <a:xfrm rot="16200000">
            <a:off x="1431308" y="4483858"/>
            <a:ext cx="21602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Tooney Loons" panose="02000000000000000000" pitchFamily="2" charset="0"/>
              </a:rPr>
              <a:t>Matériel de dépannage</a:t>
            </a:r>
            <a:endParaRPr lang="fr-FR" sz="1600" dirty="0">
              <a:latin typeface="Tooney Loons" panose="02000000000000000000" pitchFamily="2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288704" y="3573016"/>
            <a:ext cx="3288443" cy="2304256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496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49" b="21917"/>
          <a:stretch/>
        </p:blipFill>
        <p:spPr>
          <a:xfrm>
            <a:off x="-3738" y="-245730"/>
            <a:ext cx="9909738" cy="716661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17586" y="511279"/>
            <a:ext cx="9369041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844742" y="2083685"/>
            <a:ext cx="249786" cy="1408533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272479" y="447067"/>
            <a:ext cx="763364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800" dirty="0">
                <a:solidFill>
                  <a:schemeClr val="bg2">
                    <a:lumMod val="50000"/>
                  </a:schemeClr>
                </a:solidFill>
                <a:latin typeface="KG A Little Swag" panose="02000000000000000000" pitchFamily="2" charset="0"/>
              </a:rPr>
              <a:t>d</a:t>
            </a:r>
            <a:r>
              <a:rPr lang="fr-FR" sz="13800" dirty="0">
                <a:solidFill>
                  <a:srgbClr val="FF0000"/>
                </a:solidFill>
                <a:latin typeface="KG A Little Swag" panose="02000000000000000000" pitchFamily="2" charset="0"/>
              </a:rPr>
              <a:t>e </a:t>
            </a:r>
            <a:r>
              <a:rPr lang="fr-FR" sz="13800" dirty="0">
                <a:solidFill>
                  <a:srgbClr val="808000"/>
                </a:solidFill>
                <a:latin typeface="KG A Little Swag" panose="02000000000000000000" pitchFamily="2" charset="0"/>
              </a:rPr>
              <a:t>l</a:t>
            </a:r>
            <a:r>
              <a:rPr lang="fr-FR" sz="13800" dirty="0">
                <a:solidFill>
                  <a:schemeClr val="accent5">
                    <a:lumMod val="75000"/>
                  </a:schemeClr>
                </a:solidFill>
                <a:latin typeface="KG A Little Swag" panose="02000000000000000000" pitchFamily="2" charset="0"/>
              </a:rPr>
              <a:t>a </a:t>
            </a:r>
            <a:r>
              <a:rPr lang="fr-FR" sz="13800" dirty="0">
                <a:solidFill>
                  <a:srgbClr val="CC0099"/>
                </a:solidFill>
                <a:latin typeface="KG A Little Swag" panose="02000000000000000000" pitchFamily="2" charset="0"/>
              </a:rPr>
              <a:t>c</a:t>
            </a:r>
            <a:r>
              <a:rPr lang="fr-FR" sz="13800" dirty="0">
                <a:solidFill>
                  <a:schemeClr val="accent4">
                    <a:lumMod val="75000"/>
                  </a:schemeClr>
                </a:solidFill>
                <a:latin typeface="KG A Little Swag" panose="02000000000000000000" pitchFamily="2" charset="0"/>
              </a:rPr>
              <a:t>l</a:t>
            </a:r>
            <a:r>
              <a:rPr lang="fr-FR" sz="13800" dirty="0">
                <a:solidFill>
                  <a:srgbClr val="FF0000"/>
                </a:solidFill>
                <a:latin typeface="KG A Little Swag" panose="02000000000000000000" pitchFamily="2" charset="0"/>
              </a:rPr>
              <a:t>a</a:t>
            </a:r>
            <a:r>
              <a:rPr lang="fr-FR" sz="13800" dirty="0">
                <a:solidFill>
                  <a:srgbClr val="92D050"/>
                </a:solidFill>
                <a:latin typeface="KG A Little Swag" panose="02000000000000000000" pitchFamily="2" charset="0"/>
              </a:rPr>
              <a:t>s</a:t>
            </a:r>
            <a:r>
              <a:rPr lang="fr-FR" sz="13800" dirty="0">
                <a:solidFill>
                  <a:schemeClr val="accent5">
                    <a:lumMod val="75000"/>
                  </a:schemeClr>
                </a:solidFill>
                <a:latin typeface="KG A Little Swag" panose="02000000000000000000" pitchFamily="2" charset="0"/>
              </a:rPr>
              <a:t>s</a:t>
            </a:r>
            <a:r>
              <a:rPr lang="fr-FR" sz="13800" dirty="0">
                <a:solidFill>
                  <a:schemeClr val="accent5">
                    <a:lumMod val="60000"/>
                    <a:lumOff val="40000"/>
                  </a:schemeClr>
                </a:solidFill>
                <a:latin typeface="KG A Little Swag" panose="02000000000000000000" pitchFamily="2" charset="0"/>
              </a:rPr>
              <a:t>e</a:t>
            </a:r>
            <a:endParaRPr lang="fr-FR" sz="13800" dirty="0">
              <a:solidFill>
                <a:schemeClr val="accent5">
                  <a:lumMod val="60000"/>
                  <a:lumOff val="40000"/>
                </a:schemeClr>
              </a:solidFill>
              <a:latin typeface="KG A Little Swag" panose="02000000000000000000" pitchFamily="2" charset="0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560512" y="2995315"/>
            <a:ext cx="8856984" cy="36724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/>
                </a:solidFill>
                <a:latin typeface="GROBOLD" panose="02000603030000020004" pitchFamily="2" charset="0"/>
              </a:rPr>
              <a:t>Règles </a:t>
            </a:r>
            <a:r>
              <a:rPr lang="fr-FR" sz="2800" dirty="0" smtClean="0">
                <a:solidFill>
                  <a:schemeClr val="tx1"/>
                </a:solidFill>
                <a:latin typeface="GROBOLD" panose="02000603030000020004" pitchFamily="2" charset="0"/>
              </a:rPr>
              <a:t>d’emprunt</a:t>
            </a:r>
          </a:p>
          <a:p>
            <a:pPr algn="ctr"/>
            <a:endParaRPr lang="fr-FR" sz="2800" dirty="0" smtClean="0">
              <a:solidFill>
                <a:schemeClr val="tx1"/>
              </a:solidFill>
              <a:latin typeface="GROBOLD" panose="02000603030000020004" pitchFamily="2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r-FR" sz="2800" dirty="0">
                <a:solidFill>
                  <a:schemeClr val="tx1"/>
                </a:solidFill>
                <a:latin typeface="Tooney Loons" panose="02000000000000000000" pitchFamily="2" charset="0"/>
              </a:rPr>
              <a:t>Je mets mon </a:t>
            </a:r>
            <a:r>
              <a:rPr lang="fr-FR" sz="2800" dirty="0" smtClean="0">
                <a:solidFill>
                  <a:schemeClr val="tx1"/>
                </a:solidFill>
                <a:latin typeface="Tooney Loons" panose="02000000000000000000" pitchFamily="2" charset="0"/>
              </a:rPr>
              <a:t>étiquette prénom </a:t>
            </a:r>
            <a:r>
              <a:rPr lang="fr-FR" sz="2800" dirty="0">
                <a:solidFill>
                  <a:schemeClr val="tx1"/>
                </a:solidFill>
                <a:latin typeface="Tooney Loons" panose="02000000000000000000" pitchFamily="2" charset="0"/>
              </a:rPr>
              <a:t>à la place du matériel de dépannage que j’emprunte. </a:t>
            </a:r>
            <a:endParaRPr lang="fr-FR" sz="2800" dirty="0">
              <a:solidFill>
                <a:schemeClr val="tx1"/>
              </a:solidFill>
              <a:latin typeface="Tooney Loons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r-FR" sz="2800" dirty="0">
                <a:solidFill>
                  <a:schemeClr val="tx1"/>
                </a:solidFill>
                <a:latin typeface="Tooney Loons" panose="02000000000000000000" pitchFamily="2" charset="0"/>
              </a:rPr>
              <a:t>Je prends soin du </a:t>
            </a:r>
            <a:r>
              <a:rPr lang="fr-FR" sz="2800" dirty="0" smtClean="0">
                <a:solidFill>
                  <a:schemeClr val="tx1"/>
                </a:solidFill>
                <a:latin typeface="Tooney Loons" panose="02000000000000000000" pitchFamily="2" charset="0"/>
              </a:rPr>
              <a:t>matériel, </a:t>
            </a:r>
            <a:endParaRPr lang="fr-FR" sz="2800" dirty="0">
              <a:solidFill>
                <a:schemeClr val="tx1"/>
              </a:solidFill>
              <a:latin typeface="Tooney Loons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r-FR" sz="2800" dirty="0">
                <a:solidFill>
                  <a:schemeClr val="tx1"/>
                </a:solidFill>
                <a:latin typeface="Tooney Loons" panose="02000000000000000000" pitchFamily="2" charset="0"/>
              </a:rPr>
              <a:t>Je </a:t>
            </a:r>
            <a:r>
              <a:rPr lang="fr-FR" sz="2800" dirty="0" smtClean="0">
                <a:solidFill>
                  <a:schemeClr val="tx1"/>
                </a:solidFill>
                <a:latin typeface="Tooney Loons" panose="02000000000000000000" pitchFamily="2" charset="0"/>
              </a:rPr>
              <a:t>remets l’objet en </a:t>
            </a:r>
            <a:r>
              <a:rPr lang="fr-FR" sz="2800" dirty="0">
                <a:solidFill>
                  <a:schemeClr val="tx1"/>
                </a:solidFill>
                <a:latin typeface="Tooney Loons" panose="02000000000000000000" pitchFamily="2" charset="0"/>
              </a:rPr>
              <a:t>fin de </a:t>
            </a:r>
            <a:r>
              <a:rPr lang="fr-FR" sz="2800" dirty="0" smtClean="0">
                <a:solidFill>
                  <a:schemeClr val="tx1"/>
                </a:solidFill>
                <a:latin typeface="Tooney Loons" panose="02000000000000000000" pitchFamily="2" charset="0"/>
              </a:rPr>
              <a:t>journée ou avant et je range mon étiquette.</a:t>
            </a:r>
            <a:endParaRPr lang="fr-FR" sz="2800" dirty="0">
              <a:solidFill>
                <a:schemeClr val="tx1"/>
              </a:solidFill>
              <a:latin typeface="Tooney Loons" panose="02000000000000000000" pitchFamily="2" charset="0"/>
            </a:endParaRPr>
          </a:p>
          <a:p>
            <a:pPr marL="1349375" indent="-538163">
              <a:buFont typeface="Wingdings" panose="05000000000000000000" pitchFamily="2" charset="2"/>
              <a:buChar char=""/>
            </a:pPr>
            <a:r>
              <a:rPr lang="fr-FR" sz="2800" dirty="0">
                <a:solidFill>
                  <a:schemeClr val="tx1"/>
                </a:solidFill>
                <a:latin typeface="Tooney Loons" panose="02000000000000000000" pitchFamily="2" charset="0"/>
              </a:rPr>
              <a:t>Je rapporte </a:t>
            </a:r>
            <a:r>
              <a:rPr lang="fr-FR" sz="2800" b="1" dirty="0">
                <a:solidFill>
                  <a:schemeClr val="tx1"/>
                </a:solidFill>
                <a:latin typeface="Tooney Loons" panose="02000000000000000000" pitchFamily="2" charset="0"/>
              </a:rPr>
              <a:t>mon</a:t>
            </a:r>
            <a:r>
              <a:rPr lang="fr-FR" sz="2800" dirty="0">
                <a:solidFill>
                  <a:schemeClr val="tx1"/>
                </a:solidFill>
                <a:latin typeface="Tooney Loons" panose="02000000000000000000" pitchFamily="2" charset="0"/>
              </a:rPr>
              <a:t> </a:t>
            </a:r>
            <a:r>
              <a:rPr lang="fr-FR" sz="2800" b="1" dirty="0">
                <a:solidFill>
                  <a:schemeClr val="tx1"/>
                </a:solidFill>
                <a:latin typeface="Tooney Loons" panose="02000000000000000000" pitchFamily="2" charset="0"/>
              </a:rPr>
              <a:t>matériel</a:t>
            </a:r>
            <a:r>
              <a:rPr lang="fr-FR" sz="2800" dirty="0">
                <a:solidFill>
                  <a:schemeClr val="tx1"/>
                </a:solidFill>
                <a:latin typeface="Tooney Loons" panose="02000000000000000000" pitchFamily="2" charset="0"/>
              </a:rPr>
              <a:t> au plus </a:t>
            </a:r>
            <a:r>
              <a:rPr lang="fr-FR" sz="2800" dirty="0" smtClean="0">
                <a:solidFill>
                  <a:schemeClr val="tx1"/>
                </a:solidFill>
                <a:latin typeface="Tooney Loons" panose="02000000000000000000" pitchFamily="2" charset="0"/>
              </a:rPr>
              <a:t>vite à l’école.</a:t>
            </a:r>
            <a:endParaRPr lang="fr-FR" sz="2800" dirty="0">
              <a:solidFill>
                <a:schemeClr val="tx1"/>
              </a:solidFill>
              <a:latin typeface="Tooney Loo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15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72</Words>
  <Application>Microsoft Office PowerPoint</Application>
  <PresentationFormat>Format A4 (210 x 297 mm)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</dc:creator>
  <cp:lastModifiedBy>Isabelle</cp:lastModifiedBy>
  <cp:revision>10</cp:revision>
  <cp:lastPrinted>2015-08-31T20:15:25Z</cp:lastPrinted>
  <dcterms:created xsi:type="dcterms:W3CDTF">2015-08-13T11:34:50Z</dcterms:created>
  <dcterms:modified xsi:type="dcterms:W3CDTF">2015-08-31T20:19:37Z</dcterms:modified>
</cp:coreProperties>
</file>