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53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7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6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36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9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21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76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3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95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57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32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CA84-86DA-4A9A-957F-846591B77388}" type="datetimeFigureOut">
              <a:rPr lang="fr-FR" smtClean="0"/>
              <a:t>19/08/2012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C72B5-A564-4186-A9DB-1E3C3F622F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28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image" Target="../media/image2.png"/><Relationship Id="rId21" Type="http://schemas.openxmlformats.org/officeDocument/2006/relationships/image" Target="../media/image20.gif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gif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332656"/>
            <a:ext cx="28463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" y="1208121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7" y="2105057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6" y="2978533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7" y="3875470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772407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8" y="5657664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5" y="335037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5" y="1231974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5" y="2082801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2979738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2978532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5" y="3875469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760727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5635893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5" y="337419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604" y="1185864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60" y="2062803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34" y="2959740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931" y="3850795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4" y="4738956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01" y="5635892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77" y="436589"/>
            <a:ext cx="853808" cy="6938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9" y="1286686"/>
            <a:ext cx="750019" cy="7500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0" y="2200965"/>
            <a:ext cx="736593" cy="6606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6449"/>
            <a:ext cx="853808" cy="5635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8" y="3936265"/>
            <a:ext cx="740775" cy="7753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0" y="4816981"/>
            <a:ext cx="643538" cy="80778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6" y="5730063"/>
            <a:ext cx="752137" cy="7521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388696"/>
            <a:ext cx="707023" cy="79716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26" y="1345256"/>
            <a:ext cx="793080" cy="62266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3" y="2107054"/>
            <a:ext cx="852686" cy="85268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826" y="3066848"/>
            <a:ext cx="577397" cy="72030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96" y="3936265"/>
            <a:ext cx="541455" cy="75803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23" y="4811919"/>
            <a:ext cx="775110" cy="7790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15" y="5709350"/>
            <a:ext cx="587383" cy="75001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94" y="388696"/>
            <a:ext cx="634380" cy="83702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94" y="1302337"/>
            <a:ext cx="850205" cy="70850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3" y="2241142"/>
            <a:ext cx="845337" cy="58025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62" y="3017568"/>
            <a:ext cx="660673" cy="7366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39" y="3964468"/>
            <a:ext cx="597696" cy="66958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78" y="4786978"/>
            <a:ext cx="605234" cy="77909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83" y="5730063"/>
            <a:ext cx="561801" cy="71161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475656" y="43658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Arda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165455" y="1403499"/>
            <a:ext cx="242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estioles" pitchFamily="2" charset="0"/>
              </a:rPr>
              <a:t>Florian</a:t>
            </a:r>
            <a:endParaRPr lang="fr-FR" sz="2400" b="1" dirty="0">
              <a:latin typeface="Bestioles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321352" y="2348880"/>
            <a:ext cx="152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Ana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261185" y="3146449"/>
            <a:ext cx="188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Bestioles" pitchFamily="2" charset="0"/>
              </a:rPr>
              <a:t>Lorie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30903" y="4022896"/>
            <a:ext cx="2103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Virgile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475656" y="49411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Zoé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044658" y="5718164"/>
            <a:ext cx="210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Théo F.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139952" y="54868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Dylan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867714" y="1403499"/>
            <a:ext cx="273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Bestioles" pitchFamily="2" charset="0"/>
              </a:rPr>
              <a:t>Marianne</a:t>
            </a:r>
            <a:endParaRPr lang="fr-FR" sz="2400" b="1" dirty="0">
              <a:latin typeface="Bestioles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139952" y="234888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Yann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867713" y="3146449"/>
            <a:ext cx="2187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Nathan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867714" y="4022896"/>
            <a:ext cx="1784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Alexis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139952" y="4941168"/>
            <a:ext cx="185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Noah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29367" y="5805264"/>
            <a:ext cx="2414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Bestioles" pitchFamily="2" charset="0"/>
              </a:rPr>
              <a:t>Marjorie</a:t>
            </a:r>
            <a:endParaRPr lang="fr-FR" sz="2800" b="1" dirty="0">
              <a:latin typeface="Bestioles" pitchFamily="2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783712" y="548680"/>
            <a:ext cx="174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Inès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783712" y="1403499"/>
            <a:ext cx="216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Maxim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978872" y="227679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latin typeface="Bestioles" pitchFamily="2" charset="0"/>
              </a:rPr>
              <a:t>Lismée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947799" y="3066848"/>
            <a:ext cx="189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Andréa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947799" y="3964468"/>
            <a:ext cx="1800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Tom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783713" y="4816981"/>
            <a:ext cx="210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Théo S.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783713" y="5805264"/>
            <a:ext cx="2056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Louis</a:t>
            </a:r>
            <a:endParaRPr lang="fr-FR" sz="3200" b="1" dirty="0">
              <a:latin typeface="Bestiol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7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8" y="404664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8" y="1322578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03" y="2229607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88" y="3107274"/>
            <a:ext cx="28463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7805"/>
            <a:ext cx="611138" cy="8537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0" y="1386971"/>
            <a:ext cx="802246" cy="768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0" y="2290693"/>
            <a:ext cx="570878" cy="7747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7" y="3164881"/>
            <a:ext cx="614561" cy="7817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74236" y="548680"/>
            <a:ext cx="1669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Ethan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29896" y="1456454"/>
            <a:ext cx="2286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Noah L.</a:t>
            </a:r>
            <a:endParaRPr lang="fr-FR" sz="3200" b="1" dirty="0">
              <a:latin typeface="Bestioles" pitchFamily="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14968" y="2290693"/>
            <a:ext cx="204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stioles" pitchFamily="2" charset="0"/>
              </a:rPr>
              <a:t>Raphaël</a:t>
            </a:r>
            <a:endParaRPr lang="fr-FR" sz="3200" b="1" dirty="0">
              <a:latin typeface="Bestiol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72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Office PowerPoint</Application>
  <PresentationFormat>Affichage à l'écran (4:3)</PresentationFormat>
  <Paragraphs>24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corinne</dc:creator>
  <cp:lastModifiedBy>corinne</cp:lastModifiedBy>
  <cp:revision>3</cp:revision>
  <dcterms:created xsi:type="dcterms:W3CDTF">2012-08-19T10:04:00Z</dcterms:created>
  <dcterms:modified xsi:type="dcterms:W3CDTF">2012-08-19T10:30:15Z</dcterms:modified>
</cp:coreProperties>
</file>