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56" r:id="rId2"/>
    <p:sldId id="290" r:id="rId3"/>
    <p:sldId id="298" r:id="rId4"/>
    <p:sldId id="299" r:id="rId5"/>
    <p:sldId id="300" r:id="rId6"/>
    <p:sldId id="301" r:id="rId7"/>
    <p:sldId id="302" r:id="rId8"/>
    <p:sldId id="303" r:id="rId9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Maiandra GD" panose="020E0502030308020204" pitchFamily="34" charset="0"/>
      <p:regular r:id="rId15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44" autoAdjust="0"/>
  </p:normalViewPr>
  <p:slideViewPr>
    <p:cSldViewPr>
      <p:cViewPr varScale="1">
        <p:scale>
          <a:sx n="79" d="100"/>
          <a:sy n="79" d="100"/>
        </p:scale>
        <p:origin x="13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D8EE3-4B51-4E4C-9739-93EA8BE4EAD9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BB188-888D-44A5-8A60-0743048A6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53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31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89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01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81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12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0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0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19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92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48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95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886700" cy="22322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8800" b="1" dirty="0">
                <a:solidFill>
                  <a:srgbClr val="FF0000"/>
                </a:solidFill>
                <a:latin typeface="Maiandra GD" pitchFamily="34" charset="0"/>
              </a:rPr>
              <a:t>Les grands nombres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071563" y="285750"/>
            <a:ext cx="6400800" cy="7143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/>
              <a:t>Mathématiques – </a:t>
            </a:r>
            <a:r>
              <a:rPr lang="fr-FR" i="1" dirty="0"/>
              <a:t>Numération</a:t>
            </a:r>
            <a:endParaRPr lang="fr-FR" dirty="0"/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23529" y="4357688"/>
            <a:ext cx="87129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4800" dirty="0">
                <a:solidFill>
                  <a:srgbClr val="0070C0"/>
                </a:solidFill>
                <a:latin typeface="Maiandra GD" pitchFamily="34" charset="0"/>
                <a:sym typeface="Wingdings"/>
              </a:rPr>
              <a:t></a:t>
            </a:r>
            <a:r>
              <a:rPr lang="fr-FR" sz="4800" i="1" dirty="0">
                <a:solidFill>
                  <a:srgbClr val="0070C0"/>
                </a:solidFill>
                <a:latin typeface="Maiandra GD" pitchFamily="34" charset="0"/>
                <a:sym typeface="Wingdings" pitchFamily="2" charset="2"/>
              </a:rPr>
              <a:t> Écrire les nombres en lettres 1</a:t>
            </a:r>
            <a:endParaRPr lang="fr-FR" sz="4800" i="1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75" y="116632"/>
            <a:ext cx="1027566" cy="95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2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  <p:bldP spid="5" grpId="1" build="p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Nous allons revoir aujourd’hui comment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écrire les nombres en lettres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FEC6AEC7-1728-473E-8514-DA60A3F7695F}"/>
              </a:ext>
            </a:extLst>
          </p:cNvPr>
          <p:cNvSpPr txBox="1"/>
          <p:nvPr/>
        </p:nvSpPr>
        <p:spPr>
          <a:xfrm>
            <a:off x="0" y="1077218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Par exemple, 56 412 s’écrit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4D255B6-ABFF-4F01-8674-C6C9149CDD8D}"/>
              </a:ext>
            </a:extLst>
          </p:cNvPr>
          <p:cNvSpPr txBox="1"/>
          <p:nvPr/>
        </p:nvSpPr>
        <p:spPr>
          <a:xfrm>
            <a:off x="0" y="1661993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cinquante-six-mille-quatre-cents</a:t>
            </a:r>
          </a:p>
        </p:txBody>
      </p:sp>
    </p:spTree>
    <p:extLst>
      <p:ext uri="{BB962C8B-B14F-4D97-AF65-F5344CB8AC3E}">
        <p14:creationId xmlns:p14="http://schemas.microsoft.com/office/powerpoint/2010/main" val="336160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5" grpId="0"/>
      <p:bldP spid="35" grpId="1"/>
      <p:bldP spid="20" grpId="0"/>
      <p:bldP spid="2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Pour pouvoir écrire un nombre en lettres, il faut...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9349CC2-E75F-4502-8263-8B2A8EFCF772}"/>
              </a:ext>
            </a:extLst>
          </p:cNvPr>
          <p:cNvSpPr txBox="1"/>
          <p:nvPr/>
        </p:nvSpPr>
        <p:spPr>
          <a:xfrm>
            <a:off x="0" y="58477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Savoir écrire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chaque mot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0C12EBA8-4C92-4A5B-9225-D318E8AB8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513842"/>
              </p:ext>
            </p:extLst>
          </p:nvPr>
        </p:nvGraphicFramePr>
        <p:xfrm>
          <a:off x="395536" y="2060848"/>
          <a:ext cx="8280920" cy="4320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7211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zéro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deux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trois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211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quatre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cinq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six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sept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11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huit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neuf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dix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onze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211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douze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treize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quatorze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quinze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211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seize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vingt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trente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quarante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211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cinquante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soixante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cent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mille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211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million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milliard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67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Pour pouvoir écrire un nombre en lettres, il faut...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9349CC2-E75F-4502-8263-8B2A8EFCF772}"/>
              </a:ext>
            </a:extLst>
          </p:cNvPr>
          <p:cNvSpPr txBox="1"/>
          <p:nvPr/>
        </p:nvSpPr>
        <p:spPr>
          <a:xfrm>
            <a:off x="0" y="58477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Savoir écrire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chaque mot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8CEE1A9-C388-438E-85D0-2A493EFEFFE4}"/>
              </a:ext>
            </a:extLst>
          </p:cNvPr>
          <p:cNvSpPr txBox="1"/>
          <p:nvPr/>
        </p:nvSpPr>
        <p:spPr>
          <a:xfrm>
            <a:off x="0" y="116955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Appliquer les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3 règles d’orthographe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F3967FB-21CA-4C5E-92D2-7F89293E0F5B}"/>
              </a:ext>
            </a:extLst>
          </p:cNvPr>
          <p:cNvSpPr txBox="1"/>
          <p:nvPr/>
        </p:nvSpPr>
        <p:spPr>
          <a:xfrm>
            <a:off x="0" y="191683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i="1" dirty="0">
                <a:latin typeface="Maiandra GD" panose="020E0502030308020204" pitchFamily="34" charset="0"/>
              </a:rPr>
              <a:t>Nous allons les retrouver ensemble à l’aide de quelques exemples.</a:t>
            </a:r>
          </a:p>
        </p:txBody>
      </p:sp>
    </p:spTree>
    <p:extLst>
      <p:ext uri="{BB962C8B-B14F-4D97-AF65-F5344CB8AC3E}">
        <p14:creationId xmlns:p14="http://schemas.microsoft.com/office/powerpoint/2010/main" val="107067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Pour pouvoir écrire un nombre en lettres, il faut...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9349CC2-E75F-4502-8263-8B2A8EFCF772}"/>
              </a:ext>
            </a:extLst>
          </p:cNvPr>
          <p:cNvSpPr txBox="1"/>
          <p:nvPr/>
        </p:nvSpPr>
        <p:spPr>
          <a:xfrm>
            <a:off x="0" y="58477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Savoir écrire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chaque mot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8CEE1A9-C388-438E-85D0-2A493EFEFFE4}"/>
              </a:ext>
            </a:extLst>
          </p:cNvPr>
          <p:cNvSpPr txBox="1"/>
          <p:nvPr/>
        </p:nvSpPr>
        <p:spPr>
          <a:xfrm>
            <a:off x="0" y="116955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Appliquer les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3 règles d’orthographe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F3967FB-21CA-4C5E-92D2-7F89293E0F5B}"/>
              </a:ext>
            </a:extLst>
          </p:cNvPr>
          <p:cNvSpPr txBox="1"/>
          <p:nvPr/>
        </p:nvSpPr>
        <p:spPr>
          <a:xfrm>
            <a:off x="0" y="465313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Maiandra GD" panose="020E0502030308020204" pitchFamily="34" charset="0"/>
              </a:rPr>
              <a:t>vingt-quatre-mille-cinq-cent-douze</a:t>
            </a:r>
          </a:p>
          <a:p>
            <a:r>
              <a:rPr lang="fr-FR" sz="3200" dirty="0">
                <a:latin typeface="Maiandra GD" panose="020E0502030308020204" pitchFamily="34" charset="0"/>
              </a:rPr>
              <a:t>deux-cent-douze-mille-trois-cent-quatre-vingts</a:t>
            </a:r>
          </a:p>
          <a:p>
            <a:r>
              <a:rPr lang="fr-FR" sz="3200" dirty="0">
                <a:latin typeface="Maiandra GD" panose="020E0502030308020204" pitchFamily="34" charset="0"/>
              </a:rPr>
              <a:t>six-cent-soixante-mille-soixante-treize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DE56679-16EB-46BF-8AB2-F8C2CAC444AE}"/>
              </a:ext>
            </a:extLst>
          </p:cNvPr>
          <p:cNvSpPr txBox="1"/>
          <p:nvPr/>
        </p:nvSpPr>
        <p:spPr>
          <a:xfrm>
            <a:off x="0" y="377597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>
                <a:solidFill>
                  <a:srgbClr val="0070C0"/>
                </a:solidFill>
                <a:latin typeface="Maiandra GD" panose="020E0502030308020204" pitchFamily="34" charset="0"/>
              </a:rPr>
              <a:t>Quelle est la première règle 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B5E1E5-1FD5-4D4B-ADA2-853D3C0EF21E}"/>
              </a:ext>
            </a:extLst>
          </p:cNvPr>
          <p:cNvSpPr txBox="1"/>
          <p:nvPr/>
        </p:nvSpPr>
        <p:spPr>
          <a:xfrm>
            <a:off x="-2680" y="17543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1 -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Mettre un tiret entre tous les mots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649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Pour pouvoir écrire un nombre en lettres, il faut...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9349CC2-E75F-4502-8263-8B2A8EFCF772}"/>
              </a:ext>
            </a:extLst>
          </p:cNvPr>
          <p:cNvSpPr txBox="1"/>
          <p:nvPr/>
        </p:nvSpPr>
        <p:spPr>
          <a:xfrm>
            <a:off x="0" y="58477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Savoir écrire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chaque mot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8CEE1A9-C388-438E-85D0-2A493EFEFFE4}"/>
              </a:ext>
            </a:extLst>
          </p:cNvPr>
          <p:cNvSpPr txBox="1"/>
          <p:nvPr/>
        </p:nvSpPr>
        <p:spPr>
          <a:xfrm>
            <a:off x="0" y="116955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Appliquer les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3 règles d’orthographe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F3967FB-21CA-4C5E-92D2-7F89293E0F5B}"/>
              </a:ext>
            </a:extLst>
          </p:cNvPr>
          <p:cNvSpPr txBox="1"/>
          <p:nvPr/>
        </p:nvSpPr>
        <p:spPr>
          <a:xfrm>
            <a:off x="0" y="4653136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Maiandra GD" panose="020E0502030308020204" pitchFamily="34" charset="0"/>
              </a:rPr>
              <a:t>quatre-cent-cinq</a:t>
            </a:r>
          </a:p>
          <a:p>
            <a:r>
              <a:rPr lang="fr-FR" sz="3200" dirty="0" err="1">
                <a:latin typeface="Maiandra GD" panose="020E0502030308020204" pitchFamily="34" charset="0"/>
              </a:rPr>
              <a:t>quatre-cents</a:t>
            </a:r>
            <a:endParaRPr lang="fr-FR" sz="3200" dirty="0">
              <a:latin typeface="Maiandra GD" panose="020E0502030308020204" pitchFamily="34" charset="0"/>
            </a:endParaRPr>
          </a:p>
          <a:p>
            <a:r>
              <a:rPr lang="fr-FR" sz="3200" dirty="0">
                <a:latin typeface="Maiandra GD" panose="020E0502030308020204" pitchFamily="34" charset="0"/>
              </a:rPr>
              <a:t>quatre-vingt-quatre</a:t>
            </a:r>
          </a:p>
          <a:p>
            <a:r>
              <a:rPr lang="fr-FR" sz="3200" dirty="0">
                <a:latin typeface="Maiandra GD" panose="020E0502030308020204" pitchFamily="34" charset="0"/>
              </a:rPr>
              <a:t>quatre-vingts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DE56679-16EB-46BF-8AB2-F8C2CAC444AE}"/>
              </a:ext>
            </a:extLst>
          </p:cNvPr>
          <p:cNvSpPr txBox="1"/>
          <p:nvPr/>
        </p:nvSpPr>
        <p:spPr>
          <a:xfrm>
            <a:off x="0" y="377597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>
                <a:solidFill>
                  <a:srgbClr val="0070C0"/>
                </a:solidFill>
                <a:latin typeface="Maiandra GD" panose="020E0502030308020204" pitchFamily="34" charset="0"/>
              </a:rPr>
              <a:t>Quelle est la deuxième règle 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B5E1E5-1FD5-4D4B-ADA2-853D3C0EF21E}"/>
              </a:ext>
            </a:extLst>
          </p:cNvPr>
          <p:cNvSpPr txBox="1"/>
          <p:nvPr/>
        </p:nvSpPr>
        <p:spPr>
          <a:xfrm>
            <a:off x="-2680" y="17543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1 -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Mettre un tiret entre tous les mots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D61EEDC-7853-40AB-B73F-6EA9480A76C1}"/>
              </a:ext>
            </a:extLst>
          </p:cNvPr>
          <p:cNvSpPr txBox="1"/>
          <p:nvPr/>
        </p:nvSpPr>
        <p:spPr>
          <a:xfrm>
            <a:off x="0" y="231403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2 -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Mettre un -s à cent et à vingt seulement s’il n’y a rien après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(et s’ils sont au pluriel).</a:t>
            </a:r>
          </a:p>
        </p:txBody>
      </p:sp>
    </p:spTree>
    <p:extLst>
      <p:ext uri="{BB962C8B-B14F-4D97-AF65-F5344CB8AC3E}">
        <p14:creationId xmlns:p14="http://schemas.microsoft.com/office/powerpoint/2010/main" val="29252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Pour pouvoir écrire un nombre en lettres, il faut...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9349CC2-E75F-4502-8263-8B2A8EFCF772}"/>
              </a:ext>
            </a:extLst>
          </p:cNvPr>
          <p:cNvSpPr txBox="1"/>
          <p:nvPr/>
        </p:nvSpPr>
        <p:spPr>
          <a:xfrm>
            <a:off x="0" y="58477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Savoir écrire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chaque mot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8CEE1A9-C388-438E-85D0-2A493EFEFFE4}"/>
              </a:ext>
            </a:extLst>
          </p:cNvPr>
          <p:cNvSpPr txBox="1"/>
          <p:nvPr/>
        </p:nvSpPr>
        <p:spPr>
          <a:xfrm>
            <a:off x="0" y="116955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Appliquer les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3 règles d’orthographe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F3967FB-21CA-4C5E-92D2-7F89293E0F5B}"/>
              </a:ext>
            </a:extLst>
          </p:cNvPr>
          <p:cNvSpPr txBox="1"/>
          <p:nvPr/>
        </p:nvSpPr>
        <p:spPr>
          <a:xfrm>
            <a:off x="0" y="5242267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Maiandra GD" panose="020E0502030308020204" pitchFamily="34" charset="0"/>
              </a:rPr>
              <a:t>trois-mille</a:t>
            </a:r>
          </a:p>
          <a:p>
            <a:r>
              <a:rPr lang="fr-FR" sz="3200" dirty="0">
                <a:latin typeface="Maiandra GD" panose="020E0502030308020204" pitchFamily="34" charset="0"/>
              </a:rPr>
              <a:t>deux-mille-huit-cent-cinquante</a:t>
            </a:r>
          </a:p>
          <a:p>
            <a:r>
              <a:rPr lang="fr-FR" sz="3200" dirty="0">
                <a:latin typeface="Maiandra GD" panose="020E0502030308020204" pitchFamily="34" charset="0"/>
              </a:rPr>
              <a:t>cinquante-mille-deux-cent-douze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DE56679-16EB-46BF-8AB2-F8C2CAC444AE}"/>
              </a:ext>
            </a:extLst>
          </p:cNvPr>
          <p:cNvSpPr txBox="1"/>
          <p:nvPr/>
        </p:nvSpPr>
        <p:spPr>
          <a:xfrm>
            <a:off x="0" y="436510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>
                <a:solidFill>
                  <a:srgbClr val="0070C0"/>
                </a:solidFill>
                <a:latin typeface="Maiandra GD" panose="020E0502030308020204" pitchFamily="34" charset="0"/>
              </a:rPr>
              <a:t>Quelle est la troisième règle 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B5E1E5-1FD5-4D4B-ADA2-853D3C0EF21E}"/>
              </a:ext>
            </a:extLst>
          </p:cNvPr>
          <p:cNvSpPr txBox="1"/>
          <p:nvPr/>
        </p:nvSpPr>
        <p:spPr>
          <a:xfrm>
            <a:off x="-2680" y="17543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1 -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Mettre un tiret entre tous les mots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D61EEDC-7853-40AB-B73F-6EA9480A76C1}"/>
              </a:ext>
            </a:extLst>
          </p:cNvPr>
          <p:cNvSpPr txBox="1"/>
          <p:nvPr/>
        </p:nvSpPr>
        <p:spPr>
          <a:xfrm>
            <a:off x="0" y="231403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2 -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Mettre un -s à cent et à vingt seulement s’il n’y a rien après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(et s’ils sont au pluriel).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ECA496A-A255-49E0-9DB0-001DAA8CE1BA}"/>
              </a:ext>
            </a:extLst>
          </p:cNvPr>
          <p:cNvSpPr txBox="1"/>
          <p:nvPr/>
        </p:nvSpPr>
        <p:spPr>
          <a:xfrm>
            <a:off x="0" y="3312951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3 -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Ne jamais mettre de -s à mille : il est invariable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961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Pour pouvoir écrire un nombre en lettres, il faut...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9349CC2-E75F-4502-8263-8B2A8EFCF772}"/>
              </a:ext>
            </a:extLst>
          </p:cNvPr>
          <p:cNvSpPr txBox="1"/>
          <p:nvPr/>
        </p:nvSpPr>
        <p:spPr>
          <a:xfrm>
            <a:off x="0" y="58477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Savoir écrire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chaque mot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8CEE1A9-C388-438E-85D0-2A493EFEFFE4}"/>
              </a:ext>
            </a:extLst>
          </p:cNvPr>
          <p:cNvSpPr txBox="1"/>
          <p:nvPr/>
        </p:nvSpPr>
        <p:spPr>
          <a:xfrm>
            <a:off x="0" y="116955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Appliquer les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3 règles d’orthographe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DE56679-16EB-46BF-8AB2-F8C2CAC444AE}"/>
              </a:ext>
            </a:extLst>
          </p:cNvPr>
          <p:cNvSpPr txBox="1"/>
          <p:nvPr/>
        </p:nvSpPr>
        <p:spPr>
          <a:xfrm>
            <a:off x="0" y="477924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i="1" dirty="0">
                <a:latin typeface="Maiandra GD" panose="020E0502030308020204" pitchFamily="34" charset="0"/>
              </a:rPr>
              <a:t>Maintenant, à vous de jouer !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B5E1E5-1FD5-4D4B-ADA2-853D3C0EF21E}"/>
              </a:ext>
            </a:extLst>
          </p:cNvPr>
          <p:cNvSpPr txBox="1"/>
          <p:nvPr/>
        </p:nvSpPr>
        <p:spPr>
          <a:xfrm>
            <a:off x="-2680" y="17543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1 -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Mettre un tiret entre tous les mots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D61EEDC-7853-40AB-B73F-6EA9480A76C1}"/>
              </a:ext>
            </a:extLst>
          </p:cNvPr>
          <p:cNvSpPr txBox="1"/>
          <p:nvPr/>
        </p:nvSpPr>
        <p:spPr>
          <a:xfrm>
            <a:off x="0" y="231403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2 -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Mettre un -s à cent et à vingt seulement s’il n’y a rien après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(et s’ils sont au pluriel).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ECA496A-A255-49E0-9DB0-001DAA8CE1BA}"/>
              </a:ext>
            </a:extLst>
          </p:cNvPr>
          <p:cNvSpPr txBox="1"/>
          <p:nvPr/>
        </p:nvSpPr>
        <p:spPr>
          <a:xfrm>
            <a:off x="0" y="3312951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3 -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Ne jamais mettre de -s à mille : il est invariable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130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" grpId="0"/>
      <p:bldP spid="7" grpId="0"/>
      <p:bldP spid="9" grpId="0"/>
      <p:bldP spid="9" grpId="1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402</Words>
  <Application>Microsoft Office PowerPoint</Application>
  <PresentationFormat>Affichage à l'écran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Calibri</vt:lpstr>
      <vt:lpstr>Maiandra GD</vt:lpstr>
      <vt:lpstr>Arial</vt:lpstr>
      <vt:lpstr>Wingdings</vt:lpstr>
      <vt:lpstr>Thème Office</vt:lpstr>
      <vt:lpstr>Les grands 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??? de l’indicatif</dc:title>
  <dc:creator>Maxime Paul</dc:creator>
  <cp:lastModifiedBy>Maxime Paul</cp:lastModifiedBy>
  <cp:revision>103</cp:revision>
  <dcterms:created xsi:type="dcterms:W3CDTF">2013-01-30T16:02:59Z</dcterms:created>
  <dcterms:modified xsi:type="dcterms:W3CDTF">2017-08-17T09:16:55Z</dcterms:modified>
</cp:coreProperties>
</file>