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66" r:id="rId4"/>
    <p:sldId id="273" r:id="rId5"/>
    <p:sldId id="267" r:id="rId6"/>
    <p:sldId id="274" r:id="rId7"/>
    <p:sldId id="268" r:id="rId8"/>
    <p:sldId id="275" r:id="rId9"/>
    <p:sldId id="269" r:id="rId10"/>
    <p:sldId id="276" r:id="rId11"/>
    <p:sldId id="270" r:id="rId12"/>
    <p:sldId id="277" r:id="rId13"/>
    <p:sldId id="272" r:id="rId14"/>
    <p:sldId id="289" r:id="rId15"/>
    <p:sldId id="290" r:id="rId16"/>
    <p:sldId id="278" r:id="rId17"/>
    <p:sldId id="287" r:id="rId18"/>
    <p:sldId id="281" r:id="rId19"/>
    <p:sldId id="291" r:id="rId20"/>
    <p:sldId id="284" r:id="rId21"/>
    <p:sldId id="282" r:id="rId22"/>
    <p:sldId id="279" r:id="rId23"/>
    <p:sldId id="283" r:id="rId24"/>
    <p:sldId id="280" r:id="rId25"/>
    <p:sldId id="286" r:id="rId26"/>
    <p:sldId id="28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7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7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5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0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5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7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7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F1B1-2F41-4F92-9A97-DB87BBE2DD25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4F55-53F2-4CAA-9271-6A95A3B34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7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FR" sz="239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265" y="1575318"/>
            <a:ext cx="16530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0639" t="20141" r="71179" b="53490"/>
          <a:stretch/>
        </p:blipFill>
        <p:spPr>
          <a:xfrm>
            <a:off x="6210875" y="1212112"/>
            <a:ext cx="1564734" cy="1275905"/>
          </a:xfrm>
          <a:prstGeom prst="rect">
            <a:avLst/>
          </a:prstGeom>
        </p:spPr>
      </p:pic>
      <p:sp>
        <p:nvSpPr>
          <p:cNvPr id="11" name="Flèche : droite 10"/>
          <p:cNvSpPr/>
          <p:nvPr/>
        </p:nvSpPr>
        <p:spPr>
          <a:xfrm>
            <a:off x="1518402" y="464383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/>
              <a:t>nir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90" y="2419142"/>
            <a:ext cx="5003220" cy="34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b="0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4214" y="1575318"/>
            <a:ext cx="170912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/>
          <p:cNvSpPr/>
          <p:nvPr/>
        </p:nvSpPr>
        <p:spPr>
          <a:xfrm>
            <a:off x="1338433" y="534558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169" t="19520" r="76668" b="51008"/>
          <a:stretch/>
        </p:blipFill>
        <p:spPr>
          <a:xfrm>
            <a:off x="6342914" y="835103"/>
            <a:ext cx="1360987" cy="20201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é</a:t>
            </a:r>
            <a:r>
              <a:rPr lang="fr-FR" sz="16600" dirty="0"/>
              <a:t>tine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462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rgbClr val="008000"/>
                </a:solidFill>
              </a:rPr>
              <a:t> t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11" y="2013225"/>
            <a:ext cx="6839778" cy="45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rgbClr val="008000"/>
                </a:solidFill>
              </a:rPr>
              <a:t> t</a:t>
            </a:r>
            <a:r>
              <a:rPr lang="fr-FR" sz="16600" dirty="0">
                <a:solidFill>
                  <a:srgbClr val="FF0000"/>
                </a:solidFill>
              </a:rPr>
              <a:t>u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u</a:t>
            </a:r>
            <a:endParaRPr lang="fr-FR" sz="1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>
          <a:xfrm>
            <a:off x="4585252" y="1802296"/>
            <a:ext cx="4263959" cy="5055703"/>
          </a:xfrm>
          <a:prstGeom prst="rect">
            <a:avLst/>
          </a:prstGeom>
        </p:spPr>
      </p:pic>
      <p:sp>
        <p:nvSpPr>
          <p:cNvPr id="5" name="Flèche : droite 4"/>
          <p:cNvSpPr/>
          <p:nvPr/>
        </p:nvSpPr>
        <p:spPr>
          <a:xfrm>
            <a:off x="4108174" y="4164494"/>
            <a:ext cx="1855305" cy="3313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8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endParaRPr lang="fr-FR" sz="1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9" y="1549883"/>
            <a:ext cx="3317805" cy="44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a 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u</a:t>
            </a:r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79" y="2359714"/>
            <a:ext cx="5558551" cy="31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a 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é</a:t>
            </a:r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é</a:t>
            </a:r>
            <a:endParaRPr lang="fr-FR" sz="1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0" y="1950761"/>
            <a:ext cx="4216469" cy="37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e 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r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33" y="2202138"/>
            <a:ext cx="3730333" cy="38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a 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119934"/>
            <a:ext cx="59245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/>
              <a:t>ble</a:t>
            </a:r>
            <a:endParaRPr lang="fr-FR" sz="1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utoShape 2" descr="Résultat de recherche d'images pour &quot;pirate trésor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1809256"/>
            <a:ext cx="4750076" cy="35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/>
              <a:t>les</a:t>
            </a:r>
            <a:r>
              <a:rPr lang="fr-FR" sz="16600" dirty="0">
                <a:solidFill>
                  <a:srgbClr val="FF0000"/>
                </a:solidFill>
              </a:rPr>
              <a:t> 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a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chemeClr val="bg2">
                    <a:lumMod val="50000"/>
                  </a:schemeClr>
                </a:solidFill>
              </a:rPr>
              <a:t>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2140226"/>
            <a:ext cx="4750490" cy="35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/>
              <a:t>les</a:t>
            </a:r>
            <a:r>
              <a:rPr lang="fr-FR" sz="16600" dirty="0">
                <a:solidFill>
                  <a:srgbClr val="008000"/>
                </a:solidFill>
              </a:rPr>
              <a:t> p</a:t>
            </a:r>
            <a:r>
              <a:rPr lang="fr-FR" sz="16600" dirty="0">
                <a:solidFill>
                  <a:srgbClr val="FF0000"/>
                </a:solidFill>
              </a:rPr>
              <a:t>â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8" y="2093016"/>
            <a:ext cx="9268774" cy="42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rgbClr val="008000"/>
                </a:solidFill>
              </a:rPr>
              <a:t> p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o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94" y="2575800"/>
            <a:ext cx="4423949" cy="29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/>
              <a:t>elle</a:t>
            </a:r>
            <a:r>
              <a:rPr lang="fr-FR" sz="16600" dirty="0">
                <a:solidFill>
                  <a:srgbClr val="008000"/>
                </a:solidFill>
              </a:rPr>
              <a:t> p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o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54" y="2120140"/>
            <a:ext cx="3491664" cy="42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e 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chemeClr val="bg2">
                    <a:lumMod val="50000"/>
                  </a:schemeClr>
                </a:solidFill>
              </a:rPr>
              <a:t>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06" y="1690688"/>
            <a:ext cx="4367742" cy="4526266"/>
          </a:xfrm>
          <a:prstGeom prst="rect">
            <a:avLst/>
          </a:prstGeom>
        </p:spPr>
      </p:pic>
      <p:sp>
        <p:nvSpPr>
          <p:cNvPr id="4" name="Flèche : bas 3"/>
          <p:cNvSpPr/>
          <p:nvPr/>
        </p:nvSpPr>
        <p:spPr>
          <a:xfrm>
            <a:off x="4320209" y="2544417"/>
            <a:ext cx="622852" cy="1563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/>
              <a:t>Les</a:t>
            </a:r>
            <a:r>
              <a:rPr lang="fr-FR" sz="16600" dirty="0">
                <a:solidFill>
                  <a:srgbClr val="008000"/>
                </a:solidFill>
              </a:rPr>
              <a:t> p</a:t>
            </a:r>
            <a:r>
              <a:rPr lang="fr-FR" sz="16600" dirty="0">
                <a:solidFill>
                  <a:srgbClr val="FF0000"/>
                </a:solidFill>
              </a:rPr>
              <a:t>é</a:t>
            </a:r>
            <a:r>
              <a:rPr lang="fr-FR" sz="16600" dirty="0">
                <a:solidFill>
                  <a:srgbClr val="008000"/>
                </a:solidFill>
              </a:rPr>
              <a:t>p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chemeClr val="bg2">
                    <a:lumMod val="50000"/>
                  </a:schemeClr>
                </a:solidFill>
              </a:rPr>
              <a:t>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48" y="2193235"/>
            <a:ext cx="5309704" cy="3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a </a:t>
            </a:r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r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r>
              <a:rPr lang="fr-FR" sz="16600" dirty="0">
                <a:solidFill>
                  <a:srgbClr val="008000"/>
                </a:solidFill>
              </a:rPr>
              <a:t>l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>
                <a:solidFill>
                  <a:srgbClr val="008000"/>
                </a:solidFill>
              </a:rPr>
              <a:t>r</a:t>
            </a:r>
            <a:r>
              <a:rPr lang="fr-FR" sz="16600" dirty="0">
                <a:solidFill>
                  <a:srgbClr val="FF0000"/>
                </a:solidFill>
              </a:rPr>
              <a:t>e</a:t>
            </a:r>
            <a:endParaRPr lang="fr-FR" sz="1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5" y="1690688"/>
            <a:ext cx="4820893" cy="48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FR" sz="239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5037" y="1575318"/>
            <a:ext cx="8883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169" t="20141" r="76668" b="50388"/>
          <a:stretch/>
        </p:blipFill>
        <p:spPr>
          <a:xfrm>
            <a:off x="6600732" y="1069019"/>
            <a:ext cx="1045812" cy="1552354"/>
          </a:xfrm>
          <a:prstGeom prst="rect">
            <a:avLst/>
          </a:prstGeom>
        </p:spPr>
      </p:pic>
      <p:sp>
        <p:nvSpPr>
          <p:cNvPr id="11" name="Flèche : droite 10"/>
          <p:cNvSpPr/>
          <p:nvPr/>
        </p:nvSpPr>
        <p:spPr>
          <a:xfrm>
            <a:off x="1338433" y="534558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i</a:t>
            </a:r>
            <a:r>
              <a:rPr lang="fr-FR" sz="16600" dirty="0"/>
              <a:t>pi</a:t>
            </a:r>
            <a:r>
              <a:rPr lang="fr-FR" sz="1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p:sp>
        <p:nvSpPr>
          <p:cNvPr id="4" name="AutoShape 2" descr="Résultat de recherche d'images pour &quot;pirate trésor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8"/>
          <a:stretch/>
        </p:blipFill>
        <p:spPr>
          <a:xfrm>
            <a:off x="2855843" y="2031103"/>
            <a:ext cx="6785113" cy="42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0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FR" sz="239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8528" y="1575318"/>
            <a:ext cx="180049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/>
          <p:cNvSpPr/>
          <p:nvPr/>
        </p:nvSpPr>
        <p:spPr>
          <a:xfrm>
            <a:off x="1338433" y="534558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0978" t="20141" r="70349" b="50388"/>
          <a:stretch/>
        </p:blipFill>
        <p:spPr>
          <a:xfrm>
            <a:off x="6187930" y="999460"/>
            <a:ext cx="1653559" cy="14672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o</a:t>
            </a:r>
            <a:r>
              <a:rPr lang="fr-FR" sz="16600" dirty="0"/>
              <a:t>mate</a:t>
            </a:r>
            <a:endParaRPr lang="fr-FR" sz="1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198411"/>
            <a:ext cx="5238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FR" sz="239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0933" y="1575318"/>
            <a:ext cx="179568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/>
          <p:cNvSpPr/>
          <p:nvPr/>
        </p:nvSpPr>
        <p:spPr>
          <a:xfrm>
            <a:off x="1338433" y="534558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2169" t="19520" r="76668" b="50388"/>
          <a:stretch/>
        </p:blipFill>
        <p:spPr>
          <a:xfrm>
            <a:off x="6235254" y="813837"/>
            <a:ext cx="1360988" cy="20627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6600" dirty="0">
                <a:solidFill>
                  <a:srgbClr val="008000"/>
                </a:solidFill>
              </a:rPr>
              <a:t>t</a:t>
            </a:r>
            <a:r>
              <a:rPr lang="fr-FR" sz="16600" dirty="0">
                <a:solidFill>
                  <a:srgbClr val="FF0000"/>
                </a:solidFill>
              </a:rPr>
              <a:t>u</a:t>
            </a:r>
            <a:r>
              <a:rPr lang="fr-FR" sz="16600" dirty="0"/>
              <a:t>nnel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70" y="1904999"/>
            <a:ext cx="3907321" cy="39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809" y="1575319"/>
            <a:ext cx="12105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fr-FR" sz="239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4214" y="1575318"/>
            <a:ext cx="170912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fr-FR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rganigramme : Stockage à accès séquentiel 4"/>
          <p:cNvSpPr/>
          <p:nvPr/>
        </p:nvSpPr>
        <p:spPr>
          <a:xfrm>
            <a:off x="914400" y="616688"/>
            <a:ext cx="2419511" cy="2402959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Stockage à accès séquentiel 5"/>
          <p:cNvSpPr/>
          <p:nvPr/>
        </p:nvSpPr>
        <p:spPr>
          <a:xfrm flipH="1">
            <a:off x="5753422" y="510362"/>
            <a:ext cx="2539973" cy="2509285"/>
          </a:xfrm>
          <a:prstGeom prst="flowChartMagnetic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/>
          <p:cNvSpPr/>
          <p:nvPr/>
        </p:nvSpPr>
        <p:spPr>
          <a:xfrm>
            <a:off x="1338433" y="5345581"/>
            <a:ext cx="5767726" cy="70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169" t="19210" r="75422" b="50388"/>
          <a:stretch/>
        </p:blipFill>
        <p:spPr>
          <a:xfrm>
            <a:off x="6349706" y="776176"/>
            <a:ext cx="1512906" cy="20839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8" y="1036705"/>
            <a:ext cx="1371702" cy="16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45</Words>
  <Application>Microsoft Office PowerPoint</Application>
  <PresentationFormat>Grand écran</PresentationFormat>
  <Paragraphs>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table</vt:lpstr>
      <vt:lpstr>Présentation PowerPoint</vt:lpstr>
      <vt:lpstr>tipis</vt:lpstr>
      <vt:lpstr>Présentation PowerPoint</vt:lpstr>
      <vt:lpstr>tomate</vt:lpstr>
      <vt:lpstr>Présentation PowerPoint</vt:lpstr>
      <vt:lpstr>tunnel</vt:lpstr>
      <vt:lpstr>Présentation PowerPoint</vt:lpstr>
      <vt:lpstr>tenir</vt:lpstr>
      <vt:lpstr>Présentation PowerPoint</vt:lpstr>
      <vt:lpstr>tétine</vt:lpstr>
      <vt:lpstr>le tapis</vt:lpstr>
      <vt:lpstr>le tutu</vt:lpstr>
      <vt:lpstr>Titi</vt:lpstr>
      <vt:lpstr>la tulipe</vt:lpstr>
      <vt:lpstr>la télé</vt:lpstr>
      <vt:lpstr>le pirate</vt:lpstr>
      <vt:lpstr>la tarte</vt:lpstr>
      <vt:lpstr>les patates</vt:lpstr>
      <vt:lpstr>les pâtes</vt:lpstr>
      <vt:lpstr>le pilote</vt:lpstr>
      <vt:lpstr>elle pilote</vt:lpstr>
      <vt:lpstr>le petit</vt:lpstr>
      <vt:lpstr>Les pépites</vt:lpstr>
      <vt:lpstr>la tirelire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maman virginie</dc:creator>
  <cp:lastModifiedBy>maman virginie</cp:lastModifiedBy>
  <cp:revision>27</cp:revision>
  <dcterms:created xsi:type="dcterms:W3CDTF">2016-09-21T10:11:37Z</dcterms:created>
  <dcterms:modified xsi:type="dcterms:W3CDTF">2016-10-16T13:14:29Z</dcterms:modified>
</cp:coreProperties>
</file>