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906000" cy="6858000" type="A4"/>
  <p:notesSz cx="6858000" cy="97345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746" y="-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55C7F-E059-4408-91DF-8593F0F3DAC4}" type="datetimeFigureOut">
              <a:rPr lang="fr-CH" smtClean="0"/>
              <a:t>02.09.2010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F1F9-1E88-4D55-BC48-B5C9973ABCC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88992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55C7F-E059-4408-91DF-8593F0F3DAC4}" type="datetimeFigureOut">
              <a:rPr lang="fr-CH" smtClean="0"/>
              <a:t>02.09.2010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F1F9-1E88-4D55-BC48-B5C9973ABCC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72064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55C7F-E059-4408-91DF-8593F0F3DAC4}" type="datetimeFigureOut">
              <a:rPr lang="fr-CH" smtClean="0"/>
              <a:t>02.09.2010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F1F9-1E88-4D55-BC48-B5C9973ABCC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27419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55C7F-E059-4408-91DF-8593F0F3DAC4}" type="datetimeFigureOut">
              <a:rPr lang="fr-CH" smtClean="0"/>
              <a:t>02.09.2010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F1F9-1E88-4D55-BC48-B5C9973ABCC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4241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55C7F-E059-4408-91DF-8593F0F3DAC4}" type="datetimeFigureOut">
              <a:rPr lang="fr-CH" smtClean="0"/>
              <a:t>02.09.2010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F1F9-1E88-4D55-BC48-B5C9973ABCC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72694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55C7F-E059-4408-91DF-8593F0F3DAC4}" type="datetimeFigureOut">
              <a:rPr lang="fr-CH" smtClean="0"/>
              <a:t>02.09.2010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F1F9-1E88-4D55-BC48-B5C9973ABCC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61652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55C7F-E059-4408-91DF-8593F0F3DAC4}" type="datetimeFigureOut">
              <a:rPr lang="fr-CH" smtClean="0"/>
              <a:t>02.09.2010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F1F9-1E88-4D55-BC48-B5C9973ABCC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92742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55C7F-E059-4408-91DF-8593F0F3DAC4}" type="datetimeFigureOut">
              <a:rPr lang="fr-CH" smtClean="0"/>
              <a:t>02.09.2010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F1F9-1E88-4D55-BC48-B5C9973ABCC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76650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55C7F-E059-4408-91DF-8593F0F3DAC4}" type="datetimeFigureOut">
              <a:rPr lang="fr-CH" smtClean="0"/>
              <a:t>02.09.2010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F1F9-1E88-4D55-BC48-B5C9973ABCC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08712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55C7F-E059-4408-91DF-8593F0F3DAC4}" type="datetimeFigureOut">
              <a:rPr lang="fr-CH" smtClean="0"/>
              <a:t>02.09.2010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F1F9-1E88-4D55-BC48-B5C9973ABCC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76516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55C7F-E059-4408-91DF-8593F0F3DAC4}" type="datetimeFigureOut">
              <a:rPr lang="fr-CH" smtClean="0"/>
              <a:t>02.09.2010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F1F9-1E88-4D55-BC48-B5C9973ABCC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53255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55C7F-E059-4408-91DF-8593F0F3DAC4}" type="datetimeFigureOut">
              <a:rPr lang="fr-CH" smtClean="0"/>
              <a:t>02.09.2010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7F1F9-1E88-4D55-BC48-B5C9973ABCC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77228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png"/><Relationship Id="rId12" Type="http://schemas.openxmlformats.org/officeDocument/2006/relationships/image" Target="../media/image11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1.wmf"/><Relationship Id="rId3" Type="http://schemas.openxmlformats.org/officeDocument/2006/relationships/image" Target="../media/image2.wmf"/><Relationship Id="rId7" Type="http://schemas.openxmlformats.org/officeDocument/2006/relationships/image" Target="../media/image6.png"/><Relationship Id="rId12" Type="http://schemas.openxmlformats.org/officeDocument/2006/relationships/image" Target="../media/image10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11" Type="http://schemas.openxmlformats.org/officeDocument/2006/relationships/image" Target="../media/image9.wmf"/><Relationship Id="rId5" Type="http://schemas.openxmlformats.org/officeDocument/2006/relationships/image" Target="../media/image4.wmf"/><Relationship Id="rId10" Type="http://schemas.openxmlformats.org/officeDocument/2006/relationships/image" Target="../media/image12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e 46"/>
          <p:cNvGrpSpPr/>
          <p:nvPr/>
        </p:nvGrpSpPr>
        <p:grpSpPr>
          <a:xfrm>
            <a:off x="200472" y="332656"/>
            <a:ext cx="9505056" cy="5904656"/>
            <a:chOff x="200472" y="188640"/>
            <a:chExt cx="9067863" cy="5472608"/>
          </a:xfrm>
        </p:grpSpPr>
        <p:sp>
          <p:nvSpPr>
            <p:cNvPr id="42" name="Rectangle 41"/>
            <p:cNvSpPr/>
            <p:nvPr/>
          </p:nvSpPr>
          <p:spPr>
            <a:xfrm>
              <a:off x="200472" y="188640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496616" y="188640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792760" y="188640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088904" y="188640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385048" y="188640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681192" y="188640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7972191" y="188640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00472" y="1556792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496616" y="1556792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792760" y="1556792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088904" y="1556792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385048" y="1556792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681192" y="1556792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972191" y="1556792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00472" y="2924944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496616" y="2924944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792760" y="2924944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088904" y="2924944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385048" y="2924944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681192" y="2924944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972191" y="2924944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00472" y="4293096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496616" y="4293096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792760" y="4293096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088904" y="4293096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385048" y="4293096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681192" y="4293096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972191" y="4293096"/>
              <a:ext cx="1296144" cy="1368152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pic>
        <p:nvPicPr>
          <p:cNvPr id="77" name="Picture 2" descr="C:\Users\astrid\AppData\Local\Microsoft\Windows\Temporary Internet Files\Content.IE5\Z659MSNA\MC90025051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718" y="435535"/>
            <a:ext cx="1106861" cy="1169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C:\Users\astrid\AppData\Local\Microsoft\Windows\Temporary Internet Files\Content.IE5\Z659MSNA\MC90041088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997" y="453327"/>
            <a:ext cx="1141753" cy="1151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4" descr="C:\Users\astrid\AppData\Local\Microsoft\Windows\Temporary Internet Files\Content.IE5\8T294KQ2\MC90035406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12" y="764704"/>
            <a:ext cx="1316485" cy="78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0" name="Groupe 79"/>
          <p:cNvGrpSpPr/>
          <p:nvPr/>
        </p:nvGrpSpPr>
        <p:grpSpPr>
          <a:xfrm>
            <a:off x="1665088" y="536848"/>
            <a:ext cx="1252655" cy="1067779"/>
            <a:chOff x="2274681" y="1527174"/>
            <a:chExt cx="3104436" cy="2323662"/>
          </a:xfrm>
        </p:grpSpPr>
        <p:pic>
          <p:nvPicPr>
            <p:cNvPr id="81" name="Picture 2" descr="C:\Users\astrid\AppData\Local\Microsoft\Windows\Temporary Internet Files\Content.IE5\8T294KQ2\MC900232612[1].wm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7394" y="1988840"/>
              <a:ext cx="1561723" cy="18619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Picture 4" descr="C:\Users\astrid\AppData\Local\Microsoft\Windows\Temporary Internet Files\Content.IE5\6BPABJ1Y\MC900233040[1]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4681" y="1988840"/>
              <a:ext cx="1670207" cy="1660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3" name="Rectangle 82"/>
            <p:cNvSpPr/>
            <p:nvPr/>
          </p:nvSpPr>
          <p:spPr>
            <a:xfrm>
              <a:off x="3109784" y="1527174"/>
              <a:ext cx="835104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fr-FR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?</a:t>
              </a:r>
              <a:endParaRPr lang="fr-F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pic>
        <p:nvPicPr>
          <p:cNvPr id="84" name="Picture 5" descr="C:\Users\astrid\AppData\Local\Microsoft\Windows\Temporary Internet Files\Content.IE5\5TBD4U6G\MC900433821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6617" y="435534"/>
            <a:ext cx="1169091" cy="1169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6" descr="C:\Users\astrid\AppData\Local\Microsoft\Windows\Temporary Internet Files\Content.IE5\8T294KQ2\MC90033437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523" y="435535"/>
            <a:ext cx="992677" cy="13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6" name="Groupe 85"/>
          <p:cNvGrpSpPr/>
          <p:nvPr/>
        </p:nvGrpSpPr>
        <p:grpSpPr>
          <a:xfrm>
            <a:off x="7058103" y="2087048"/>
            <a:ext cx="1229729" cy="889881"/>
            <a:chOff x="632520" y="548680"/>
            <a:chExt cx="3248493" cy="2520280"/>
          </a:xfrm>
        </p:grpSpPr>
        <p:pic>
          <p:nvPicPr>
            <p:cNvPr id="87" name="Picture 5" descr="C:\Users\astrid\AppData\Local\Microsoft\Windows\Temporary Internet Files\Content.IE5\Z659MSNA\MC900297731[1].wmf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2520" y="692696"/>
              <a:ext cx="3248493" cy="23762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Ellipse 87"/>
            <p:cNvSpPr/>
            <p:nvPr/>
          </p:nvSpPr>
          <p:spPr>
            <a:xfrm>
              <a:off x="2720752" y="548680"/>
              <a:ext cx="1160261" cy="252028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89" name="Groupe 88"/>
          <p:cNvGrpSpPr/>
          <p:nvPr/>
        </p:nvGrpSpPr>
        <p:grpSpPr>
          <a:xfrm>
            <a:off x="8414222" y="2059613"/>
            <a:ext cx="1224136" cy="1008112"/>
            <a:chOff x="5961112" y="476672"/>
            <a:chExt cx="3248493" cy="2376264"/>
          </a:xfrm>
        </p:grpSpPr>
        <p:pic>
          <p:nvPicPr>
            <p:cNvPr id="90" name="Picture 5" descr="C:\Users\astrid\AppData\Local\Microsoft\Windows\Temporary Internet Files\Content.IE5\Z659MSNA\MC900297731[1].wmf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61112" y="476672"/>
              <a:ext cx="3248493" cy="23762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1" name="Ellipse 90"/>
            <p:cNvSpPr/>
            <p:nvPr/>
          </p:nvSpPr>
          <p:spPr>
            <a:xfrm>
              <a:off x="6681192" y="1484784"/>
              <a:ext cx="904167" cy="122413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92" name="Groupe 91"/>
          <p:cNvGrpSpPr/>
          <p:nvPr/>
        </p:nvGrpSpPr>
        <p:grpSpPr>
          <a:xfrm>
            <a:off x="5760523" y="2095344"/>
            <a:ext cx="1154568" cy="960109"/>
            <a:chOff x="632519" y="3717032"/>
            <a:chExt cx="3248493" cy="2376264"/>
          </a:xfrm>
        </p:grpSpPr>
        <p:pic>
          <p:nvPicPr>
            <p:cNvPr id="93" name="Picture 5" descr="C:\Users\astrid\AppData\Local\Microsoft\Windows\Temporary Internet Files\Content.IE5\Z659MSNA\MC900297731[1].wmf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2519" y="3717032"/>
              <a:ext cx="3248493" cy="23762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4" name="Ellipse 93"/>
            <p:cNvSpPr/>
            <p:nvPr/>
          </p:nvSpPr>
          <p:spPr>
            <a:xfrm>
              <a:off x="2256765" y="4581128"/>
              <a:ext cx="896035" cy="151216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95" name="Groupe 94"/>
          <p:cNvGrpSpPr/>
          <p:nvPr/>
        </p:nvGrpSpPr>
        <p:grpSpPr>
          <a:xfrm>
            <a:off x="8414061" y="712399"/>
            <a:ext cx="1224297" cy="843058"/>
            <a:chOff x="5745088" y="3717032"/>
            <a:chExt cx="3248493" cy="2376264"/>
          </a:xfrm>
        </p:grpSpPr>
        <p:pic>
          <p:nvPicPr>
            <p:cNvPr id="96" name="Picture 5" descr="C:\Users\astrid\AppData\Local\Microsoft\Windows\Temporary Internet Files\Content.IE5\Z659MSNA\MC900297731[1].wmf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45088" y="3717032"/>
              <a:ext cx="3248493" cy="23762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7" name="Ellipse 96"/>
            <p:cNvSpPr/>
            <p:nvPr/>
          </p:nvSpPr>
          <p:spPr>
            <a:xfrm>
              <a:off x="5932901" y="3861048"/>
              <a:ext cx="964316" cy="223224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100" name="Groupe 99"/>
          <p:cNvGrpSpPr/>
          <p:nvPr/>
        </p:nvGrpSpPr>
        <p:grpSpPr>
          <a:xfrm flipH="1">
            <a:off x="4726331" y="2104427"/>
            <a:ext cx="837374" cy="966448"/>
            <a:chOff x="4833742" y="1662113"/>
            <a:chExt cx="1125733" cy="1746250"/>
          </a:xfrm>
        </p:grpSpPr>
        <p:grpSp>
          <p:nvGrpSpPr>
            <p:cNvPr id="101" name="Groupe 100"/>
            <p:cNvGrpSpPr/>
            <p:nvPr/>
          </p:nvGrpSpPr>
          <p:grpSpPr>
            <a:xfrm>
              <a:off x="5318125" y="1662113"/>
              <a:ext cx="641350" cy="1746250"/>
              <a:chOff x="5318125" y="1662113"/>
              <a:chExt cx="641350" cy="1746250"/>
            </a:xfrm>
          </p:grpSpPr>
          <p:sp>
            <p:nvSpPr>
              <p:cNvPr id="103" name="Freeform 171"/>
              <p:cNvSpPr>
                <a:spLocks/>
              </p:cNvSpPr>
              <p:nvPr/>
            </p:nvSpPr>
            <p:spPr bwMode="auto">
              <a:xfrm>
                <a:off x="5321300" y="2732088"/>
                <a:ext cx="635000" cy="581025"/>
              </a:xfrm>
              <a:custGeom>
                <a:avLst/>
                <a:gdLst>
                  <a:gd name="T0" fmla="*/ 352 w 400"/>
                  <a:gd name="T1" fmla="*/ 66 h 366"/>
                  <a:gd name="T2" fmla="*/ 394 w 400"/>
                  <a:gd name="T3" fmla="*/ 154 h 366"/>
                  <a:gd name="T4" fmla="*/ 400 w 400"/>
                  <a:gd name="T5" fmla="*/ 228 h 366"/>
                  <a:gd name="T6" fmla="*/ 386 w 400"/>
                  <a:gd name="T7" fmla="*/ 240 h 366"/>
                  <a:gd name="T8" fmla="*/ 360 w 400"/>
                  <a:gd name="T9" fmla="*/ 234 h 366"/>
                  <a:gd name="T10" fmla="*/ 354 w 400"/>
                  <a:gd name="T11" fmla="*/ 218 h 366"/>
                  <a:gd name="T12" fmla="*/ 354 w 400"/>
                  <a:gd name="T13" fmla="*/ 214 h 366"/>
                  <a:gd name="T14" fmla="*/ 352 w 400"/>
                  <a:gd name="T15" fmla="*/ 210 h 366"/>
                  <a:gd name="T16" fmla="*/ 350 w 400"/>
                  <a:gd name="T17" fmla="*/ 210 h 366"/>
                  <a:gd name="T18" fmla="*/ 340 w 400"/>
                  <a:gd name="T19" fmla="*/ 206 h 366"/>
                  <a:gd name="T20" fmla="*/ 336 w 400"/>
                  <a:gd name="T21" fmla="*/ 190 h 366"/>
                  <a:gd name="T22" fmla="*/ 344 w 400"/>
                  <a:gd name="T23" fmla="*/ 182 h 366"/>
                  <a:gd name="T24" fmla="*/ 352 w 400"/>
                  <a:gd name="T25" fmla="*/ 180 h 366"/>
                  <a:gd name="T26" fmla="*/ 352 w 400"/>
                  <a:gd name="T27" fmla="*/ 180 h 366"/>
                  <a:gd name="T28" fmla="*/ 326 w 400"/>
                  <a:gd name="T29" fmla="*/ 106 h 366"/>
                  <a:gd name="T30" fmla="*/ 290 w 400"/>
                  <a:gd name="T31" fmla="*/ 72 h 366"/>
                  <a:gd name="T32" fmla="*/ 290 w 400"/>
                  <a:gd name="T33" fmla="*/ 236 h 366"/>
                  <a:gd name="T34" fmla="*/ 290 w 400"/>
                  <a:gd name="T35" fmla="*/ 338 h 366"/>
                  <a:gd name="T36" fmla="*/ 290 w 400"/>
                  <a:gd name="T37" fmla="*/ 340 h 366"/>
                  <a:gd name="T38" fmla="*/ 290 w 400"/>
                  <a:gd name="T39" fmla="*/ 340 h 366"/>
                  <a:gd name="T40" fmla="*/ 290 w 400"/>
                  <a:gd name="T41" fmla="*/ 340 h 366"/>
                  <a:gd name="T42" fmla="*/ 276 w 400"/>
                  <a:gd name="T43" fmla="*/ 364 h 366"/>
                  <a:gd name="T44" fmla="*/ 258 w 400"/>
                  <a:gd name="T45" fmla="*/ 364 h 366"/>
                  <a:gd name="T46" fmla="*/ 242 w 400"/>
                  <a:gd name="T47" fmla="*/ 342 h 366"/>
                  <a:gd name="T48" fmla="*/ 242 w 400"/>
                  <a:gd name="T49" fmla="*/ 328 h 366"/>
                  <a:gd name="T50" fmla="*/ 242 w 400"/>
                  <a:gd name="T51" fmla="*/ 276 h 366"/>
                  <a:gd name="T52" fmla="*/ 228 w 400"/>
                  <a:gd name="T53" fmla="*/ 254 h 366"/>
                  <a:gd name="T54" fmla="*/ 198 w 400"/>
                  <a:gd name="T55" fmla="*/ 242 h 366"/>
                  <a:gd name="T56" fmla="*/ 176 w 400"/>
                  <a:gd name="T57" fmla="*/ 250 h 366"/>
                  <a:gd name="T58" fmla="*/ 160 w 400"/>
                  <a:gd name="T59" fmla="*/ 266 h 366"/>
                  <a:gd name="T60" fmla="*/ 154 w 400"/>
                  <a:gd name="T61" fmla="*/ 326 h 366"/>
                  <a:gd name="T62" fmla="*/ 154 w 400"/>
                  <a:gd name="T63" fmla="*/ 342 h 366"/>
                  <a:gd name="T64" fmla="*/ 148 w 400"/>
                  <a:gd name="T65" fmla="*/ 358 h 366"/>
                  <a:gd name="T66" fmla="*/ 122 w 400"/>
                  <a:gd name="T67" fmla="*/ 364 h 366"/>
                  <a:gd name="T68" fmla="*/ 108 w 400"/>
                  <a:gd name="T69" fmla="*/ 350 h 366"/>
                  <a:gd name="T70" fmla="*/ 106 w 400"/>
                  <a:gd name="T71" fmla="*/ 340 h 366"/>
                  <a:gd name="T72" fmla="*/ 106 w 400"/>
                  <a:gd name="T73" fmla="*/ 340 h 366"/>
                  <a:gd name="T74" fmla="*/ 106 w 400"/>
                  <a:gd name="T75" fmla="*/ 338 h 366"/>
                  <a:gd name="T76" fmla="*/ 106 w 400"/>
                  <a:gd name="T77" fmla="*/ 304 h 366"/>
                  <a:gd name="T78" fmla="*/ 110 w 400"/>
                  <a:gd name="T79" fmla="*/ 70 h 366"/>
                  <a:gd name="T80" fmla="*/ 74 w 400"/>
                  <a:gd name="T81" fmla="*/ 104 h 366"/>
                  <a:gd name="T82" fmla="*/ 52 w 400"/>
                  <a:gd name="T83" fmla="*/ 156 h 366"/>
                  <a:gd name="T84" fmla="*/ 48 w 400"/>
                  <a:gd name="T85" fmla="*/ 180 h 366"/>
                  <a:gd name="T86" fmla="*/ 50 w 400"/>
                  <a:gd name="T87" fmla="*/ 180 h 366"/>
                  <a:gd name="T88" fmla="*/ 64 w 400"/>
                  <a:gd name="T89" fmla="*/ 190 h 366"/>
                  <a:gd name="T90" fmla="*/ 64 w 400"/>
                  <a:gd name="T91" fmla="*/ 202 h 366"/>
                  <a:gd name="T92" fmla="*/ 50 w 400"/>
                  <a:gd name="T93" fmla="*/ 210 h 366"/>
                  <a:gd name="T94" fmla="*/ 48 w 400"/>
                  <a:gd name="T95" fmla="*/ 210 h 366"/>
                  <a:gd name="T96" fmla="*/ 46 w 400"/>
                  <a:gd name="T97" fmla="*/ 214 h 366"/>
                  <a:gd name="T98" fmla="*/ 46 w 400"/>
                  <a:gd name="T99" fmla="*/ 218 h 366"/>
                  <a:gd name="T100" fmla="*/ 40 w 400"/>
                  <a:gd name="T101" fmla="*/ 234 h 366"/>
                  <a:gd name="T102" fmla="*/ 22 w 400"/>
                  <a:gd name="T103" fmla="*/ 242 h 366"/>
                  <a:gd name="T104" fmla="*/ 0 w 400"/>
                  <a:gd name="T105" fmla="*/ 228 h 366"/>
                  <a:gd name="T106" fmla="*/ 6 w 400"/>
                  <a:gd name="T107" fmla="*/ 154 h 366"/>
                  <a:gd name="T108" fmla="*/ 32 w 400"/>
                  <a:gd name="T109" fmla="*/ 84 h 366"/>
                  <a:gd name="T110" fmla="*/ 68 w 400"/>
                  <a:gd name="T111" fmla="*/ 40 h 366"/>
                  <a:gd name="T112" fmla="*/ 102 w 400"/>
                  <a:gd name="T113" fmla="*/ 20 h 366"/>
                  <a:gd name="T114" fmla="*/ 190 w 400"/>
                  <a:gd name="T115" fmla="*/ 0 h 366"/>
                  <a:gd name="T116" fmla="*/ 238 w 400"/>
                  <a:gd name="T117" fmla="*/ 4 h 366"/>
                  <a:gd name="T118" fmla="*/ 306 w 400"/>
                  <a:gd name="T119" fmla="*/ 26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00" h="366">
                    <a:moveTo>
                      <a:pt x="326" y="38"/>
                    </a:moveTo>
                    <a:lnTo>
                      <a:pt x="326" y="38"/>
                    </a:lnTo>
                    <a:lnTo>
                      <a:pt x="338" y="50"/>
                    </a:lnTo>
                    <a:lnTo>
                      <a:pt x="352" y="66"/>
                    </a:lnTo>
                    <a:lnTo>
                      <a:pt x="352" y="66"/>
                    </a:lnTo>
                    <a:lnTo>
                      <a:pt x="364" y="82"/>
                    </a:lnTo>
                    <a:lnTo>
                      <a:pt x="376" y="104"/>
                    </a:lnTo>
                    <a:lnTo>
                      <a:pt x="376" y="104"/>
                    </a:lnTo>
                    <a:lnTo>
                      <a:pt x="386" y="126"/>
                    </a:lnTo>
                    <a:lnTo>
                      <a:pt x="394" y="154"/>
                    </a:lnTo>
                    <a:lnTo>
                      <a:pt x="394" y="154"/>
                    </a:lnTo>
                    <a:lnTo>
                      <a:pt x="400" y="184"/>
                    </a:lnTo>
                    <a:lnTo>
                      <a:pt x="400" y="218"/>
                    </a:lnTo>
                    <a:lnTo>
                      <a:pt x="400" y="218"/>
                    </a:lnTo>
                    <a:lnTo>
                      <a:pt x="400" y="228"/>
                    </a:lnTo>
                    <a:lnTo>
                      <a:pt x="400" y="228"/>
                    </a:lnTo>
                    <a:lnTo>
                      <a:pt x="394" y="234"/>
                    </a:lnTo>
                    <a:lnTo>
                      <a:pt x="394" y="234"/>
                    </a:lnTo>
                    <a:lnTo>
                      <a:pt x="386" y="240"/>
                    </a:lnTo>
                    <a:lnTo>
                      <a:pt x="386" y="240"/>
                    </a:lnTo>
                    <a:lnTo>
                      <a:pt x="378" y="242"/>
                    </a:lnTo>
                    <a:lnTo>
                      <a:pt x="378" y="242"/>
                    </a:lnTo>
                    <a:lnTo>
                      <a:pt x="368" y="240"/>
                    </a:lnTo>
                    <a:lnTo>
                      <a:pt x="368" y="240"/>
                    </a:lnTo>
                    <a:lnTo>
                      <a:pt x="360" y="234"/>
                    </a:lnTo>
                    <a:lnTo>
                      <a:pt x="360" y="234"/>
                    </a:lnTo>
                    <a:lnTo>
                      <a:pt x="356" y="228"/>
                    </a:lnTo>
                    <a:lnTo>
                      <a:pt x="356" y="228"/>
                    </a:lnTo>
                    <a:lnTo>
                      <a:pt x="354" y="218"/>
                    </a:lnTo>
                    <a:lnTo>
                      <a:pt x="354" y="218"/>
                    </a:lnTo>
                    <a:lnTo>
                      <a:pt x="354" y="218"/>
                    </a:lnTo>
                    <a:lnTo>
                      <a:pt x="354" y="218"/>
                    </a:lnTo>
                    <a:lnTo>
                      <a:pt x="354" y="216"/>
                    </a:lnTo>
                    <a:lnTo>
                      <a:pt x="354" y="216"/>
                    </a:lnTo>
                    <a:lnTo>
                      <a:pt x="354" y="214"/>
                    </a:lnTo>
                    <a:lnTo>
                      <a:pt x="354" y="214"/>
                    </a:lnTo>
                    <a:lnTo>
                      <a:pt x="354" y="210"/>
                    </a:lnTo>
                    <a:lnTo>
                      <a:pt x="354" y="210"/>
                    </a:lnTo>
                    <a:lnTo>
                      <a:pt x="352" y="210"/>
                    </a:lnTo>
                    <a:lnTo>
                      <a:pt x="352" y="210"/>
                    </a:lnTo>
                    <a:lnTo>
                      <a:pt x="352" y="210"/>
                    </a:lnTo>
                    <a:lnTo>
                      <a:pt x="352" y="210"/>
                    </a:lnTo>
                    <a:lnTo>
                      <a:pt x="350" y="210"/>
                    </a:lnTo>
                    <a:lnTo>
                      <a:pt x="350" y="210"/>
                    </a:lnTo>
                    <a:lnTo>
                      <a:pt x="350" y="210"/>
                    </a:lnTo>
                    <a:lnTo>
                      <a:pt x="350" y="210"/>
                    </a:lnTo>
                    <a:lnTo>
                      <a:pt x="344" y="210"/>
                    </a:lnTo>
                    <a:lnTo>
                      <a:pt x="344" y="210"/>
                    </a:lnTo>
                    <a:lnTo>
                      <a:pt x="340" y="206"/>
                    </a:lnTo>
                    <a:lnTo>
                      <a:pt x="340" y="206"/>
                    </a:lnTo>
                    <a:lnTo>
                      <a:pt x="336" y="202"/>
                    </a:lnTo>
                    <a:lnTo>
                      <a:pt x="336" y="202"/>
                    </a:lnTo>
                    <a:lnTo>
                      <a:pt x="336" y="196"/>
                    </a:lnTo>
                    <a:lnTo>
                      <a:pt x="336" y="196"/>
                    </a:lnTo>
                    <a:lnTo>
                      <a:pt x="336" y="190"/>
                    </a:lnTo>
                    <a:lnTo>
                      <a:pt x="336" y="190"/>
                    </a:lnTo>
                    <a:lnTo>
                      <a:pt x="340" y="186"/>
                    </a:lnTo>
                    <a:lnTo>
                      <a:pt x="340" y="186"/>
                    </a:lnTo>
                    <a:lnTo>
                      <a:pt x="344" y="182"/>
                    </a:lnTo>
                    <a:lnTo>
                      <a:pt x="344" y="182"/>
                    </a:lnTo>
                    <a:lnTo>
                      <a:pt x="350" y="180"/>
                    </a:lnTo>
                    <a:lnTo>
                      <a:pt x="350" y="180"/>
                    </a:lnTo>
                    <a:lnTo>
                      <a:pt x="350" y="180"/>
                    </a:lnTo>
                    <a:lnTo>
                      <a:pt x="350" y="180"/>
                    </a:lnTo>
                    <a:lnTo>
                      <a:pt x="352" y="180"/>
                    </a:lnTo>
                    <a:lnTo>
                      <a:pt x="352" y="180"/>
                    </a:lnTo>
                    <a:lnTo>
                      <a:pt x="352" y="180"/>
                    </a:lnTo>
                    <a:lnTo>
                      <a:pt x="352" y="180"/>
                    </a:lnTo>
                    <a:lnTo>
                      <a:pt x="352" y="180"/>
                    </a:lnTo>
                    <a:lnTo>
                      <a:pt x="352" y="180"/>
                    </a:lnTo>
                    <a:lnTo>
                      <a:pt x="348" y="158"/>
                    </a:lnTo>
                    <a:lnTo>
                      <a:pt x="342" y="138"/>
                    </a:lnTo>
                    <a:lnTo>
                      <a:pt x="342" y="138"/>
                    </a:lnTo>
                    <a:lnTo>
                      <a:pt x="334" y="120"/>
                    </a:lnTo>
                    <a:lnTo>
                      <a:pt x="326" y="106"/>
                    </a:lnTo>
                    <a:lnTo>
                      <a:pt x="326" y="106"/>
                    </a:lnTo>
                    <a:lnTo>
                      <a:pt x="316" y="96"/>
                    </a:lnTo>
                    <a:lnTo>
                      <a:pt x="308" y="86"/>
                    </a:lnTo>
                    <a:lnTo>
                      <a:pt x="308" y="86"/>
                    </a:lnTo>
                    <a:lnTo>
                      <a:pt x="290" y="72"/>
                    </a:lnTo>
                    <a:lnTo>
                      <a:pt x="290" y="72"/>
                    </a:lnTo>
                    <a:lnTo>
                      <a:pt x="290" y="148"/>
                    </a:lnTo>
                    <a:lnTo>
                      <a:pt x="290" y="148"/>
                    </a:lnTo>
                    <a:lnTo>
                      <a:pt x="290" y="236"/>
                    </a:lnTo>
                    <a:lnTo>
                      <a:pt x="290" y="236"/>
                    </a:lnTo>
                    <a:lnTo>
                      <a:pt x="290" y="308"/>
                    </a:lnTo>
                    <a:lnTo>
                      <a:pt x="290" y="308"/>
                    </a:lnTo>
                    <a:lnTo>
                      <a:pt x="290" y="338"/>
                    </a:lnTo>
                    <a:lnTo>
                      <a:pt x="290" y="338"/>
                    </a:lnTo>
                    <a:lnTo>
                      <a:pt x="290" y="338"/>
                    </a:lnTo>
                    <a:lnTo>
                      <a:pt x="290" y="338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88" y="350"/>
                    </a:lnTo>
                    <a:lnTo>
                      <a:pt x="288" y="350"/>
                    </a:lnTo>
                    <a:lnTo>
                      <a:pt x="284" y="358"/>
                    </a:lnTo>
                    <a:lnTo>
                      <a:pt x="284" y="358"/>
                    </a:lnTo>
                    <a:lnTo>
                      <a:pt x="276" y="364"/>
                    </a:lnTo>
                    <a:lnTo>
                      <a:pt x="276" y="364"/>
                    </a:lnTo>
                    <a:lnTo>
                      <a:pt x="266" y="366"/>
                    </a:lnTo>
                    <a:lnTo>
                      <a:pt x="266" y="366"/>
                    </a:lnTo>
                    <a:lnTo>
                      <a:pt x="258" y="364"/>
                    </a:lnTo>
                    <a:lnTo>
                      <a:pt x="258" y="364"/>
                    </a:lnTo>
                    <a:lnTo>
                      <a:pt x="250" y="358"/>
                    </a:lnTo>
                    <a:lnTo>
                      <a:pt x="250" y="358"/>
                    </a:lnTo>
                    <a:lnTo>
                      <a:pt x="244" y="350"/>
                    </a:lnTo>
                    <a:lnTo>
                      <a:pt x="244" y="350"/>
                    </a:lnTo>
                    <a:lnTo>
                      <a:pt x="242" y="342"/>
                    </a:lnTo>
                    <a:lnTo>
                      <a:pt x="242" y="342"/>
                    </a:lnTo>
                    <a:lnTo>
                      <a:pt x="242" y="342"/>
                    </a:lnTo>
                    <a:lnTo>
                      <a:pt x="242" y="342"/>
                    </a:lnTo>
                    <a:lnTo>
                      <a:pt x="242" y="342"/>
                    </a:lnTo>
                    <a:lnTo>
                      <a:pt x="242" y="328"/>
                    </a:lnTo>
                    <a:lnTo>
                      <a:pt x="242" y="314"/>
                    </a:lnTo>
                    <a:lnTo>
                      <a:pt x="242" y="298"/>
                    </a:lnTo>
                    <a:lnTo>
                      <a:pt x="242" y="284"/>
                    </a:lnTo>
                    <a:lnTo>
                      <a:pt x="242" y="284"/>
                    </a:lnTo>
                    <a:lnTo>
                      <a:pt x="242" y="276"/>
                    </a:lnTo>
                    <a:lnTo>
                      <a:pt x="238" y="268"/>
                    </a:lnTo>
                    <a:lnTo>
                      <a:pt x="238" y="268"/>
                    </a:lnTo>
                    <a:lnTo>
                      <a:pt x="234" y="260"/>
                    </a:lnTo>
                    <a:lnTo>
                      <a:pt x="228" y="254"/>
                    </a:lnTo>
                    <a:lnTo>
                      <a:pt x="228" y="254"/>
                    </a:lnTo>
                    <a:lnTo>
                      <a:pt x="222" y="250"/>
                    </a:lnTo>
                    <a:lnTo>
                      <a:pt x="216" y="246"/>
                    </a:lnTo>
                    <a:lnTo>
                      <a:pt x="216" y="246"/>
                    </a:lnTo>
                    <a:lnTo>
                      <a:pt x="208" y="244"/>
                    </a:lnTo>
                    <a:lnTo>
                      <a:pt x="198" y="242"/>
                    </a:lnTo>
                    <a:lnTo>
                      <a:pt x="198" y="242"/>
                    </a:lnTo>
                    <a:lnTo>
                      <a:pt x="190" y="244"/>
                    </a:lnTo>
                    <a:lnTo>
                      <a:pt x="182" y="246"/>
                    </a:lnTo>
                    <a:lnTo>
                      <a:pt x="182" y="246"/>
                    </a:lnTo>
                    <a:lnTo>
                      <a:pt x="176" y="250"/>
                    </a:lnTo>
                    <a:lnTo>
                      <a:pt x="168" y="254"/>
                    </a:lnTo>
                    <a:lnTo>
                      <a:pt x="168" y="254"/>
                    </a:lnTo>
                    <a:lnTo>
                      <a:pt x="164" y="260"/>
                    </a:lnTo>
                    <a:lnTo>
                      <a:pt x="160" y="266"/>
                    </a:lnTo>
                    <a:lnTo>
                      <a:pt x="160" y="266"/>
                    </a:lnTo>
                    <a:lnTo>
                      <a:pt x="156" y="274"/>
                    </a:lnTo>
                    <a:lnTo>
                      <a:pt x="154" y="282"/>
                    </a:lnTo>
                    <a:lnTo>
                      <a:pt x="154" y="296"/>
                    </a:lnTo>
                    <a:lnTo>
                      <a:pt x="154" y="312"/>
                    </a:lnTo>
                    <a:lnTo>
                      <a:pt x="154" y="326"/>
                    </a:lnTo>
                    <a:lnTo>
                      <a:pt x="154" y="342"/>
                    </a:lnTo>
                    <a:lnTo>
                      <a:pt x="154" y="342"/>
                    </a:lnTo>
                    <a:lnTo>
                      <a:pt x="154" y="342"/>
                    </a:lnTo>
                    <a:lnTo>
                      <a:pt x="154" y="342"/>
                    </a:lnTo>
                    <a:lnTo>
                      <a:pt x="154" y="342"/>
                    </a:lnTo>
                    <a:lnTo>
                      <a:pt x="154" y="342"/>
                    </a:lnTo>
                    <a:lnTo>
                      <a:pt x="152" y="350"/>
                    </a:lnTo>
                    <a:lnTo>
                      <a:pt x="152" y="350"/>
                    </a:lnTo>
                    <a:lnTo>
                      <a:pt x="148" y="358"/>
                    </a:lnTo>
                    <a:lnTo>
                      <a:pt x="148" y="358"/>
                    </a:lnTo>
                    <a:lnTo>
                      <a:pt x="140" y="364"/>
                    </a:lnTo>
                    <a:lnTo>
                      <a:pt x="140" y="364"/>
                    </a:lnTo>
                    <a:lnTo>
                      <a:pt x="130" y="366"/>
                    </a:lnTo>
                    <a:lnTo>
                      <a:pt x="130" y="366"/>
                    </a:lnTo>
                    <a:lnTo>
                      <a:pt x="122" y="364"/>
                    </a:lnTo>
                    <a:lnTo>
                      <a:pt x="122" y="364"/>
                    </a:lnTo>
                    <a:lnTo>
                      <a:pt x="114" y="358"/>
                    </a:lnTo>
                    <a:lnTo>
                      <a:pt x="114" y="358"/>
                    </a:lnTo>
                    <a:lnTo>
                      <a:pt x="108" y="350"/>
                    </a:lnTo>
                    <a:lnTo>
                      <a:pt x="108" y="35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38"/>
                    </a:lnTo>
                    <a:lnTo>
                      <a:pt x="106" y="338"/>
                    </a:lnTo>
                    <a:lnTo>
                      <a:pt x="106" y="338"/>
                    </a:lnTo>
                    <a:lnTo>
                      <a:pt x="106" y="338"/>
                    </a:lnTo>
                    <a:lnTo>
                      <a:pt x="106" y="304"/>
                    </a:lnTo>
                    <a:lnTo>
                      <a:pt x="106" y="304"/>
                    </a:lnTo>
                    <a:lnTo>
                      <a:pt x="108" y="226"/>
                    </a:lnTo>
                    <a:lnTo>
                      <a:pt x="108" y="226"/>
                    </a:lnTo>
                    <a:lnTo>
                      <a:pt x="108" y="136"/>
                    </a:lnTo>
                    <a:lnTo>
                      <a:pt x="108" y="136"/>
                    </a:lnTo>
                    <a:lnTo>
                      <a:pt x="110" y="70"/>
                    </a:lnTo>
                    <a:lnTo>
                      <a:pt x="110" y="70"/>
                    </a:lnTo>
                    <a:lnTo>
                      <a:pt x="92" y="84"/>
                    </a:lnTo>
                    <a:lnTo>
                      <a:pt x="92" y="84"/>
                    </a:lnTo>
                    <a:lnTo>
                      <a:pt x="82" y="94"/>
                    </a:lnTo>
                    <a:lnTo>
                      <a:pt x="74" y="104"/>
                    </a:lnTo>
                    <a:lnTo>
                      <a:pt x="74" y="104"/>
                    </a:lnTo>
                    <a:lnTo>
                      <a:pt x="66" y="118"/>
                    </a:lnTo>
                    <a:lnTo>
                      <a:pt x="58" y="136"/>
                    </a:lnTo>
                    <a:lnTo>
                      <a:pt x="58" y="136"/>
                    </a:lnTo>
                    <a:lnTo>
                      <a:pt x="52" y="156"/>
                    </a:lnTo>
                    <a:lnTo>
                      <a:pt x="48" y="180"/>
                    </a:lnTo>
                    <a:lnTo>
                      <a:pt x="48" y="180"/>
                    </a:lnTo>
                    <a:lnTo>
                      <a:pt x="48" y="180"/>
                    </a:lnTo>
                    <a:lnTo>
                      <a:pt x="48" y="180"/>
                    </a:lnTo>
                    <a:lnTo>
                      <a:pt x="48" y="180"/>
                    </a:lnTo>
                    <a:lnTo>
                      <a:pt x="48" y="180"/>
                    </a:lnTo>
                    <a:lnTo>
                      <a:pt x="50" y="180"/>
                    </a:lnTo>
                    <a:lnTo>
                      <a:pt x="50" y="180"/>
                    </a:lnTo>
                    <a:lnTo>
                      <a:pt x="50" y="180"/>
                    </a:lnTo>
                    <a:lnTo>
                      <a:pt x="50" y="180"/>
                    </a:lnTo>
                    <a:lnTo>
                      <a:pt x="56" y="182"/>
                    </a:lnTo>
                    <a:lnTo>
                      <a:pt x="56" y="182"/>
                    </a:lnTo>
                    <a:lnTo>
                      <a:pt x="60" y="186"/>
                    </a:lnTo>
                    <a:lnTo>
                      <a:pt x="60" y="186"/>
                    </a:lnTo>
                    <a:lnTo>
                      <a:pt x="64" y="190"/>
                    </a:lnTo>
                    <a:lnTo>
                      <a:pt x="64" y="190"/>
                    </a:lnTo>
                    <a:lnTo>
                      <a:pt x="64" y="196"/>
                    </a:lnTo>
                    <a:lnTo>
                      <a:pt x="64" y="196"/>
                    </a:lnTo>
                    <a:lnTo>
                      <a:pt x="64" y="202"/>
                    </a:lnTo>
                    <a:lnTo>
                      <a:pt x="64" y="202"/>
                    </a:lnTo>
                    <a:lnTo>
                      <a:pt x="60" y="206"/>
                    </a:lnTo>
                    <a:lnTo>
                      <a:pt x="60" y="206"/>
                    </a:lnTo>
                    <a:lnTo>
                      <a:pt x="56" y="210"/>
                    </a:lnTo>
                    <a:lnTo>
                      <a:pt x="56" y="210"/>
                    </a:lnTo>
                    <a:lnTo>
                      <a:pt x="50" y="210"/>
                    </a:lnTo>
                    <a:lnTo>
                      <a:pt x="50" y="210"/>
                    </a:lnTo>
                    <a:lnTo>
                      <a:pt x="50" y="210"/>
                    </a:lnTo>
                    <a:lnTo>
                      <a:pt x="50" y="210"/>
                    </a:lnTo>
                    <a:lnTo>
                      <a:pt x="48" y="210"/>
                    </a:lnTo>
                    <a:lnTo>
                      <a:pt x="48" y="210"/>
                    </a:lnTo>
                    <a:lnTo>
                      <a:pt x="48" y="210"/>
                    </a:lnTo>
                    <a:lnTo>
                      <a:pt x="48" y="210"/>
                    </a:lnTo>
                    <a:lnTo>
                      <a:pt x="46" y="210"/>
                    </a:lnTo>
                    <a:lnTo>
                      <a:pt x="46" y="210"/>
                    </a:lnTo>
                    <a:lnTo>
                      <a:pt x="46" y="214"/>
                    </a:lnTo>
                    <a:lnTo>
                      <a:pt x="46" y="214"/>
                    </a:lnTo>
                    <a:lnTo>
                      <a:pt x="46" y="216"/>
                    </a:lnTo>
                    <a:lnTo>
                      <a:pt x="46" y="216"/>
                    </a:lnTo>
                    <a:lnTo>
                      <a:pt x="46" y="218"/>
                    </a:lnTo>
                    <a:lnTo>
                      <a:pt x="46" y="218"/>
                    </a:lnTo>
                    <a:lnTo>
                      <a:pt x="46" y="218"/>
                    </a:lnTo>
                    <a:lnTo>
                      <a:pt x="46" y="218"/>
                    </a:lnTo>
                    <a:lnTo>
                      <a:pt x="44" y="228"/>
                    </a:lnTo>
                    <a:lnTo>
                      <a:pt x="44" y="228"/>
                    </a:lnTo>
                    <a:lnTo>
                      <a:pt x="40" y="234"/>
                    </a:lnTo>
                    <a:lnTo>
                      <a:pt x="40" y="234"/>
                    </a:lnTo>
                    <a:lnTo>
                      <a:pt x="32" y="240"/>
                    </a:lnTo>
                    <a:lnTo>
                      <a:pt x="32" y="240"/>
                    </a:lnTo>
                    <a:lnTo>
                      <a:pt x="22" y="242"/>
                    </a:lnTo>
                    <a:lnTo>
                      <a:pt x="22" y="242"/>
                    </a:lnTo>
                    <a:lnTo>
                      <a:pt x="14" y="240"/>
                    </a:lnTo>
                    <a:lnTo>
                      <a:pt x="14" y="240"/>
                    </a:lnTo>
                    <a:lnTo>
                      <a:pt x="6" y="234"/>
                    </a:lnTo>
                    <a:lnTo>
                      <a:pt x="6" y="234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18"/>
                    </a:lnTo>
                    <a:lnTo>
                      <a:pt x="0" y="218"/>
                    </a:lnTo>
                    <a:lnTo>
                      <a:pt x="0" y="184"/>
                    </a:lnTo>
                    <a:lnTo>
                      <a:pt x="6" y="154"/>
                    </a:lnTo>
                    <a:lnTo>
                      <a:pt x="6" y="154"/>
                    </a:lnTo>
                    <a:lnTo>
                      <a:pt x="12" y="128"/>
                    </a:lnTo>
                    <a:lnTo>
                      <a:pt x="22" y="104"/>
                    </a:lnTo>
                    <a:lnTo>
                      <a:pt x="22" y="104"/>
                    </a:lnTo>
                    <a:lnTo>
                      <a:pt x="32" y="84"/>
                    </a:lnTo>
                    <a:lnTo>
                      <a:pt x="44" y="66"/>
                    </a:lnTo>
                    <a:lnTo>
                      <a:pt x="44" y="66"/>
                    </a:lnTo>
                    <a:lnTo>
                      <a:pt x="56" y="52"/>
                    </a:lnTo>
                    <a:lnTo>
                      <a:pt x="68" y="40"/>
                    </a:lnTo>
                    <a:lnTo>
                      <a:pt x="68" y="40"/>
                    </a:lnTo>
                    <a:lnTo>
                      <a:pt x="78" y="34"/>
                    </a:lnTo>
                    <a:lnTo>
                      <a:pt x="78" y="34"/>
                    </a:lnTo>
                    <a:lnTo>
                      <a:pt x="88" y="28"/>
                    </a:lnTo>
                    <a:lnTo>
                      <a:pt x="102" y="20"/>
                    </a:lnTo>
                    <a:lnTo>
                      <a:pt x="102" y="20"/>
                    </a:lnTo>
                    <a:lnTo>
                      <a:pt x="120" y="12"/>
                    </a:lnTo>
                    <a:lnTo>
                      <a:pt x="140" y="6"/>
                    </a:lnTo>
                    <a:lnTo>
                      <a:pt x="140" y="6"/>
                    </a:lnTo>
                    <a:lnTo>
                      <a:pt x="164" y="2"/>
                    </a:lnTo>
                    <a:lnTo>
                      <a:pt x="190" y="0"/>
                    </a:lnTo>
                    <a:lnTo>
                      <a:pt x="190" y="0"/>
                    </a:lnTo>
                    <a:lnTo>
                      <a:pt x="204" y="0"/>
                    </a:lnTo>
                    <a:lnTo>
                      <a:pt x="204" y="0"/>
                    </a:lnTo>
                    <a:lnTo>
                      <a:pt x="220" y="2"/>
                    </a:lnTo>
                    <a:lnTo>
                      <a:pt x="238" y="4"/>
                    </a:lnTo>
                    <a:lnTo>
                      <a:pt x="238" y="4"/>
                    </a:lnTo>
                    <a:lnTo>
                      <a:pt x="260" y="8"/>
                    </a:lnTo>
                    <a:lnTo>
                      <a:pt x="284" y="16"/>
                    </a:lnTo>
                    <a:lnTo>
                      <a:pt x="284" y="16"/>
                    </a:lnTo>
                    <a:lnTo>
                      <a:pt x="306" y="26"/>
                    </a:lnTo>
                    <a:lnTo>
                      <a:pt x="316" y="32"/>
                    </a:lnTo>
                    <a:lnTo>
                      <a:pt x="326" y="38"/>
                    </a:lnTo>
                    <a:lnTo>
                      <a:pt x="326" y="38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04" name="Freeform 172"/>
              <p:cNvSpPr>
                <a:spLocks noEditPoints="1"/>
              </p:cNvSpPr>
              <p:nvPr/>
            </p:nvSpPr>
            <p:spPr bwMode="auto">
              <a:xfrm>
                <a:off x="5318125" y="2728913"/>
                <a:ext cx="641350" cy="584200"/>
              </a:xfrm>
              <a:custGeom>
                <a:avLst/>
                <a:gdLst>
                  <a:gd name="T0" fmla="*/ 78 w 404"/>
                  <a:gd name="T1" fmla="*/ 36 h 368"/>
                  <a:gd name="T2" fmla="*/ 14 w 404"/>
                  <a:gd name="T3" fmla="*/ 128 h 368"/>
                  <a:gd name="T4" fmla="*/ 14 w 404"/>
                  <a:gd name="T5" fmla="*/ 244 h 368"/>
                  <a:gd name="T6" fmla="*/ 50 w 404"/>
                  <a:gd name="T7" fmla="*/ 220 h 368"/>
                  <a:gd name="T8" fmla="*/ 50 w 404"/>
                  <a:gd name="T9" fmla="*/ 214 h 368"/>
                  <a:gd name="T10" fmla="*/ 62 w 404"/>
                  <a:gd name="T11" fmla="*/ 210 h 368"/>
                  <a:gd name="T12" fmla="*/ 58 w 404"/>
                  <a:gd name="T13" fmla="*/ 184 h 368"/>
                  <a:gd name="T14" fmla="*/ 84 w 404"/>
                  <a:gd name="T15" fmla="*/ 98 h 368"/>
                  <a:gd name="T16" fmla="*/ 108 w 404"/>
                  <a:gd name="T17" fmla="*/ 306 h 368"/>
                  <a:gd name="T18" fmla="*/ 108 w 404"/>
                  <a:gd name="T19" fmla="*/ 342 h 368"/>
                  <a:gd name="T20" fmla="*/ 108 w 404"/>
                  <a:gd name="T21" fmla="*/ 342 h 368"/>
                  <a:gd name="T22" fmla="*/ 132 w 404"/>
                  <a:gd name="T23" fmla="*/ 368 h 368"/>
                  <a:gd name="T24" fmla="*/ 158 w 404"/>
                  <a:gd name="T25" fmla="*/ 298 h 368"/>
                  <a:gd name="T26" fmla="*/ 184 w 404"/>
                  <a:gd name="T27" fmla="*/ 248 h 368"/>
                  <a:gd name="T28" fmla="*/ 230 w 404"/>
                  <a:gd name="T29" fmla="*/ 258 h 368"/>
                  <a:gd name="T30" fmla="*/ 242 w 404"/>
                  <a:gd name="T31" fmla="*/ 344 h 368"/>
                  <a:gd name="T32" fmla="*/ 278 w 404"/>
                  <a:gd name="T33" fmla="*/ 366 h 368"/>
                  <a:gd name="T34" fmla="*/ 294 w 404"/>
                  <a:gd name="T35" fmla="*/ 342 h 368"/>
                  <a:gd name="T36" fmla="*/ 294 w 404"/>
                  <a:gd name="T37" fmla="*/ 342 h 368"/>
                  <a:gd name="T38" fmla="*/ 294 w 404"/>
                  <a:gd name="T39" fmla="*/ 340 h 368"/>
                  <a:gd name="T40" fmla="*/ 312 w 404"/>
                  <a:gd name="T41" fmla="*/ 92 h 368"/>
                  <a:gd name="T42" fmla="*/ 346 w 404"/>
                  <a:gd name="T43" fmla="*/ 184 h 368"/>
                  <a:gd name="T44" fmla="*/ 342 w 404"/>
                  <a:gd name="T45" fmla="*/ 210 h 368"/>
                  <a:gd name="T46" fmla="*/ 354 w 404"/>
                  <a:gd name="T47" fmla="*/ 214 h 368"/>
                  <a:gd name="T48" fmla="*/ 354 w 404"/>
                  <a:gd name="T49" fmla="*/ 220 h 368"/>
                  <a:gd name="T50" fmla="*/ 390 w 404"/>
                  <a:gd name="T51" fmla="*/ 244 h 368"/>
                  <a:gd name="T52" fmla="*/ 398 w 404"/>
                  <a:gd name="T53" fmla="*/ 156 h 368"/>
                  <a:gd name="T54" fmla="*/ 328 w 404"/>
                  <a:gd name="T55" fmla="*/ 40 h 368"/>
                  <a:gd name="T56" fmla="*/ 222 w 404"/>
                  <a:gd name="T57" fmla="*/ 2 h 368"/>
                  <a:gd name="T58" fmla="*/ 16 w 404"/>
                  <a:gd name="T59" fmla="*/ 128 h 368"/>
                  <a:gd name="T60" fmla="*/ 80 w 404"/>
                  <a:gd name="T61" fmla="*/ 38 h 368"/>
                  <a:gd name="T62" fmla="*/ 206 w 404"/>
                  <a:gd name="T63" fmla="*/ 4 h 368"/>
                  <a:gd name="T64" fmla="*/ 340 w 404"/>
                  <a:gd name="T65" fmla="*/ 54 h 368"/>
                  <a:gd name="T66" fmla="*/ 402 w 404"/>
                  <a:gd name="T67" fmla="*/ 220 h 368"/>
                  <a:gd name="T68" fmla="*/ 370 w 404"/>
                  <a:gd name="T69" fmla="*/ 240 h 368"/>
                  <a:gd name="T70" fmla="*/ 358 w 404"/>
                  <a:gd name="T71" fmla="*/ 216 h 368"/>
                  <a:gd name="T72" fmla="*/ 348 w 404"/>
                  <a:gd name="T73" fmla="*/ 210 h 368"/>
                  <a:gd name="T74" fmla="*/ 344 w 404"/>
                  <a:gd name="T75" fmla="*/ 188 h 368"/>
                  <a:gd name="T76" fmla="*/ 354 w 404"/>
                  <a:gd name="T77" fmla="*/ 184 h 368"/>
                  <a:gd name="T78" fmla="*/ 322 w 404"/>
                  <a:gd name="T79" fmla="*/ 98 h 368"/>
                  <a:gd name="T80" fmla="*/ 290 w 404"/>
                  <a:gd name="T81" fmla="*/ 72 h 368"/>
                  <a:gd name="T82" fmla="*/ 292 w 404"/>
                  <a:gd name="T83" fmla="*/ 340 h 368"/>
                  <a:gd name="T84" fmla="*/ 292 w 404"/>
                  <a:gd name="T85" fmla="*/ 342 h 368"/>
                  <a:gd name="T86" fmla="*/ 284 w 404"/>
                  <a:gd name="T87" fmla="*/ 360 h 368"/>
                  <a:gd name="T88" fmla="*/ 248 w 404"/>
                  <a:gd name="T89" fmla="*/ 352 h 368"/>
                  <a:gd name="T90" fmla="*/ 238 w 404"/>
                  <a:gd name="T91" fmla="*/ 262 h 368"/>
                  <a:gd name="T92" fmla="*/ 184 w 404"/>
                  <a:gd name="T93" fmla="*/ 246 h 368"/>
                  <a:gd name="T94" fmla="*/ 156 w 404"/>
                  <a:gd name="T95" fmla="*/ 298 h 368"/>
                  <a:gd name="T96" fmla="*/ 142 w 404"/>
                  <a:gd name="T97" fmla="*/ 364 h 368"/>
                  <a:gd name="T98" fmla="*/ 110 w 404"/>
                  <a:gd name="T99" fmla="*/ 342 h 368"/>
                  <a:gd name="T100" fmla="*/ 110 w 404"/>
                  <a:gd name="T101" fmla="*/ 342 h 368"/>
                  <a:gd name="T102" fmla="*/ 110 w 404"/>
                  <a:gd name="T103" fmla="*/ 226 h 368"/>
                  <a:gd name="T104" fmla="*/ 110 w 404"/>
                  <a:gd name="T105" fmla="*/ 70 h 368"/>
                  <a:gd name="T106" fmla="*/ 60 w 404"/>
                  <a:gd name="T107" fmla="*/ 138 h 368"/>
                  <a:gd name="T108" fmla="*/ 52 w 404"/>
                  <a:gd name="T109" fmla="*/ 184 h 368"/>
                  <a:gd name="T110" fmla="*/ 64 w 404"/>
                  <a:gd name="T111" fmla="*/ 204 h 368"/>
                  <a:gd name="T112" fmla="*/ 48 w 404"/>
                  <a:gd name="T113" fmla="*/ 212 h 368"/>
                  <a:gd name="T114" fmla="*/ 34 w 404"/>
                  <a:gd name="T115" fmla="*/ 240 h 368"/>
                  <a:gd name="T116" fmla="*/ 2 w 404"/>
                  <a:gd name="T117" fmla="*/ 22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04" h="368">
                    <a:moveTo>
                      <a:pt x="192" y="0"/>
                    </a:moveTo>
                    <a:lnTo>
                      <a:pt x="192" y="0"/>
                    </a:lnTo>
                    <a:lnTo>
                      <a:pt x="166" y="2"/>
                    </a:lnTo>
                    <a:lnTo>
                      <a:pt x="142" y="6"/>
                    </a:lnTo>
                    <a:lnTo>
                      <a:pt x="142" y="6"/>
                    </a:lnTo>
                    <a:lnTo>
                      <a:pt x="122" y="14"/>
                    </a:lnTo>
                    <a:lnTo>
                      <a:pt x="104" y="22"/>
                    </a:lnTo>
                    <a:lnTo>
                      <a:pt x="104" y="22"/>
                    </a:lnTo>
                    <a:lnTo>
                      <a:pt x="90" y="28"/>
                    </a:lnTo>
                    <a:lnTo>
                      <a:pt x="78" y="36"/>
                    </a:lnTo>
                    <a:lnTo>
                      <a:pt x="78" y="36"/>
                    </a:lnTo>
                    <a:lnTo>
                      <a:pt x="70" y="42"/>
                    </a:lnTo>
                    <a:lnTo>
                      <a:pt x="70" y="42"/>
                    </a:lnTo>
                    <a:lnTo>
                      <a:pt x="58" y="54"/>
                    </a:lnTo>
                    <a:lnTo>
                      <a:pt x="46" y="68"/>
                    </a:lnTo>
                    <a:lnTo>
                      <a:pt x="46" y="68"/>
                    </a:lnTo>
                    <a:lnTo>
                      <a:pt x="34" y="84"/>
                    </a:lnTo>
                    <a:lnTo>
                      <a:pt x="22" y="104"/>
                    </a:lnTo>
                    <a:lnTo>
                      <a:pt x="22" y="104"/>
                    </a:lnTo>
                    <a:lnTo>
                      <a:pt x="14" y="128"/>
                    </a:lnTo>
                    <a:lnTo>
                      <a:pt x="6" y="154"/>
                    </a:lnTo>
                    <a:lnTo>
                      <a:pt x="6" y="154"/>
                    </a:lnTo>
                    <a:lnTo>
                      <a:pt x="2" y="186"/>
                    </a:lnTo>
                    <a:lnTo>
                      <a:pt x="0" y="220"/>
                    </a:lnTo>
                    <a:lnTo>
                      <a:pt x="0" y="220"/>
                    </a:lnTo>
                    <a:lnTo>
                      <a:pt x="2" y="230"/>
                    </a:lnTo>
                    <a:lnTo>
                      <a:pt x="2" y="230"/>
                    </a:lnTo>
                    <a:lnTo>
                      <a:pt x="8" y="238"/>
                    </a:lnTo>
                    <a:lnTo>
                      <a:pt x="8" y="238"/>
                    </a:lnTo>
                    <a:lnTo>
                      <a:pt x="14" y="244"/>
                    </a:lnTo>
                    <a:lnTo>
                      <a:pt x="14" y="244"/>
                    </a:lnTo>
                    <a:lnTo>
                      <a:pt x="24" y="246"/>
                    </a:lnTo>
                    <a:lnTo>
                      <a:pt x="24" y="246"/>
                    </a:lnTo>
                    <a:lnTo>
                      <a:pt x="34" y="244"/>
                    </a:lnTo>
                    <a:lnTo>
                      <a:pt x="34" y="244"/>
                    </a:lnTo>
                    <a:lnTo>
                      <a:pt x="42" y="238"/>
                    </a:lnTo>
                    <a:lnTo>
                      <a:pt x="42" y="238"/>
                    </a:lnTo>
                    <a:lnTo>
                      <a:pt x="48" y="230"/>
                    </a:lnTo>
                    <a:lnTo>
                      <a:pt x="48" y="230"/>
                    </a:lnTo>
                    <a:lnTo>
                      <a:pt x="50" y="220"/>
                    </a:lnTo>
                    <a:lnTo>
                      <a:pt x="50" y="220"/>
                    </a:lnTo>
                    <a:lnTo>
                      <a:pt x="50" y="220"/>
                    </a:lnTo>
                    <a:lnTo>
                      <a:pt x="50" y="220"/>
                    </a:lnTo>
                    <a:lnTo>
                      <a:pt x="50" y="218"/>
                    </a:lnTo>
                    <a:lnTo>
                      <a:pt x="50" y="218"/>
                    </a:lnTo>
                    <a:lnTo>
                      <a:pt x="50" y="216"/>
                    </a:lnTo>
                    <a:lnTo>
                      <a:pt x="50" y="216"/>
                    </a:lnTo>
                    <a:lnTo>
                      <a:pt x="50" y="214"/>
                    </a:lnTo>
                    <a:lnTo>
                      <a:pt x="50" y="214"/>
                    </a:lnTo>
                    <a:lnTo>
                      <a:pt x="50" y="214"/>
                    </a:lnTo>
                    <a:lnTo>
                      <a:pt x="50" y="214"/>
                    </a:lnTo>
                    <a:lnTo>
                      <a:pt x="50" y="214"/>
                    </a:lnTo>
                    <a:lnTo>
                      <a:pt x="50" y="214"/>
                    </a:lnTo>
                    <a:lnTo>
                      <a:pt x="52" y="214"/>
                    </a:lnTo>
                    <a:lnTo>
                      <a:pt x="52" y="214"/>
                    </a:lnTo>
                    <a:lnTo>
                      <a:pt x="52" y="214"/>
                    </a:lnTo>
                    <a:lnTo>
                      <a:pt x="52" y="214"/>
                    </a:lnTo>
                    <a:lnTo>
                      <a:pt x="58" y="212"/>
                    </a:lnTo>
                    <a:lnTo>
                      <a:pt x="58" y="212"/>
                    </a:lnTo>
                    <a:lnTo>
                      <a:pt x="62" y="210"/>
                    </a:lnTo>
                    <a:lnTo>
                      <a:pt x="62" y="210"/>
                    </a:lnTo>
                    <a:lnTo>
                      <a:pt x="66" y="204"/>
                    </a:lnTo>
                    <a:lnTo>
                      <a:pt x="66" y="204"/>
                    </a:lnTo>
                    <a:lnTo>
                      <a:pt x="68" y="198"/>
                    </a:lnTo>
                    <a:lnTo>
                      <a:pt x="68" y="198"/>
                    </a:lnTo>
                    <a:lnTo>
                      <a:pt x="66" y="192"/>
                    </a:lnTo>
                    <a:lnTo>
                      <a:pt x="66" y="192"/>
                    </a:lnTo>
                    <a:lnTo>
                      <a:pt x="62" y="186"/>
                    </a:lnTo>
                    <a:lnTo>
                      <a:pt x="62" y="186"/>
                    </a:lnTo>
                    <a:lnTo>
                      <a:pt x="58" y="184"/>
                    </a:lnTo>
                    <a:lnTo>
                      <a:pt x="58" y="184"/>
                    </a:lnTo>
                    <a:lnTo>
                      <a:pt x="52" y="182"/>
                    </a:lnTo>
                    <a:lnTo>
                      <a:pt x="52" y="182"/>
                    </a:lnTo>
                    <a:lnTo>
                      <a:pt x="56" y="158"/>
                    </a:lnTo>
                    <a:lnTo>
                      <a:pt x="62" y="140"/>
                    </a:lnTo>
                    <a:lnTo>
                      <a:pt x="62" y="140"/>
                    </a:lnTo>
                    <a:lnTo>
                      <a:pt x="68" y="124"/>
                    </a:lnTo>
                    <a:lnTo>
                      <a:pt x="76" y="110"/>
                    </a:lnTo>
                    <a:lnTo>
                      <a:pt x="76" y="110"/>
                    </a:lnTo>
                    <a:lnTo>
                      <a:pt x="84" y="98"/>
                    </a:lnTo>
                    <a:lnTo>
                      <a:pt x="92" y="88"/>
                    </a:lnTo>
                    <a:lnTo>
                      <a:pt x="92" y="88"/>
                    </a:lnTo>
                    <a:lnTo>
                      <a:pt x="110" y="74"/>
                    </a:lnTo>
                    <a:lnTo>
                      <a:pt x="110" y="74"/>
                    </a:lnTo>
                    <a:lnTo>
                      <a:pt x="108" y="142"/>
                    </a:lnTo>
                    <a:lnTo>
                      <a:pt x="108" y="142"/>
                    </a:lnTo>
                    <a:lnTo>
                      <a:pt x="108" y="230"/>
                    </a:lnTo>
                    <a:lnTo>
                      <a:pt x="108" y="230"/>
                    </a:lnTo>
                    <a:lnTo>
                      <a:pt x="108" y="306"/>
                    </a:lnTo>
                    <a:lnTo>
                      <a:pt x="108" y="306"/>
                    </a:lnTo>
                    <a:lnTo>
                      <a:pt x="108" y="340"/>
                    </a:lnTo>
                    <a:lnTo>
                      <a:pt x="108" y="340"/>
                    </a:lnTo>
                    <a:lnTo>
                      <a:pt x="108" y="340"/>
                    </a:lnTo>
                    <a:lnTo>
                      <a:pt x="108" y="340"/>
                    </a:lnTo>
                    <a:lnTo>
                      <a:pt x="108" y="340"/>
                    </a:lnTo>
                    <a:lnTo>
                      <a:pt x="108" y="340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10" y="352"/>
                    </a:lnTo>
                    <a:lnTo>
                      <a:pt x="110" y="352"/>
                    </a:lnTo>
                    <a:lnTo>
                      <a:pt x="114" y="360"/>
                    </a:lnTo>
                    <a:lnTo>
                      <a:pt x="114" y="360"/>
                    </a:lnTo>
                    <a:lnTo>
                      <a:pt x="122" y="366"/>
                    </a:lnTo>
                    <a:lnTo>
                      <a:pt x="122" y="366"/>
                    </a:lnTo>
                    <a:lnTo>
                      <a:pt x="132" y="368"/>
                    </a:lnTo>
                    <a:lnTo>
                      <a:pt x="132" y="368"/>
                    </a:lnTo>
                    <a:lnTo>
                      <a:pt x="142" y="366"/>
                    </a:lnTo>
                    <a:lnTo>
                      <a:pt x="142" y="366"/>
                    </a:lnTo>
                    <a:lnTo>
                      <a:pt x="150" y="362"/>
                    </a:lnTo>
                    <a:lnTo>
                      <a:pt x="150" y="362"/>
                    </a:lnTo>
                    <a:lnTo>
                      <a:pt x="156" y="354"/>
                    </a:lnTo>
                    <a:lnTo>
                      <a:pt x="156" y="354"/>
                    </a:lnTo>
                    <a:lnTo>
                      <a:pt x="158" y="344"/>
                    </a:lnTo>
                    <a:lnTo>
                      <a:pt x="158" y="328"/>
                    </a:lnTo>
                    <a:lnTo>
                      <a:pt x="158" y="314"/>
                    </a:lnTo>
                    <a:lnTo>
                      <a:pt x="158" y="298"/>
                    </a:lnTo>
                    <a:lnTo>
                      <a:pt x="158" y="284"/>
                    </a:lnTo>
                    <a:lnTo>
                      <a:pt x="158" y="284"/>
                    </a:lnTo>
                    <a:lnTo>
                      <a:pt x="160" y="276"/>
                    </a:lnTo>
                    <a:lnTo>
                      <a:pt x="162" y="268"/>
                    </a:lnTo>
                    <a:lnTo>
                      <a:pt x="162" y="268"/>
                    </a:lnTo>
                    <a:lnTo>
                      <a:pt x="166" y="262"/>
                    </a:lnTo>
                    <a:lnTo>
                      <a:pt x="172" y="256"/>
                    </a:lnTo>
                    <a:lnTo>
                      <a:pt x="172" y="256"/>
                    </a:lnTo>
                    <a:lnTo>
                      <a:pt x="178" y="252"/>
                    </a:lnTo>
                    <a:lnTo>
                      <a:pt x="184" y="248"/>
                    </a:lnTo>
                    <a:lnTo>
                      <a:pt x="184" y="248"/>
                    </a:lnTo>
                    <a:lnTo>
                      <a:pt x="192" y="246"/>
                    </a:lnTo>
                    <a:lnTo>
                      <a:pt x="200" y="246"/>
                    </a:lnTo>
                    <a:lnTo>
                      <a:pt x="200" y="246"/>
                    </a:lnTo>
                    <a:lnTo>
                      <a:pt x="208" y="246"/>
                    </a:lnTo>
                    <a:lnTo>
                      <a:pt x="216" y="248"/>
                    </a:lnTo>
                    <a:lnTo>
                      <a:pt x="216" y="248"/>
                    </a:lnTo>
                    <a:lnTo>
                      <a:pt x="224" y="252"/>
                    </a:lnTo>
                    <a:lnTo>
                      <a:pt x="230" y="258"/>
                    </a:lnTo>
                    <a:lnTo>
                      <a:pt x="230" y="258"/>
                    </a:lnTo>
                    <a:lnTo>
                      <a:pt x="236" y="264"/>
                    </a:lnTo>
                    <a:lnTo>
                      <a:pt x="240" y="270"/>
                    </a:lnTo>
                    <a:lnTo>
                      <a:pt x="240" y="270"/>
                    </a:lnTo>
                    <a:lnTo>
                      <a:pt x="242" y="278"/>
                    </a:lnTo>
                    <a:lnTo>
                      <a:pt x="242" y="286"/>
                    </a:lnTo>
                    <a:lnTo>
                      <a:pt x="242" y="300"/>
                    </a:lnTo>
                    <a:lnTo>
                      <a:pt x="242" y="316"/>
                    </a:lnTo>
                    <a:lnTo>
                      <a:pt x="242" y="330"/>
                    </a:lnTo>
                    <a:lnTo>
                      <a:pt x="242" y="344"/>
                    </a:lnTo>
                    <a:lnTo>
                      <a:pt x="242" y="344"/>
                    </a:lnTo>
                    <a:lnTo>
                      <a:pt x="246" y="354"/>
                    </a:lnTo>
                    <a:lnTo>
                      <a:pt x="246" y="354"/>
                    </a:lnTo>
                    <a:lnTo>
                      <a:pt x="250" y="362"/>
                    </a:lnTo>
                    <a:lnTo>
                      <a:pt x="250" y="362"/>
                    </a:lnTo>
                    <a:lnTo>
                      <a:pt x="258" y="366"/>
                    </a:lnTo>
                    <a:lnTo>
                      <a:pt x="258" y="366"/>
                    </a:lnTo>
                    <a:lnTo>
                      <a:pt x="268" y="368"/>
                    </a:lnTo>
                    <a:lnTo>
                      <a:pt x="268" y="368"/>
                    </a:lnTo>
                    <a:lnTo>
                      <a:pt x="278" y="366"/>
                    </a:lnTo>
                    <a:lnTo>
                      <a:pt x="278" y="366"/>
                    </a:lnTo>
                    <a:lnTo>
                      <a:pt x="286" y="360"/>
                    </a:lnTo>
                    <a:lnTo>
                      <a:pt x="286" y="360"/>
                    </a:lnTo>
                    <a:lnTo>
                      <a:pt x="292" y="352"/>
                    </a:lnTo>
                    <a:lnTo>
                      <a:pt x="292" y="35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0"/>
                    </a:lnTo>
                    <a:lnTo>
                      <a:pt x="294" y="340"/>
                    </a:lnTo>
                    <a:lnTo>
                      <a:pt x="294" y="340"/>
                    </a:lnTo>
                    <a:lnTo>
                      <a:pt x="294" y="340"/>
                    </a:lnTo>
                    <a:lnTo>
                      <a:pt x="294" y="310"/>
                    </a:lnTo>
                    <a:lnTo>
                      <a:pt x="294" y="310"/>
                    </a:lnTo>
                    <a:lnTo>
                      <a:pt x="294" y="238"/>
                    </a:lnTo>
                    <a:lnTo>
                      <a:pt x="294" y="238"/>
                    </a:lnTo>
                    <a:lnTo>
                      <a:pt x="294" y="152"/>
                    </a:lnTo>
                    <a:lnTo>
                      <a:pt x="294" y="152"/>
                    </a:lnTo>
                    <a:lnTo>
                      <a:pt x="292" y="76"/>
                    </a:lnTo>
                    <a:lnTo>
                      <a:pt x="292" y="76"/>
                    </a:lnTo>
                    <a:lnTo>
                      <a:pt x="312" y="92"/>
                    </a:lnTo>
                    <a:lnTo>
                      <a:pt x="312" y="92"/>
                    </a:lnTo>
                    <a:lnTo>
                      <a:pt x="320" y="102"/>
                    </a:lnTo>
                    <a:lnTo>
                      <a:pt x="328" y="112"/>
                    </a:lnTo>
                    <a:lnTo>
                      <a:pt x="328" y="112"/>
                    </a:lnTo>
                    <a:lnTo>
                      <a:pt x="336" y="126"/>
                    </a:lnTo>
                    <a:lnTo>
                      <a:pt x="342" y="142"/>
                    </a:lnTo>
                    <a:lnTo>
                      <a:pt x="342" y="142"/>
                    </a:lnTo>
                    <a:lnTo>
                      <a:pt x="348" y="160"/>
                    </a:lnTo>
                    <a:lnTo>
                      <a:pt x="352" y="182"/>
                    </a:lnTo>
                    <a:lnTo>
                      <a:pt x="352" y="182"/>
                    </a:lnTo>
                    <a:lnTo>
                      <a:pt x="346" y="184"/>
                    </a:lnTo>
                    <a:lnTo>
                      <a:pt x="346" y="184"/>
                    </a:lnTo>
                    <a:lnTo>
                      <a:pt x="342" y="186"/>
                    </a:lnTo>
                    <a:lnTo>
                      <a:pt x="342" y="186"/>
                    </a:lnTo>
                    <a:lnTo>
                      <a:pt x="338" y="192"/>
                    </a:lnTo>
                    <a:lnTo>
                      <a:pt x="338" y="192"/>
                    </a:lnTo>
                    <a:lnTo>
                      <a:pt x="336" y="198"/>
                    </a:lnTo>
                    <a:lnTo>
                      <a:pt x="336" y="198"/>
                    </a:lnTo>
                    <a:lnTo>
                      <a:pt x="338" y="204"/>
                    </a:lnTo>
                    <a:lnTo>
                      <a:pt x="338" y="204"/>
                    </a:lnTo>
                    <a:lnTo>
                      <a:pt x="342" y="210"/>
                    </a:lnTo>
                    <a:lnTo>
                      <a:pt x="342" y="210"/>
                    </a:lnTo>
                    <a:lnTo>
                      <a:pt x="346" y="212"/>
                    </a:lnTo>
                    <a:lnTo>
                      <a:pt x="346" y="212"/>
                    </a:lnTo>
                    <a:lnTo>
                      <a:pt x="352" y="214"/>
                    </a:lnTo>
                    <a:lnTo>
                      <a:pt x="352" y="214"/>
                    </a:lnTo>
                    <a:lnTo>
                      <a:pt x="352" y="214"/>
                    </a:lnTo>
                    <a:lnTo>
                      <a:pt x="352" y="214"/>
                    </a:lnTo>
                    <a:lnTo>
                      <a:pt x="354" y="214"/>
                    </a:lnTo>
                    <a:lnTo>
                      <a:pt x="354" y="214"/>
                    </a:lnTo>
                    <a:lnTo>
                      <a:pt x="354" y="214"/>
                    </a:lnTo>
                    <a:lnTo>
                      <a:pt x="354" y="214"/>
                    </a:lnTo>
                    <a:lnTo>
                      <a:pt x="354" y="214"/>
                    </a:lnTo>
                    <a:lnTo>
                      <a:pt x="354" y="214"/>
                    </a:lnTo>
                    <a:lnTo>
                      <a:pt x="354" y="216"/>
                    </a:lnTo>
                    <a:lnTo>
                      <a:pt x="354" y="216"/>
                    </a:lnTo>
                    <a:lnTo>
                      <a:pt x="354" y="218"/>
                    </a:lnTo>
                    <a:lnTo>
                      <a:pt x="354" y="218"/>
                    </a:lnTo>
                    <a:lnTo>
                      <a:pt x="354" y="220"/>
                    </a:lnTo>
                    <a:lnTo>
                      <a:pt x="354" y="220"/>
                    </a:lnTo>
                    <a:lnTo>
                      <a:pt x="354" y="220"/>
                    </a:lnTo>
                    <a:lnTo>
                      <a:pt x="354" y="220"/>
                    </a:lnTo>
                    <a:lnTo>
                      <a:pt x="356" y="230"/>
                    </a:lnTo>
                    <a:lnTo>
                      <a:pt x="356" y="230"/>
                    </a:lnTo>
                    <a:lnTo>
                      <a:pt x="362" y="238"/>
                    </a:lnTo>
                    <a:lnTo>
                      <a:pt x="362" y="238"/>
                    </a:lnTo>
                    <a:lnTo>
                      <a:pt x="370" y="244"/>
                    </a:lnTo>
                    <a:lnTo>
                      <a:pt x="370" y="244"/>
                    </a:lnTo>
                    <a:lnTo>
                      <a:pt x="380" y="246"/>
                    </a:lnTo>
                    <a:lnTo>
                      <a:pt x="380" y="246"/>
                    </a:lnTo>
                    <a:lnTo>
                      <a:pt x="390" y="244"/>
                    </a:lnTo>
                    <a:lnTo>
                      <a:pt x="390" y="244"/>
                    </a:lnTo>
                    <a:lnTo>
                      <a:pt x="396" y="238"/>
                    </a:lnTo>
                    <a:lnTo>
                      <a:pt x="396" y="238"/>
                    </a:lnTo>
                    <a:lnTo>
                      <a:pt x="402" y="230"/>
                    </a:lnTo>
                    <a:lnTo>
                      <a:pt x="402" y="230"/>
                    </a:lnTo>
                    <a:lnTo>
                      <a:pt x="404" y="220"/>
                    </a:lnTo>
                    <a:lnTo>
                      <a:pt x="404" y="220"/>
                    </a:lnTo>
                    <a:lnTo>
                      <a:pt x="402" y="186"/>
                    </a:lnTo>
                    <a:lnTo>
                      <a:pt x="398" y="156"/>
                    </a:lnTo>
                    <a:lnTo>
                      <a:pt x="398" y="156"/>
                    </a:lnTo>
                    <a:lnTo>
                      <a:pt x="390" y="128"/>
                    </a:lnTo>
                    <a:lnTo>
                      <a:pt x="380" y="106"/>
                    </a:lnTo>
                    <a:lnTo>
                      <a:pt x="380" y="106"/>
                    </a:lnTo>
                    <a:lnTo>
                      <a:pt x="368" y="84"/>
                    </a:lnTo>
                    <a:lnTo>
                      <a:pt x="356" y="68"/>
                    </a:lnTo>
                    <a:lnTo>
                      <a:pt x="356" y="68"/>
                    </a:lnTo>
                    <a:lnTo>
                      <a:pt x="342" y="52"/>
                    </a:lnTo>
                    <a:lnTo>
                      <a:pt x="328" y="40"/>
                    </a:lnTo>
                    <a:lnTo>
                      <a:pt x="328" y="40"/>
                    </a:lnTo>
                    <a:lnTo>
                      <a:pt x="328" y="40"/>
                    </a:lnTo>
                    <a:lnTo>
                      <a:pt x="328" y="40"/>
                    </a:lnTo>
                    <a:lnTo>
                      <a:pt x="328" y="40"/>
                    </a:lnTo>
                    <a:lnTo>
                      <a:pt x="328" y="40"/>
                    </a:lnTo>
                    <a:lnTo>
                      <a:pt x="308" y="26"/>
                    </a:lnTo>
                    <a:lnTo>
                      <a:pt x="286" y="16"/>
                    </a:lnTo>
                    <a:lnTo>
                      <a:pt x="286" y="16"/>
                    </a:lnTo>
                    <a:lnTo>
                      <a:pt x="264" y="10"/>
                    </a:lnTo>
                    <a:lnTo>
                      <a:pt x="242" y="4"/>
                    </a:lnTo>
                    <a:lnTo>
                      <a:pt x="242" y="4"/>
                    </a:lnTo>
                    <a:lnTo>
                      <a:pt x="222" y="2"/>
                    </a:lnTo>
                    <a:lnTo>
                      <a:pt x="206" y="0"/>
                    </a:lnTo>
                    <a:lnTo>
                      <a:pt x="206" y="0"/>
                    </a:lnTo>
                    <a:lnTo>
                      <a:pt x="192" y="0"/>
                    </a:lnTo>
                    <a:lnTo>
                      <a:pt x="192" y="0"/>
                    </a:lnTo>
                    <a:close/>
                    <a:moveTo>
                      <a:pt x="2" y="220"/>
                    </a:moveTo>
                    <a:lnTo>
                      <a:pt x="2" y="220"/>
                    </a:lnTo>
                    <a:lnTo>
                      <a:pt x="4" y="186"/>
                    </a:lnTo>
                    <a:lnTo>
                      <a:pt x="8" y="156"/>
                    </a:lnTo>
                    <a:lnTo>
                      <a:pt x="8" y="156"/>
                    </a:lnTo>
                    <a:lnTo>
                      <a:pt x="16" y="128"/>
                    </a:lnTo>
                    <a:lnTo>
                      <a:pt x="26" y="106"/>
                    </a:lnTo>
                    <a:lnTo>
                      <a:pt x="26" y="106"/>
                    </a:lnTo>
                    <a:lnTo>
                      <a:pt x="36" y="86"/>
                    </a:lnTo>
                    <a:lnTo>
                      <a:pt x="48" y="70"/>
                    </a:lnTo>
                    <a:lnTo>
                      <a:pt x="48" y="70"/>
                    </a:lnTo>
                    <a:lnTo>
                      <a:pt x="60" y="56"/>
                    </a:lnTo>
                    <a:lnTo>
                      <a:pt x="72" y="44"/>
                    </a:lnTo>
                    <a:lnTo>
                      <a:pt x="72" y="44"/>
                    </a:lnTo>
                    <a:lnTo>
                      <a:pt x="80" y="38"/>
                    </a:lnTo>
                    <a:lnTo>
                      <a:pt x="80" y="38"/>
                    </a:lnTo>
                    <a:lnTo>
                      <a:pt x="90" y="30"/>
                    </a:lnTo>
                    <a:lnTo>
                      <a:pt x="104" y="24"/>
                    </a:lnTo>
                    <a:lnTo>
                      <a:pt x="104" y="24"/>
                    </a:lnTo>
                    <a:lnTo>
                      <a:pt x="122" y="16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66" y="4"/>
                    </a:lnTo>
                    <a:lnTo>
                      <a:pt x="192" y="4"/>
                    </a:lnTo>
                    <a:lnTo>
                      <a:pt x="192" y="4"/>
                    </a:lnTo>
                    <a:lnTo>
                      <a:pt x="206" y="4"/>
                    </a:lnTo>
                    <a:lnTo>
                      <a:pt x="206" y="4"/>
                    </a:lnTo>
                    <a:lnTo>
                      <a:pt x="240" y="8"/>
                    </a:lnTo>
                    <a:lnTo>
                      <a:pt x="240" y="8"/>
                    </a:lnTo>
                    <a:lnTo>
                      <a:pt x="262" y="12"/>
                    </a:lnTo>
                    <a:lnTo>
                      <a:pt x="286" y="18"/>
                    </a:lnTo>
                    <a:lnTo>
                      <a:pt x="286" y="18"/>
                    </a:lnTo>
                    <a:lnTo>
                      <a:pt x="308" y="28"/>
                    </a:lnTo>
                    <a:lnTo>
                      <a:pt x="328" y="42"/>
                    </a:lnTo>
                    <a:lnTo>
                      <a:pt x="328" y="42"/>
                    </a:lnTo>
                    <a:lnTo>
                      <a:pt x="340" y="54"/>
                    </a:lnTo>
                    <a:lnTo>
                      <a:pt x="354" y="68"/>
                    </a:lnTo>
                    <a:lnTo>
                      <a:pt x="354" y="68"/>
                    </a:lnTo>
                    <a:lnTo>
                      <a:pt x="366" y="86"/>
                    </a:lnTo>
                    <a:lnTo>
                      <a:pt x="378" y="106"/>
                    </a:lnTo>
                    <a:lnTo>
                      <a:pt x="378" y="106"/>
                    </a:lnTo>
                    <a:lnTo>
                      <a:pt x="388" y="130"/>
                    </a:lnTo>
                    <a:lnTo>
                      <a:pt x="394" y="156"/>
                    </a:lnTo>
                    <a:lnTo>
                      <a:pt x="394" y="156"/>
                    </a:lnTo>
                    <a:lnTo>
                      <a:pt x="400" y="186"/>
                    </a:lnTo>
                    <a:lnTo>
                      <a:pt x="402" y="220"/>
                    </a:lnTo>
                    <a:lnTo>
                      <a:pt x="402" y="220"/>
                    </a:lnTo>
                    <a:lnTo>
                      <a:pt x="400" y="228"/>
                    </a:lnTo>
                    <a:lnTo>
                      <a:pt x="400" y="228"/>
                    </a:lnTo>
                    <a:lnTo>
                      <a:pt x="396" y="236"/>
                    </a:lnTo>
                    <a:lnTo>
                      <a:pt x="396" y="236"/>
                    </a:lnTo>
                    <a:lnTo>
                      <a:pt x="388" y="240"/>
                    </a:lnTo>
                    <a:lnTo>
                      <a:pt x="388" y="240"/>
                    </a:lnTo>
                    <a:lnTo>
                      <a:pt x="380" y="242"/>
                    </a:lnTo>
                    <a:lnTo>
                      <a:pt x="380" y="242"/>
                    </a:lnTo>
                    <a:lnTo>
                      <a:pt x="370" y="240"/>
                    </a:lnTo>
                    <a:lnTo>
                      <a:pt x="370" y="240"/>
                    </a:lnTo>
                    <a:lnTo>
                      <a:pt x="364" y="236"/>
                    </a:lnTo>
                    <a:lnTo>
                      <a:pt x="364" y="236"/>
                    </a:lnTo>
                    <a:lnTo>
                      <a:pt x="358" y="228"/>
                    </a:lnTo>
                    <a:lnTo>
                      <a:pt x="358" y="228"/>
                    </a:lnTo>
                    <a:lnTo>
                      <a:pt x="358" y="220"/>
                    </a:lnTo>
                    <a:lnTo>
                      <a:pt x="358" y="220"/>
                    </a:lnTo>
                    <a:lnTo>
                      <a:pt x="358" y="218"/>
                    </a:lnTo>
                    <a:lnTo>
                      <a:pt x="358" y="218"/>
                    </a:lnTo>
                    <a:lnTo>
                      <a:pt x="358" y="216"/>
                    </a:lnTo>
                    <a:lnTo>
                      <a:pt x="358" y="216"/>
                    </a:lnTo>
                    <a:lnTo>
                      <a:pt x="358" y="212"/>
                    </a:lnTo>
                    <a:lnTo>
                      <a:pt x="358" y="212"/>
                    </a:lnTo>
                    <a:lnTo>
                      <a:pt x="356" y="212"/>
                    </a:lnTo>
                    <a:lnTo>
                      <a:pt x="356" y="212"/>
                    </a:lnTo>
                    <a:lnTo>
                      <a:pt x="354" y="212"/>
                    </a:lnTo>
                    <a:lnTo>
                      <a:pt x="354" y="212"/>
                    </a:lnTo>
                    <a:lnTo>
                      <a:pt x="352" y="212"/>
                    </a:lnTo>
                    <a:lnTo>
                      <a:pt x="352" y="212"/>
                    </a:lnTo>
                    <a:lnTo>
                      <a:pt x="348" y="210"/>
                    </a:lnTo>
                    <a:lnTo>
                      <a:pt x="348" y="210"/>
                    </a:lnTo>
                    <a:lnTo>
                      <a:pt x="344" y="208"/>
                    </a:lnTo>
                    <a:lnTo>
                      <a:pt x="344" y="208"/>
                    </a:lnTo>
                    <a:lnTo>
                      <a:pt x="340" y="204"/>
                    </a:lnTo>
                    <a:lnTo>
                      <a:pt x="340" y="204"/>
                    </a:lnTo>
                    <a:lnTo>
                      <a:pt x="340" y="198"/>
                    </a:lnTo>
                    <a:lnTo>
                      <a:pt x="340" y="198"/>
                    </a:lnTo>
                    <a:lnTo>
                      <a:pt x="340" y="192"/>
                    </a:lnTo>
                    <a:lnTo>
                      <a:pt x="340" y="192"/>
                    </a:lnTo>
                    <a:lnTo>
                      <a:pt x="344" y="188"/>
                    </a:lnTo>
                    <a:lnTo>
                      <a:pt x="344" y="188"/>
                    </a:lnTo>
                    <a:lnTo>
                      <a:pt x="348" y="186"/>
                    </a:lnTo>
                    <a:lnTo>
                      <a:pt x="348" y="186"/>
                    </a:lnTo>
                    <a:lnTo>
                      <a:pt x="352" y="184"/>
                    </a:lnTo>
                    <a:lnTo>
                      <a:pt x="354" y="184"/>
                    </a:lnTo>
                    <a:lnTo>
                      <a:pt x="354" y="184"/>
                    </a:lnTo>
                    <a:lnTo>
                      <a:pt x="354" y="184"/>
                    </a:lnTo>
                    <a:lnTo>
                      <a:pt x="354" y="184"/>
                    </a:lnTo>
                    <a:lnTo>
                      <a:pt x="354" y="184"/>
                    </a:lnTo>
                    <a:lnTo>
                      <a:pt x="354" y="184"/>
                    </a:lnTo>
                    <a:lnTo>
                      <a:pt x="354" y="184"/>
                    </a:lnTo>
                    <a:lnTo>
                      <a:pt x="354" y="182"/>
                    </a:lnTo>
                    <a:lnTo>
                      <a:pt x="354" y="182"/>
                    </a:lnTo>
                    <a:lnTo>
                      <a:pt x="350" y="160"/>
                    </a:lnTo>
                    <a:lnTo>
                      <a:pt x="346" y="140"/>
                    </a:lnTo>
                    <a:lnTo>
                      <a:pt x="346" y="140"/>
                    </a:lnTo>
                    <a:lnTo>
                      <a:pt x="338" y="124"/>
                    </a:lnTo>
                    <a:lnTo>
                      <a:pt x="330" y="110"/>
                    </a:lnTo>
                    <a:lnTo>
                      <a:pt x="330" y="110"/>
                    </a:lnTo>
                    <a:lnTo>
                      <a:pt x="322" y="98"/>
                    </a:lnTo>
                    <a:lnTo>
                      <a:pt x="312" y="88"/>
                    </a:lnTo>
                    <a:lnTo>
                      <a:pt x="312" y="88"/>
                    </a:lnTo>
                    <a:lnTo>
                      <a:pt x="292" y="72"/>
                    </a:lnTo>
                    <a:lnTo>
                      <a:pt x="292" y="72"/>
                    </a:lnTo>
                    <a:lnTo>
                      <a:pt x="290" y="72"/>
                    </a:lnTo>
                    <a:lnTo>
                      <a:pt x="290" y="72"/>
                    </a:lnTo>
                    <a:lnTo>
                      <a:pt x="290" y="70"/>
                    </a:lnTo>
                    <a:lnTo>
                      <a:pt x="290" y="72"/>
                    </a:lnTo>
                    <a:lnTo>
                      <a:pt x="290" y="72"/>
                    </a:lnTo>
                    <a:lnTo>
                      <a:pt x="290" y="72"/>
                    </a:lnTo>
                    <a:lnTo>
                      <a:pt x="290" y="74"/>
                    </a:lnTo>
                    <a:lnTo>
                      <a:pt x="290" y="74"/>
                    </a:lnTo>
                    <a:lnTo>
                      <a:pt x="290" y="150"/>
                    </a:lnTo>
                    <a:lnTo>
                      <a:pt x="290" y="150"/>
                    </a:lnTo>
                    <a:lnTo>
                      <a:pt x="290" y="238"/>
                    </a:lnTo>
                    <a:lnTo>
                      <a:pt x="290" y="238"/>
                    </a:lnTo>
                    <a:lnTo>
                      <a:pt x="292" y="310"/>
                    </a:lnTo>
                    <a:lnTo>
                      <a:pt x="292" y="310"/>
                    </a:lnTo>
                    <a:lnTo>
                      <a:pt x="292" y="340"/>
                    </a:lnTo>
                    <a:lnTo>
                      <a:pt x="292" y="340"/>
                    </a:lnTo>
                    <a:lnTo>
                      <a:pt x="292" y="340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0" y="352"/>
                    </a:lnTo>
                    <a:lnTo>
                      <a:pt x="290" y="352"/>
                    </a:lnTo>
                    <a:lnTo>
                      <a:pt x="284" y="360"/>
                    </a:lnTo>
                    <a:lnTo>
                      <a:pt x="284" y="360"/>
                    </a:lnTo>
                    <a:lnTo>
                      <a:pt x="278" y="364"/>
                    </a:lnTo>
                    <a:lnTo>
                      <a:pt x="278" y="364"/>
                    </a:lnTo>
                    <a:lnTo>
                      <a:pt x="268" y="366"/>
                    </a:lnTo>
                    <a:lnTo>
                      <a:pt x="268" y="366"/>
                    </a:lnTo>
                    <a:lnTo>
                      <a:pt x="260" y="364"/>
                    </a:lnTo>
                    <a:lnTo>
                      <a:pt x="260" y="364"/>
                    </a:lnTo>
                    <a:lnTo>
                      <a:pt x="252" y="360"/>
                    </a:lnTo>
                    <a:lnTo>
                      <a:pt x="252" y="360"/>
                    </a:lnTo>
                    <a:lnTo>
                      <a:pt x="248" y="352"/>
                    </a:lnTo>
                    <a:lnTo>
                      <a:pt x="248" y="352"/>
                    </a:lnTo>
                    <a:lnTo>
                      <a:pt x="246" y="344"/>
                    </a:lnTo>
                    <a:lnTo>
                      <a:pt x="246" y="330"/>
                    </a:lnTo>
                    <a:lnTo>
                      <a:pt x="246" y="316"/>
                    </a:lnTo>
                    <a:lnTo>
                      <a:pt x="246" y="300"/>
                    </a:lnTo>
                    <a:lnTo>
                      <a:pt x="246" y="286"/>
                    </a:lnTo>
                    <a:lnTo>
                      <a:pt x="246" y="286"/>
                    </a:lnTo>
                    <a:lnTo>
                      <a:pt x="244" y="278"/>
                    </a:lnTo>
                    <a:lnTo>
                      <a:pt x="242" y="270"/>
                    </a:lnTo>
                    <a:lnTo>
                      <a:pt x="242" y="270"/>
                    </a:lnTo>
                    <a:lnTo>
                      <a:pt x="238" y="262"/>
                    </a:lnTo>
                    <a:lnTo>
                      <a:pt x="232" y="256"/>
                    </a:lnTo>
                    <a:lnTo>
                      <a:pt x="232" y="256"/>
                    </a:lnTo>
                    <a:lnTo>
                      <a:pt x="226" y="250"/>
                    </a:lnTo>
                    <a:lnTo>
                      <a:pt x="218" y="246"/>
                    </a:lnTo>
                    <a:lnTo>
                      <a:pt x="218" y="246"/>
                    </a:lnTo>
                    <a:lnTo>
                      <a:pt x="210" y="244"/>
                    </a:lnTo>
                    <a:lnTo>
                      <a:pt x="200" y="244"/>
                    </a:lnTo>
                    <a:lnTo>
                      <a:pt x="200" y="244"/>
                    </a:lnTo>
                    <a:lnTo>
                      <a:pt x="192" y="244"/>
                    </a:lnTo>
                    <a:lnTo>
                      <a:pt x="184" y="246"/>
                    </a:lnTo>
                    <a:lnTo>
                      <a:pt x="184" y="246"/>
                    </a:lnTo>
                    <a:lnTo>
                      <a:pt x="176" y="250"/>
                    </a:lnTo>
                    <a:lnTo>
                      <a:pt x="170" y="254"/>
                    </a:lnTo>
                    <a:lnTo>
                      <a:pt x="170" y="254"/>
                    </a:lnTo>
                    <a:lnTo>
                      <a:pt x="164" y="260"/>
                    </a:lnTo>
                    <a:lnTo>
                      <a:pt x="160" y="268"/>
                    </a:lnTo>
                    <a:lnTo>
                      <a:pt x="160" y="268"/>
                    </a:lnTo>
                    <a:lnTo>
                      <a:pt x="158" y="276"/>
                    </a:lnTo>
                    <a:lnTo>
                      <a:pt x="156" y="284"/>
                    </a:lnTo>
                    <a:lnTo>
                      <a:pt x="156" y="298"/>
                    </a:lnTo>
                    <a:lnTo>
                      <a:pt x="156" y="314"/>
                    </a:lnTo>
                    <a:lnTo>
                      <a:pt x="156" y="328"/>
                    </a:lnTo>
                    <a:lnTo>
                      <a:pt x="156" y="344"/>
                    </a:lnTo>
                    <a:lnTo>
                      <a:pt x="156" y="344"/>
                    </a:lnTo>
                    <a:lnTo>
                      <a:pt x="154" y="352"/>
                    </a:lnTo>
                    <a:lnTo>
                      <a:pt x="154" y="352"/>
                    </a:lnTo>
                    <a:lnTo>
                      <a:pt x="148" y="360"/>
                    </a:lnTo>
                    <a:lnTo>
                      <a:pt x="148" y="360"/>
                    </a:lnTo>
                    <a:lnTo>
                      <a:pt x="142" y="364"/>
                    </a:lnTo>
                    <a:lnTo>
                      <a:pt x="142" y="364"/>
                    </a:lnTo>
                    <a:lnTo>
                      <a:pt x="132" y="366"/>
                    </a:lnTo>
                    <a:lnTo>
                      <a:pt x="132" y="366"/>
                    </a:lnTo>
                    <a:lnTo>
                      <a:pt x="124" y="364"/>
                    </a:lnTo>
                    <a:lnTo>
                      <a:pt x="124" y="364"/>
                    </a:lnTo>
                    <a:lnTo>
                      <a:pt x="116" y="360"/>
                    </a:lnTo>
                    <a:lnTo>
                      <a:pt x="116" y="360"/>
                    </a:lnTo>
                    <a:lnTo>
                      <a:pt x="112" y="352"/>
                    </a:lnTo>
                    <a:lnTo>
                      <a:pt x="112" y="35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0"/>
                    </a:lnTo>
                    <a:lnTo>
                      <a:pt x="110" y="340"/>
                    </a:lnTo>
                    <a:lnTo>
                      <a:pt x="110" y="340"/>
                    </a:lnTo>
                    <a:lnTo>
                      <a:pt x="110" y="340"/>
                    </a:lnTo>
                    <a:lnTo>
                      <a:pt x="110" y="306"/>
                    </a:lnTo>
                    <a:lnTo>
                      <a:pt x="110" y="306"/>
                    </a:lnTo>
                    <a:lnTo>
                      <a:pt x="110" y="226"/>
                    </a:lnTo>
                    <a:lnTo>
                      <a:pt x="110" y="226"/>
                    </a:lnTo>
                    <a:lnTo>
                      <a:pt x="112" y="138"/>
                    </a:lnTo>
                    <a:lnTo>
                      <a:pt x="112" y="138"/>
                    </a:lnTo>
                    <a:lnTo>
                      <a:pt x="112" y="72"/>
                    </a:lnTo>
                    <a:lnTo>
                      <a:pt x="112" y="70"/>
                    </a:lnTo>
                    <a:lnTo>
                      <a:pt x="112" y="70"/>
                    </a:lnTo>
                    <a:lnTo>
                      <a:pt x="112" y="70"/>
                    </a:lnTo>
                    <a:lnTo>
                      <a:pt x="112" y="68"/>
                    </a:lnTo>
                    <a:lnTo>
                      <a:pt x="112" y="70"/>
                    </a:lnTo>
                    <a:lnTo>
                      <a:pt x="112" y="70"/>
                    </a:lnTo>
                    <a:lnTo>
                      <a:pt x="110" y="70"/>
                    </a:lnTo>
                    <a:lnTo>
                      <a:pt x="110" y="70"/>
                    </a:lnTo>
                    <a:lnTo>
                      <a:pt x="110" y="70"/>
                    </a:lnTo>
                    <a:lnTo>
                      <a:pt x="92" y="86"/>
                    </a:lnTo>
                    <a:lnTo>
                      <a:pt x="92" y="86"/>
                    </a:lnTo>
                    <a:lnTo>
                      <a:pt x="82" y="96"/>
                    </a:lnTo>
                    <a:lnTo>
                      <a:pt x="74" y="106"/>
                    </a:lnTo>
                    <a:lnTo>
                      <a:pt x="74" y="106"/>
                    </a:lnTo>
                    <a:lnTo>
                      <a:pt x="66" y="122"/>
                    </a:lnTo>
                    <a:lnTo>
                      <a:pt x="60" y="138"/>
                    </a:lnTo>
                    <a:lnTo>
                      <a:pt x="60" y="138"/>
                    </a:lnTo>
                    <a:lnTo>
                      <a:pt x="54" y="158"/>
                    </a:lnTo>
                    <a:lnTo>
                      <a:pt x="50" y="182"/>
                    </a:lnTo>
                    <a:lnTo>
                      <a:pt x="50" y="184"/>
                    </a:lnTo>
                    <a:lnTo>
                      <a:pt x="50" y="184"/>
                    </a:lnTo>
                    <a:lnTo>
                      <a:pt x="50" y="184"/>
                    </a:lnTo>
                    <a:lnTo>
                      <a:pt x="50" y="184"/>
                    </a:lnTo>
                    <a:lnTo>
                      <a:pt x="50" y="184"/>
                    </a:lnTo>
                    <a:lnTo>
                      <a:pt x="50" y="184"/>
                    </a:lnTo>
                    <a:lnTo>
                      <a:pt x="50" y="184"/>
                    </a:lnTo>
                    <a:lnTo>
                      <a:pt x="52" y="184"/>
                    </a:lnTo>
                    <a:lnTo>
                      <a:pt x="52" y="184"/>
                    </a:lnTo>
                    <a:lnTo>
                      <a:pt x="56" y="186"/>
                    </a:lnTo>
                    <a:lnTo>
                      <a:pt x="56" y="186"/>
                    </a:lnTo>
                    <a:lnTo>
                      <a:pt x="60" y="188"/>
                    </a:lnTo>
                    <a:lnTo>
                      <a:pt x="60" y="188"/>
                    </a:lnTo>
                    <a:lnTo>
                      <a:pt x="64" y="192"/>
                    </a:lnTo>
                    <a:lnTo>
                      <a:pt x="64" y="192"/>
                    </a:lnTo>
                    <a:lnTo>
                      <a:pt x="64" y="198"/>
                    </a:lnTo>
                    <a:lnTo>
                      <a:pt x="64" y="198"/>
                    </a:lnTo>
                    <a:lnTo>
                      <a:pt x="64" y="204"/>
                    </a:lnTo>
                    <a:lnTo>
                      <a:pt x="64" y="204"/>
                    </a:lnTo>
                    <a:lnTo>
                      <a:pt x="60" y="208"/>
                    </a:lnTo>
                    <a:lnTo>
                      <a:pt x="60" y="208"/>
                    </a:lnTo>
                    <a:lnTo>
                      <a:pt x="56" y="210"/>
                    </a:lnTo>
                    <a:lnTo>
                      <a:pt x="56" y="210"/>
                    </a:lnTo>
                    <a:lnTo>
                      <a:pt x="52" y="212"/>
                    </a:lnTo>
                    <a:lnTo>
                      <a:pt x="50" y="212"/>
                    </a:lnTo>
                    <a:lnTo>
                      <a:pt x="50" y="212"/>
                    </a:lnTo>
                    <a:lnTo>
                      <a:pt x="48" y="212"/>
                    </a:lnTo>
                    <a:lnTo>
                      <a:pt x="48" y="212"/>
                    </a:lnTo>
                    <a:lnTo>
                      <a:pt x="46" y="214"/>
                    </a:lnTo>
                    <a:lnTo>
                      <a:pt x="46" y="216"/>
                    </a:lnTo>
                    <a:lnTo>
                      <a:pt x="46" y="218"/>
                    </a:lnTo>
                    <a:lnTo>
                      <a:pt x="46" y="220"/>
                    </a:lnTo>
                    <a:lnTo>
                      <a:pt x="46" y="220"/>
                    </a:lnTo>
                    <a:lnTo>
                      <a:pt x="46" y="228"/>
                    </a:lnTo>
                    <a:lnTo>
                      <a:pt x="46" y="228"/>
                    </a:lnTo>
                    <a:lnTo>
                      <a:pt x="40" y="236"/>
                    </a:lnTo>
                    <a:lnTo>
                      <a:pt x="40" y="236"/>
                    </a:lnTo>
                    <a:lnTo>
                      <a:pt x="34" y="240"/>
                    </a:lnTo>
                    <a:lnTo>
                      <a:pt x="34" y="240"/>
                    </a:lnTo>
                    <a:lnTo>
                      <a:pt x="24" y="242"/>
                    </a:lnTo>
                    <a:lnTo>
                      <a:pt x="24" y="242"/>
                    </a:lnTo>
                    <a:lnTo>
                      <a:pt x="16" y="240"/>
                    </a:lnTo>
                    <a:lnTo>
                      <a:pt x="16" y="240"/>
                    </a:lnTo>
                    <a:lnTo>
                      <a:pt x="8" y="236"/>
                    </a:lnTo>
                    <a:lnTo>
                      <a:pt x="8" y="236"/>
                    </a:lnTo>
                    <a:lnTo>
                      <a:pt x="4" y="228"/>
                    </a:lnTo>
                    <a:lnTo>
                      <a:pt x="4" y="228"/>
                    </a:lnTo>
                    <a:lnTo>
                      <a:pt x="2" y="220"/>
                    </a:lnTo>
                    <a:lnTo>
                      <a:pt x="2" y="220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05" name="Freeform 173"/>
              <p:cNvSpPr>
                <a:spLocks/>
              </p:cNvSpPr>
              <p:nvPr/>
            </p:nvSpPr>
            <p:spPr bwMode="auto">
              <a:xfrm>
                <a:off x="5321300" y="3005138"/>
                <a:ext cx="101600" cy="111125"/>
              </a:xfrm>
              <a:custGeom>
                <a:avLst/>
                <a:gdLst>
                  <a:gd name="T0" fmla="*/ 50 w 64"/>
                  <a:gd name="T1" fmla="*/ 8 h 70"/>
                  <a:gd name="T2" fmla="*/ 50 w 64"/>
                  <a:gd name="T3" fmla="*/ 8 h 70"/>
                  <a:gd name="T4" fmla="*/ 48 w 64"/>
                  <a:gd name="T5" fmla="*/ 8 h 70"/>
                  <a:gd name="T6" fmla="*/ 48 w 64"/>
                  <a:gd name="T7" fmla="*/ 8 h 70"/>
                  <a:gd name="T8" fmla="*/ 48 w 64"/>
                  <a:gd name="T9" fmla="*/ 8 h 70"/>
                  <a:gd name="T10" fmla="*/ 48 w 64"/>
                  <a:gd name="T11" fmla="*/ 8 h 70"/>
                  <a:gd name="T12" fmla="*/ 48 w 64"/>
                  <a:gd name="T13" fmla="*/ 6 h 70"/>
                  <a:gd name="T14" fmla="*/ 48 w 64"/>
                  <a:gd name="T15" fmla="*/ 6 h 70"/>
                  <a:gd name="T16" fmla="*/ 38 w 64"/>
                  <a:gd name="T17" fmla="*/ 4 h 70"/>
                  <a:gd name="T18" fmla="*/ 14 w 64"/>
                  <a:gd name="T19" fmla="*/ 2 h 70"/>
                  <a:gd name="T20" fmla="*/ 2 w 64"/>
                  <a:gd name="T21" fmla="*/ 0 h 70"/>
                  <a:gd name="T22" fmla="*/ 0 w 64"/>
                  <a:gd name="T23" fmla="*/ 12 h 70"/>
                  <a:gd name="T24" fmla="*/ 0 w 64"/>
                  <a:gd name="T25" fmla="*/ 22 h 70"/>
                  <a:gd name="T26" fmla="*/ 0 w 64"/>
                  <a:gd name="T27" fmla="*/ 34 h 70"/>
                  <a:gd name="T28" fmla="*/ 0 w 64"/>
                  <a:gd name="T29" fmla="*/ 46 h 70"/>
                  <a:gd name="T30" fmla="*/ 0 w 64"/>
                  <a:gd name="T31" fmla="*/ 56 h 70"/>
                  <a:gd name="T32" fmla="*/ 6 w 64"/>
                  <a:gd name="T33" fmla="*/ 62 h 70"/>
                  <a:gd name="T34" fmla="*/ 14 w 64"/>
                  <a:gd name="T35" fmla="*/ 68 h 70"/>
                  <a:gd name="T36" fmla="*/ 22 w 64"/>
                  <a:gd name="T37" fmla="*/ 70 h 70"/>
                  <a:gd name="T38" fmla="*/ 32 w 64"/>
                  <a:gd name="T39" fmla="*/ 68 h 70"/>
                  <a:gd name="T40" fmla="*/ 40 w 64"/>
                  <a:gd name="T41" fmla="*/ 62 h 70"/>
                  <a:gd name="T42" fmla="*/ 44 w 64"/>
                  <a:gd name="T43" fmla="*/ 56 h 70"/>
                  <a:gd name="T44" fmla="*/ 46 w 64"/>
                  <a:gd name="T45" fmla="*/ 46 h 70"/>
                  <a:gd name="T46" fmla="*/ 46 w 64"/>
                  <a:gd name="T47" fmla="*/ 46 h 70"/>
                  <a:gd name="T48" fmla="*/ 46 w 64"/>
                  <a:gd name="T49" fmla="*/ 44 h 70"/>
                  <a:gd name="T50" fmla="*/ 46 w 64"/>
                  <a:gd name="T51" fmla="*/ 42 h 70"/>
                  <a:gd name="T52" fmla="*/ 46 w 64"/>
                  <a:gd name="T53" fmla="*/ 38 h 70"/>
                  <a:gd name="T54" fmla="*/ 48 w 64"/>
                  <a:gd name="T55" fmla="*/ 38 h 70"/>
                  <a:gd name="T56" fmla="*/ 48 w 64"/>
                  <a:gd name="T57" fmla="*/ 38 h 70"/>
                  <a:gd name="T58" fmla="*/ 50 w 64"/>
                  <a:gd name="T59" fmla="*/ 38 h 70"/>
                  <a:gd name="T60" fmla="*/ 50 w 64"/>
                  <a:gd name="T61" fmla="*/ 38 h 70"/>
                  <a:gd name="T62" fmla="*/ 56 w 64"/>
                  <a:gd name="T63" fmla="*/ 38 h 70"/>
                  <a:gd name="T64" fmla="*/ 60 w 64"/>
                  <a:gd name="T65" fmla="*/ 34 h 70"/>
                  <a:gd name="T66" fmla="*/ 64 w 64"/>
                  <a:gd name="T67" fmla="*/ 30 h 70"/>
                  <a:gd name="T68" fmla="*/ 64 w 64"/>
                  <a:gd name="T69" fmla="*/ 24 h 70"/>
                  <a:gd name="T70" fmla="*/ 64 w 64"/>
                  <a:gd name="T71" fmla="*/ 18 h 70"/>
                  <a:gd name="T72" fmla="*/ 60 w 64"/>
                  <a:gd name="T73" fmla="*/ 14 h 70"/>
                  <a:gd name="T74" fmla="*/ 56 w 64"/>
                  <a:gd name="T75" fmla="*/ 10 h 70"/>
                  <a:gd name="T76" fmla="*/ 50 w 64"/>
                  <a:gd name="T77" fmla="*/ 8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4" h="70">
                    <a:moveTo>
                      <a:pt x="50" y="8"/>
                    </a:moveTo>
                    <a:lnTo>
                      <a:pt x="50" y="8"/>
                    </a:lnTo>
                    <a:lnTo>
                      <a:pt x="50" y="8"/>
                    </a:lnTo>
                    <a:lnTo>
                      <a:pt x="50" y="8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50" y="4"/>
                    </a:lnTo>
                    <a:lnTo>
                      <a:pt x="38" y="4"/>
                    </a:lnTo>
                    <a:lnTo>
                      <a:pt x="26" y="2"/>
                    </a:lnTo>
                    <a:lnTo>
                      <a:pt x="14" y="2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0" y="46"/>
                    </a:lnTo>
                    <a:lnTo>
                      <a:pt x="0" y="46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6" y="62"/>
                    </a:lnTo>
                    <a:lnTo>
                      <a:pt x="6" y="62"/>
                    </a:lnTo>
                    <a:lnTo>
                      <a:pt x="14" y="68"/>
                    </a:lnTo>
                    <a:lnTo>
                      <a:pt x="14" y="68"/>
                    </a:lnTo>
                    <a:lnTo>
                      <a:pt x="22" y="70"/>
                    </a:lnTo>
                    <a:lnTo>
                      <a:pt x="22" y="70"/>
                    </a:lnTo>
                    <a:lnTo>
                      <a:pt x="32" y="68"/>
                    </a:lnTo>
                    <a:lnTo>
                      <a:pt x="32" y="68"/>
                    </a:lnTo>
                    <a:lnTo>
                      <a:pt x="40" y="62"/>
                    </a:lnTo>
                    <a:lnTo>
                      <a:pt x="40" y="62"/>
                    </a:lnTo>
                    <a:lnTo>
                      <a:pt x="44" y="56"/>
                    </a:lnTo>
                    <a:lnTo>
                      <a:pt x="44" y="56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6" y="44"/>
                    </a:lnTo>
                    <a:lnTo>
                      <a:pt x="46" y="44"/>
                    </a:lnTo>
                    <a:lnTo>
                      <a:pt x="46" y="42"/>
                    </a:lnTo>
                    <a:lnTo>
                      <a:pt x="46" y="42"/>
                    </a:lnTo>
                    <a:lnTo>
                      <a:pt x="46" y="38"/>
                    </a:lnTo>
                    <a:lnTo>
                      <a:pt x="46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50" y="38"/>
                    </a:lnTo>
                    <a:lnTo>
                      <a:pt x="50" y="38"/>
                    </a:lnTo>
                    <a:lnTo>
                      <a:pt x="50" y="38"/>
                    </a:lnTo>
                    <a:lnTo>
                      <a:pt x="50" y="38"/>
                    </a:lnTo>
                    <a:lnTo>
                      <a:pt x="56" y="38"/>
                    </a:lnTo>
                    <a:lnTo>
                      <a:pt x="56" y="38"/>
                    </a:lnTo>
                    <a:lnTo>
                      <a:pt x="60" y="34"/>
                    </a:lnTo>
                    <a:lnTo>
                      <a:pt x="60" y="34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18"/>
                    </a:lnTo>
                    <a:lnTo>
                      <a:pt x="64" y="18"/>
                    </a:lnTo>
                    <a:lnTo>
                      <a:pt x="60" y="14"/>
                    </a:lnTo>
                    <a:lnTo>
                      <a:pt x="60" y="14"/>
                    </a:lnTo>
                    <a:lnTo>
                      <a:pt x="56" y="10"/>
                    </a:lnTo>
                    <a:lnTo>
                      <a:pt x="56" y="10"/>
                    </a:lnTo>
                    <a:lnTo>
                      <a:pt x="50" y="8"/>
                    </a:lnTo>
                    <a:lnTo>
                      <a:pt x="50" y="8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06" name="Freeform 174"/>
              <p:cNvSpPr>
                <a:spLocks noEditPoints="1"/>
              </p:cNvSpPr>
              <p:nvPr/>
            </p:nvSpPr>
            <p:spPr bwMode="auto">
              <a:xfrm>
                <a:off x="5318125" y="3005138"/>
                <a:ext cx="107950" cy="111125"/>
              </a:xfrm>
              <a:custGeom>
                <a:avLst/>
                <a:gdLst>
                  <a:gd name="T0" fmla="*/ 2 w 68"/>
                  <a:gd name="T1" fmla="*/ 12 h 70"/>
                  <a:gd name="T2" fmla="*/ 0 w 68"/>
                  <a:gd name="T3" fmla="*/ 22 h 70"/>
                  <a:gd name="T4" fmla="*/ 0 w 68"/>
                  <a:gd name="T5" fmla="*/ 46 h 70"/>
                  <a:gd name="T6" fmla="*/ 2 w 68"/>
                  <a:gd name="T7" fmla="*/ 56 h 70"/>
                  <a:gd name="T8" fmla="*/ 16 w 68"/>
                  <a:gd name="T9" fmla="*/ 68 h 70"/>
                  <a:gd name="T10" fmla="*/ 24 w 68"/>
                  <a:gd name="T11" fmla="*/ 70 h 70"/>
                  <a:gd name="T12" fmla="*/ 42 w 68"/>
                  <a:gd name="T13" fmla="*/ 64 h 70"/>
                  <a:gd name="T14" fmla="*/ 48 w 68"/>
                  <a:gd name="T15" fmla="*/ 56 h 70"/>
                  <a:gd name="T16" fmla="*/ 50 w 68"/>
                  <a:gd name="T17" fmla="*/ 46 h 70"/>
                  <a:gd name="T18" fmla="*/ 50 w 68"/>
                  <a:gd name="T19" fmla="*/ 44 h 70"/>
                  <a:gd name="T20" fmla="*/ 50 w 68"/>
                  <a:gd name="T21" fmla="*/ 40 h 70"/>
                  <a:gd name="T22" fmla="*/ 50 w 68"/>
                  <a:gd name="T23" fmla="*/ 40 h 70"/>
                  <a:gd name="T24" fmla="*/ 52 w 68"/>
                  <a:gd name="T25" fmla="*/ 40 h 70"/>
                  <a:gd name="T26" fmla="*/ 52 w 68"/>
                  <a:gd name="T27" fmla="*/ 40 h 70"/>
                  <a:gd name="T28" fmla="*/ 62 w 68"/>
                  <a:gd name="T29" fmla="*/ 36 h 70"/>
                  <a:gd name="T30" fmla="*/ 66 w 68"/>
                  <a:gd name="T31" fmla="*/ 30 h 70"/>
                  <a:gd name="T32" fmla="*/ 66 w 68"/>
                  <a:gd name="T33" fmla="*/ 18 h 70"/>
                  <a:gd name="T34" fmla="*/ 62 w 68"/>
                  <a:gd name="T35" fmla="*/ 12 h 70"/>
                  <a:gd name="T36" fmla="*/ 52 w 68"/>
                  <a:gd name="T37" fmla="*/ 8 h 70"/>
                  <a:gd name="T38" fmla="*/ 52 w 68"/>
                  <a:gd name="T39" fmla="*/ 8 h 70"/>
                  <a:gd name="T40" fmla="*/ 52 w 68"/>
                  <a:gd name="T41" fmla="*/ 6 h 70"/>
                  <a:gd name="T42" fmla="*/ 52 w 68"/>
                  <a:gd name="T43" fmla="*/ 6 h 70"/>
                  <a:gd name="T44" fmla="*/ 52 w 68"/>
                  <a:gd name="T45" fmla="*/ 4 h 70"/>
                  <a:gd name="T46" fmla="*/ 52 w 68"/>
                  <a:gd name="T47" fmla="*/ 4 h 70"/>
                  <a:gd name="T48" fmla="*/ 28 w 68"/>
                  <a:gd name="T49" fmla="*/ 2 h 70"/>
                  <a:gd name="T50" fmla="*/ 4 w 68"/>
                  <a:gd name="T51" fmla="*/ 0 h 70"/>
                  <a:gd name="T52" fmla="*/ 4 w 68"/>
                  <a:gd name="T53" fmla="*/ 0 h 70"/>
                  <a:gd name="T54" fmla="*/ 2 w 68"/>
                  <a:gd name="T55" fmla="*/ 34 h 70"/>
                  <a:gd name="T56" fmla="*/ 2 w 68"/>
                  <a:gd name="T57" fmla="*/ 24 h 70"/>
                  <a:gd name="T58" fmla="*/ 6 w 68"/>
                  <a:gd name="T59" fmla="*/ 2 h 70"/>
                  <a:gd name="T60" fmla="*/ 12 w 68"/>
                  <a:gd name="T61" fmla="*/ 2 h 70"/>
                  <a:gd name="T62" fmla="*/ 42 w 68"/>
                  <a:gd name="T63" fmla="*/ 6 h 70"/>
                  <a:gd name="T64" fmla="*/ 50 w 68"/>
                  <a:gd name="T65" fmla="*/ 6 h 70"/>
                  <a:gd name="T66" fmla="*/ 50 w 68"/>
                  <a:gd name="T67" fmla="*/ 8 h 70"/>
                  <a:gd name="T68" fmla="*/ 50 w 68"/>
                  <a:gd name="T69" fmla="*/ 10 h 70"/>
                  <a:gd name="T70" fmla="*/ 50 w 68"/>
                  <a:gd name="T71" fmla="*/ 10 h 70"/>
                  <a:gd name="T72" fmla="*/ 50 w 68"/>
                  <a:gd name="T73" fmla="*/ 10 h 70"/>
                  <a:gd name="T74" fmla="*/ 52 w 68"/>
                  <a:gd name="T75" fmla="*/ 10 h 70"/>
                  <a:gd name="T76" fmla="*/ 56 w 68"/>
                  <a:gd name="T77" fmla="*/ 12 h 70"/>
                  <a:gd name="T78" fmla="*/ 64 w 68"/>
                  <a:gd name="T79" fmla="*/ 18 h 70"/>
                  <a:gd name="T80" fmla="*/ 66 w 68"/>
                  <a:gd name="T81" fmla="*/ 24 h 70"/>
                  <a:gd name="T82" fmla="*/ 62 w 68"/>
                  <a:gd name="T83" fmla="*/ 34 h 70"/>
                  <a:gd name="T84" fmla="*/ 56 w 68"/>
                  <a:gd name="T85" fmla="*/ 36 h 70"/>
                  <a:gd name="T86" fmla="*/ 50 w 68"/>
                  <a:gd name="T87" fmla="*/ 38 h 70"/>
                  <a:gd name="T88" fmla="*/ 48 w 68"/>
                  <a:gd name="T89" fmla="*/ 40 h 70"/>
                  <a:gd name="T90" fmla="*/ 46 w 68"/>
                  <a:gd name="T91" fmla="*/ 46 h 70"/>
                  <a:gd name="T92" fmla="*/ 46 w 68"/>
                  <a:gd name="T93" fmla="*/ 54 h 70"/>
                  <a:gd name="T94" fmla="*/ 34 w 68"/>
                  <a:gd name="T95" fmla="*/ 66 h 70"/>
                  <a:gd name="T96" fmla="*/ 24 w 68"/>
                  <a:gd name="T97" fmla="*/ 68 h 70"/>
                  <a:gd name="T98" fmla="*/ 8 w 68"/>
                  <a:gd name="T99" fmla="*/ 62 h 70"/>
                  <a:gd name="T100" fmla="*/ 4 w 68"/>
                  <a:gd name="T101" fmla="*/ 54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68" h="70">
                    <a:moveTo>
                      <a:pt x="4" y="0"/>
                    </a:moveTo>
                    <a:lnTo>
                      <a:pt x="4" y="0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0" y="46"/>
                    </a:lnTo>
                    <a:lnTo>
                      <a:pt x="0" y="46"/>
                    </a:lnTo>
                    <a:lnTo>
                      <a:pt x="2" y="56"/>
                    </a:lnTo>
                    <a:lnTo>
                      <a:pt x="2" y="56"/>
                    </a:lnTo>
                    <a:lnTo>
                      <a:pt x="8" y="64"/>
                    </a:lnTo>
                    <a:lnTo>
                      <a:pt x="8" y="64"/>
                    </a:lnTo>
                    <a:lnTo>
                      <a:pt x="16" y="68"/>
                    </a:lnTo>
                    <a:lnTo>
                      <a:pt x="16" y="68"/>
                    </a:lnTo>
                    <a:lnTo>
                      <a:pt x="24" y="70"/>
                    </a:lnTo>
                    <a:lnTo>
                      <a:pt x="24" y="70"/>
                    </a:lnTo>
                    <a:lnTo>
                      <a:pt x="34" y="68"/>
                    </a:lnTo>
                    <a:lnTo>
                      <a:pt x="34" y="68"/>
                    </a:lnTo>
                    <a:lnTo>
                      <a:pt x="42" y="64"/>
                    </a:lnTo>
                    <a:lnTo>
                      <a:pt x="42" y="64"/>
                    </a:lnTo>
                    <a:lnTo>
                      <a:pt x="48" y="56"/>
                    </a:lnTo>
                    <a:lnTo>
                      <a:pt x="48" y="56"/>
                    </a:lnTo>
                    <a:lnTo>
                      <a:pt x="50" y="46"/>
                    </a:lnTo>
                    <a:lnTo>
                      <a:pt x="50" y="46"/>
                    </a:lnTo>
                    <a:lnTo>
                      <a:pt x="50" y="46"/>
                    </a:lnTo>
                    <a:lnTo>
                      <a:pt x="50" y="46"/>
                    </a:lnTo>
                    <a:lnTo>
                      <a:pt x="50" y="44"/>
                    </a:lnTo>
                    <a:lnTo>
                      <a:pt x="50" y="44"/>
                    </a:lnTo>
                    <a:lnTo>
                      <a:pt x="50" y="42"/>
                    </a:lnTo>
                    <a:lnTo>
                      <a:pt x="50" y="42"/>
                    </a:lnTo>
                    <a:lnTo>
                      <a:pt x="50" y="40"/>
                    </a:lnTo>
                    <a:lnTo>
                      <a:pt x="50" y="40"/>
                    </a:lnTo>
                    <a:lnTo>
                      <a:pt x="50" y="40"/>
                    </a:lnTo>
                    <a:lnTo>
                      <a:pt x="50" y="40"/>
                    </a:lnTo>
                    <a:lnTo>
                      <a:pt x="50" y="40"/>
                    </a:lnTo>
                    <a:lnTo>
                      <a:pt x="50" y="40"/>
                    </a:lnTo>
                    <a:lnTo>
                      <a:pt x="52" y="40"/>
                    </a:lnTo>
                    <a:lnTo>
                      <a:pt x="52" y="40"/>
                    </a:lnTo>
                    <a:lnTo>
                      <a:pt x="52" y="40"/>
                    </a:lnTo>
                    <a:lnTo>
                      <a:pt x="52" y="40"/>
                    </a:lnTo>
                    <a:lnTo>
                      <a:pt x="58" y="38"/>
                    </a:lnTo>
                    <a:lnTo>
                      <a:pt x="58" y="38"/>
                    </a:lnTo>
                    <a:lnTo>
                      <a:pt x="62" y="36"/>
                    </a:lnTo>
                    <a:lnTo>
                      <a:pt x="62" y="36"/>
                    </a:lnTo>
                    <a:lnTo>
                      <a:pt x="66" y="30"/>
                    </a:lnTo>
                    <a:lnTo>
                      <a:pt x="66" y="30"/>
                    </a:lnTo>
                    <a:lnTo>
                      <a:pt x="68" y="24"/>
                    </a:lnTo>
                    <a:lnTo>
                      <a:pt x="68" y="24"/>
                    </a:lnTo>
                    <a:lnTo>
                      <a:pt x="66" y="18"/>
                    </a:lnTo>
                    <a:lnTo>
                      <a:pt x="66" y="18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2" y="8"/>
                    </a:lnTo>
                    <a:lnTo>
                      <a:pt x="52" y="8"/>
                    </a:lnTo>
                    <a:lnTo>
                      <a:pt x="52" y="8"/>
                    </a:lnTo>
                    <a:lnTo>
                      <a:pt x="52" y="8"/>
                    </a:lnTo>
                    <a:lnTo>
                      <a:pt x="52" y="6"/>
                    </a:lnTo>
                    <a:lnTo>
                      <a:pt x="52" y="6"/>
                    </a:lnTo>
                    <a:lnTo>
                      <a:pt x="52" y="6"/>
                    </a:lnTo>
                    <a:lnTo>
                      <a:pt x="52" y="6"/>
                    </a:lnTo>
                    <a:lnTo>
                      <a:pt x="52" y="6"/>
                    </a:lnTo>
                    <a:lnTo>
                      <a:pt x="52" y="6"/>
                    </a:lnTo>
                    <a:lnTo>
                      <a:pt x="52" y="6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40" y="2"/>
                    </a:lnTo>
                    <a:lnTo>
                      <a:pt x="28" y="2"/>
                    </a:lnTo>
                    <a:lnTo>
                      <a:pt x="16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  <a:moveTo>
                      <a:pt x="2" y="46"/>
                    </a:moveTo>
                    <a:lnTo>
                      <a:pt x="2" y="46"/>
                    </a:lnTo>
                    <a:lnTo>
                      <a:pt x="2" y="34"/>
                    </a:lnTo>
                    <a:lnTo>
                      <a:pt x="2" y="34"/>
                    </a:lnTo>
                    <a:lnTo>
                      <a:pt x="2" y="24"/>
                    </a:lnTo>
                    <a:lnTo>
                      <a:pt x="2" y="24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42" y="6"/>
                    </a:lnTo>
                    <a:lnTo>
                      <a:pt x="42" y="6"/>
                    </a:lnTo>
                    <a:lnTo>
                      <a:pt x="50" y="6"/>
                    </a:lnTo>
                    <a:lnTo>
                      <a:pt x="50" y="6"/>
                    </a:lnTo>
                    <a:lnTo>
                      <a:pt x="50" y="6"/>
                    </a:lnTo>
                    <a:lnTo>
                      <a:pt x="50" y="6"/>
                    </a:lnTo>
                    <a:lnTo>
                      <a:pt x="50" y="8"/>
                    </a:lnTo>
                    <a:lnTo>
                      <a:pt x="50" y="8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56" y="12"/>
                    </a:lnTo>
                    <a:lnTo>
                      <a:pt x="56" y="12"/>
                    </a:lnTo>
                    <a:lnTo>
                      <a:pt x="62" y="14"/>
                    </a:lnTo>
                    <a:lnTo>
                      <a:pt x="62" y="14"/>
                    </a:lnTo>
                    <a:lnTo>
                      <a:pt x="64" y="18"/>
                    </a:lnTo>
                    <a:lnTo>
                      <a:pt x="64" y="18"/>
                    </a:lnTo>
                    <a:lnTo>
                      <a:pt x="66" y="24"/>
                    </a:lnTo>
                    <a:lnTo>
                      <a:pt x="66" y="24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2" y="34"/>
                    </a:lnTo>
                    <a:lnTo>
                      <a:pt x="62" y="34"/>
                    </a:lnTo>
                    <a:lnTo>
                      <a:pt x="56" y="36"/>
                    </a:lnTo>
                    <a:lnTo>
                      <a:pt x="56" y="36"/>
                    </a:lnTo>
                    <a:lnTo>
                      <a:pt x="52" y="38"/>
                    </a:lnTo>
                    <a:lnTo>
                      <a:pt x="50" y="38"/>
                    </a:lnTo>
                    <a:lnTo>
                      <a:pt x="50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8" y="40"/>
                    </a:lnTo>
                    <a:lnTo>
                      <a:pt x="48" y="42"/>
                    </a:lnTo>
                    <a:lnTo>
                      <a:pt x="48" y="44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6" y="54"/>
                    </a:lnTo>
                    <a:lnTo>
                      <a:pt x="46" y="54"/>
                    </a:lnTo>
                    <a:lnTo>
                      <a:pt x="40" y="62"/>
                    </a:lnTo>
                    <a:lnTo>
                      <a:pt x="40" y="62"/>
                    </a:lnTo>
                    <a:lnTo>
                      <a:pt x="34" y="66"/>
                    </a:lnTo>
                    <a:lnTo>
                      <a:pt x="34" y="66"/>
                    </a:lnTo>
                    <a:lnTo>
                      <a:pt x="24" y="68"/>
                    </a:lnTo>
                    <a:lnTo>
                      <a:pt x="24" y="68"/>
                    </a:lnTo>
                    <a:lnTo>
                      <a:pt x="16" y="66"/>
                    </a:lnTo>
                    <a:lnTo>
                      <a:pt x="16" y="66"/>
                    </a:lnTo>
                    <a:lnTo>
                      <a:pt x="8" y="62"/>
                    </a:lnTo>
                    <a:lnTo>
                      <a:pt x="8" y="62"/>
                    </a:lnTo>
                    <a:lnTo>
                      <a:pt x="4" y="54"/>
                    </a:lnTo>
                    <a:lnTo>
                      <a:pt x="4" y="54"/>
                    </a:lnTo>
                    <a:lnTo>
                      <a:pt x="2" y="46"/>
                    </a:lnTo>
                    <a:lnTo>
                      <a:pt x="2" y="46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07" name="Freeform 175"/>
              <p:cNvSpPr>
                <a:spLocks/>
              </p:cNvSpPr>
              <p:nvPr/>
            </p:nvSpPr>
            <p:spPr bwMode="auto">
              <a:xfrm>
                <a:off x="5854700" y="3005138"/>
                <a:ext cx="101600" cy="111125"/>
              </a:xfrm>
              <a:custGeom>
                <a:avLst/>
                <a:gdLst>
                  <a:gd name="T0" fmla="*/ 14 w 64"/>
                  <a:gd name="T1" fmla="*/ 8 h 70"/>
                  <a:gd name="T2" fmla="*/ 14 w 64"/>
                  <a:gd name="T3" fmla="*/ 8 h 70"/>
                  <a:gd name="T4" fmla="*/ 14 w 64"/>
                  <a:gd name="T5" fmla="*/ 8 h 70"/>
                  <a:gd name="T6" fmla="*/ 14 w 64"/>
                  <a:gd name="T7" fmla="*/ 8 h 70"/>
                  <a:gd name="T8" fmla="*/ 16 w 64"/>
                  <a:gd name="T9" fmla="*/ 8 h 70"/>
                  <a:gd name="T10" fmla="*/ 16 w 64"/>
                  <a:gd name="T11" fmla="*/ 8 h 70"/>
                  <a:gd name="T12" fmla="*/ 14 w 64"/>
                  <a:gd name="T13" fmla="*/ 6 h 70"/>
                  <a:gd name="T14" fmla="*/ 14 w 64"/>
                  <a:gd name="T15" fmla="*/ 6 h 70"/>
                  <a:gd name="T16" fmla="*/ 26 w 64"/>
                  <a:gd name="T17" fmla="*/ 4 h 70"/>
                  <a:gd name="T18" fmla="*/ 50 w 64"/>
                  <a:gd name="T19" fmla="*/ 2 h 70"/>
                  <a:gd name="T20" fmla="*/ 62 w 64"/>
                  <a:gd name="T21" fmla="*/ 0 h 70"/>
                  <a:gd name="T22" fmla="*/ 62 w 64"/>
                  <a:gd name="T23" fmla="*/ 12 h 70"/>
                  <a:gd name="T24" fmla="*/ 64 w 64"/>
                  <a:gd name="T25" fmla="*/ 22 h 70"/>
                  <a:gd name="T26" fmla="*/ 64 w 64"/>
                  <a:gd name="T27" fmla="*/ 34 h 70"/>
                  <a:gd name="T28" fmla="*/ 64 w 64"/>
                  <a:gd name="T29" fmla="*/ 46 h 70"/>
                  <a:gd name="T30" fmla="*/ 62 w 64"/>
                  <a:gd name="T31" fmla="*/ 56 h 70"/>
                  <a:gd name="T32" fmla="*/ 58 w 64"/>
                  <a:gd name="T33" fmla="*/ 62 h 70"/>
                  <a:gd name="T34" fmla="*/ 50 w 64"/>
                  <a:gd name="T35" fmla="*/ 68 h 70"/>
                  <a:gd name="T36" fmla="*/ 42 w 64"/>
                  <a:gd name="T37" fmla="*/ 70 h 70"/>
                  <a:gd name="T38" fmla="*/ 32 w 64"/>
                  <a:gd name="T39" fmla="*/ 68 h 70"/>
                  <a:gd name="T40" fmla="*/ 24 w 64"/>
                  <a:gd name="T41" fmla="*/ 62 h 70"/>
                  <a:gd name="T42" fmla="*/ 20 w 64"/>
                  <a:gd name="T43" fmla="*/ 56 h 70"/>
                  <a:gd name="T44" fmla="*/ 18 w 64"/>
                  <a:gd name="T45" fmla="*/ 46 h 70"/>
                  <a:gd name="T46" fmla="*/ 18 w 64"/>
                  <a:gd name="T47" fmla="*/ 46 h 70"/>
                  <a:gd name="T48" fmla="*/ 18 w 64"/>
                  <a:gd name="T49" fmla="*/ 44 h 70"/>
                  <a:gd name="T50" fmla="*/ 18 w 64"/>
                  <a:gd name="T51" fmla="*/ 42 h 70"/>
                  <a:gd name="T52" fmla="*/ 18 w 64"/>
                  <a:gd name="T53" fmla="*/ 38 h 70"/>
                  <a:gd name="T54" fmla="*/ 16 w 64"/>
                  <a:gd name="T55" fmla="*/ 38 h 70"/>
                  <a:gd name="T56" fmla="*/ 16 w 64"/>
                  <a:gd name="T57" fmla="*/ 38 h 70"/>
                  <a:gd name="T58" fmla="*/ 14 w 64"/>
                  <a:gd name="T59" fmla="*/ 38 h 70"/>
                  <a:gd name="T60" fmla="*/ 14 w 64"/>
                  <a:gd name="T61" fmla="*/ 38 h 70"/>
                  <a:gd name="T62" fmla="*/ 8 w 64"/>
                  <a:gd name="T63" fmla="*/ 38 h 70"/>
                  <a:gd name="T64" fmla="*/ 4 w 64"/>
                  <a:gd name="T65" fmla="*/ 34 h 70"/>
                  <a:gd name="T66" fmla="*/ 0 w 64"/>
                  <a:gd name="T67" fmla="*/ 30 h 70"/>
                  <a:gd name="T68" fmla="*/ 0 w 64"/>
                  <a:gd name="T69" fmla="*/ 24 h 70"/>
                  <a:gd name="T70" fmla="*/ 0 w 64"/>
                  <a:gd name="T71" fmla="*/ 18 h 70"/>
                  <a:gd name="T72" fmla="*/ 4 w 64"/>
                  <a:gd name="T73" fmla="*/ 14 h 70"/>
                  <a:gd name="T74" fmla="*/ 8 w 64"/>
                  <a:gd name="T75" fmla="*/ 10 h 70"/>
                  <a:gd name="T76" fmla="*/ 14 w 64"/>
                  <a:gd name="T77" fmla="*/ 8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4" h="70">
                    <a:moveTo>
                      <a:pt x="14" y="8"/>
                    </a:moveTo>
                    <a:lnTo>
                      <a:pt x="14" y="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4" y="4"/>
                    </a:lnTo>
                    <a:lnTo>
                      <a:pt x="26" y="4"/>
                    </a:lnTo>
                    <a:lnTo>
                      <a:pt x="38" y="2"/>
                    </a:lnTo>
                    <a:lnTo>
                      <a:pt x="50" y="2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4" y="22"/>
                    </a:lnTo>
                    <a:lnTo>
                      <a:pt x="64" y="22"/>
                    </a:lnTo>
                    <a:lnTo>
                      <a:pt x="64" y="34"/>
                    </a:lnTo>
                    <a:lnTo>
                      <a:pt x="64" y="34"/>
                    </a:lnTo>
                    <a:lnTo>
                      <a:pt x="64" y="46"/>
                    </a:lnTo>
                    <a:lnTo>
                      <a:pt x="64" y="46"/>
                    </a:lnTo>
                    <a:lnTo>
                      <a:pt x="62" y="56"/>
                    </a:lnTo>
                    <a:lnTo>
                      <a:pt x="62" y="56"/>
                    </a:lnTo>
                    <a:lnTo>
                      <a:pt x="58" y="62"/>
                    </a:lnTo>
                    <a:lnTo>
                      <a:pt x="58" y="62"/>
                    </a:lnTo>
                    <a:lnTo>
                      <a:pt x="50" y="68"/>
                    </a:lnTo>
                    <a:lnTo>
                      <a:pt x="50" y="68"/>
                    </a:lnTo>
                    <a:lnTo>
                      <a:pt x="42" y="70"/>
                    </a:lnTo>
                    <a:lnTo>
                      <a:pt x="42" y="70"/>
                    </a:lnTo>
                    <a:lnTo>
                      <a:pt x="32" y="68"/>
                    </a:lnTo>
                    <a:lnTo>
                      <a:pt x="32" y="68"/>
                    </a:lnTo>
                    <a:lnTo>
                      <a:pt x="24" y="62"/>
                    </a:lnTo>
                    <a:lnTo>
                      <a:pt x="24" y="62"/>
                    </a:lnTo>
                    <a:lnTo>
                      <a:pt x="20" y="56"/>
                    </a:lnTo>
                    <a:lnTo>
                      <a:pt x="20" y="56"/>
                    </a:lnTo>
                    <a:lnTo>
                      <a:pt x="18" y="46"/>
                    </a:lnTo>
                    <a:lnTo>
                      <a:pt x="18" y="46"/>
                    </a:lnTo>
                    <a:lnTo>
                      <a:pt x="18" y="46"/>
                    </a:lnTo>
                    <a:lnTo>
                      <a:pt x="18" y="46"/>
                    </a:lnTo>
                    <a:lnTo>
                      <a:pt x="18" y="44"/>
                    </a:lnTo>
                    <a:lnTo>
                      <a:pt x="18" y="44"/>
                    </a:lnTo>
                    <a:lnTo>
                      <a:pt x="18" y="42"/>
                    </a:lnTo>
                    <a:lnTo>
                      <a:pt x="18" y="42"/>
                    </a:lnTo>
                    <a:lnTo>
                      <a:pt x="18" y="38"/>
                    </a:lnTo>
                    <a:lnTo>
                      <a:pt x="18" y="38"/>
                    </a:lnTo>
                    <a:lnTo>
                      <a:pt x="16" y="38"/>
                    </a:lnTo>
                    <a:lnTo>
                      <a:pt x="16" y="38"/>
                    </a:lnTo>
                    <a:lnTo>
                      <a:pt x="16" y="38"/>
                    </a:lnTo>
                    <a:lnTo>
                      <a:pt x="16" y="38"/>
                    </a:lnTo>
                    <a:lnTo>
                      <a:pt x="14" y="38"/>
                    </a:lnTo>
                    <a:lnTo>
                      <a:pt x="14" y="38"/>
                    </a:lnTo>
                    <a:lnTo>
                      <a:pt x="14" y="38"/>
                    </a:lnTo>
                    <a:lnTo>
                      <a:pt x="14" y="38"/>
                    </a:lnTo>
                    <a:lnTo>
                      <a:pt x="8" y="38"/>
                    </a:lnTo>
                    <a:lnTo>
                      <a:pt x="8" y="38"/>
                    </a:lnTo>
                    <a:lnTo>
                      <a:pt x="4" y="34"/>
                    </a:lnTo>
                    <a:lnTo>
                      <a:pt x="4" y="34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14" y="8"/>
                    </a:lnTo>
                    <a:lnTo>
                      <a:pt x="14" y="8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08" name="Freeform 176"/>
              <p:cNvSpPr>
                <a:spLocks noEditPoints="1"/>
              </p:cNvSpPr>
              <p:nvPr/>
            </p:nvSpPr>
            <p:spPr bwMode="auto">
              <a:xfrm>
                <a:off x="5851525" y="3005138"/>
                <a:ext cx="107950" cy="111125"/>
              </a:xfrm>
              <a:custGeom>
                <a:avLst/>
                <a:gdLst>
                  <a:gd name="T0" fmla="*/ 16 w 68"/>
                  <a:gd name="T1" fmla="*/ 6 h 70"/>
                  <a:gd name="T2" fmla="*/ 16 w 68"/>
                  <a:gd name="T3" fmla="*/ 6 h 70"/>
                  <a:gd name="T4" fmla="*/ 16 w 68"/>
                  <a:gd name="T5" fmla="*/ 8 h 70"/>
                  <a:gd name="T6" fmla="*/ 16 w 68"/>
                  <a:gd name="T7" fmla="*/ 8 h 70"/>
                  <a:gd name="T8" fmla="*/ 10 w 68"/>
                  <a:gd name="T9" fmla="*/ 10 h 70"/>
                  <a:gd name="T10" fmla="*/ 4 w 68"/>
                  <a:gd name="T11" fmla="*/ 12 h 70"/>
                  <a:gd name="T12" fmla="*/ 0 w 68"/>
                  <a:gd name="T13" fmla="*/ 24 h 70"/>
                  <a:gd name="T14" fmla="*/ 2 w 68"/>
                  <a:gd name="T15" fmla="*/ 30 h 70"/>
                  <a:gd name="T16" fmla="*/ 10 w 68"/>
                  <a:gd name="T17" fmla="*/ 38 h 70"/>
                  <a:gd name="T18" fmla="*/ 16 w 68"/>
                  <a:gd name="T19" fmla="*/ 40 h 70"/>
                  <a:gd name="T20" fmla="*/ 16 w 68"/>
                  <a:gd name="T21" fmla="*/ 40 h 70"/>
                  <a:gd name="T22" fmla="*/ 18 w 68"/>
                  <a:gd name="T23" fmla="*/ 40 h 70"/>
                  <a:gd name="T24" fmla="*/ 18 w 68"/>
                  <a:gd name="T25" fmla="*/ 42 h 70"/>
                  <a:gd name="T26" fmla="*/ 18 w 68"/>
                  <a:gd name="T27" fmla="*/ 44 h 70"/>
                  <a:gd name="T28" fmla="*/ 18 w 68"/>
                  <a:gd name="T29" fmla="*/ 46 h 70"/>
                  <a:gd name="T30" fmla="*/ 20 w 68"/>
                  <a:gd name="T31" fmla="*/ 56 h 70"/>
                  <a:gd name="T32" fmla="*/ 34 w 68"/>
                  <a:gd name="T33" fmla="*/ 68 h 70"/>
                  <a:gd name="T34" fmla="*/ 44 w 68"/>
                  <a:gd name="T35" fmla="*/ 70 h 70"/>
                  <a:gd name="T36" fmla="*/ 60 w 68"/>
                  <a:gd name="T37" fmla="*/ 64 h 70"/>
                  <a:gd name="T38" fmla="*/ 66 w 68"/>
                  <a:gd name="T39" fmla="*/ 56 h 70"/>
                  <a:gd name="T40" fmla="*/ 68 w 68"/>
                  <a:gd name="T41" fmla="*/ 34 h 70"/>
                  <a:gd name="T42" fmla="*/ 66 w 68"/>
                  <a:gd name="T43" fmla="*/ 22 h 70"/>
                  <a:gd name="T44" fmla="*/ 64 w 68"/>
                  <a:gd name="T45" fmla="*/ 0 h 70"/>
                  <a:gd name="T46" fmla="*/ 64 w 68"/>
                  <a:gd name="T47" fmla="*/ 0 h 70"/>
                  <a:gd name="T48" fmla="*/ 40 w 68"/>
                  <a:gd name="T49" fmla="*/ 2 h 70"/>
                  <a:gd name="T50" fmla="*/ 62 w 68"/>
                  <a:gd name="T51" fmla="*/ 2 h 70"/>
                  <a:gd name="T52" fmla="*/ 64 w 68"/>
                  <a:gd name="T53" fmla="*/ 12 h 70"/>
                  <a:gd name="T54" fmla="*/ 66 w 68"/>
                  <a:gd name="T55" fmla="*/ 34 h 70"/>
                  <a:gd name="T56" fmla="*/ 66 w 68"/>
                  <a:gd name="T57" fmla="*/ 46 h 70"/>
                  <a:gd name="T58" fmla="*/ 58 w 68"/>
                  <a:gd name="T59" fmla="*/ 62 h 70"/>
                  <a:gd name="T60" fmla="*/ 52 w 68"/>
                  <a:gd name="T61" fmla="*/ 66 h 70"/>
                  <a:gd name="T62" fmla="*/ 34 w 68"/>
                  <a:gd name="T63" fmla="*/ 66 h 70"/>
                  <a:gd name="T64" fmla="*/ 28 w 68"/>
                  <a:gd name="T65" fmla="*/ 62 h 70"/>
                  <a:gd name="T66" fmla="*/ 20 w 68"/>
                  <a:gd name="T67" fmla="*/ 46 h 70"/>
                  <a:gd name="T68" fmla="*/ 20 w 68"/>
                  <a:gd name="T69" fmla="*/ 44 h 70"/>
                  <a:gd name="T70" fmla="*/ 20 w 68"/>
                  <a:gd name="T71" fmla="*/ 38 h 70"/>
                  <a:gd name="T72" fmla="*/ 20 w 68"/>
                  <a:gd name="T73" fmla="*/ 38 h 70"/>
                  <a:gd name="T74" fmla="*/ 16 w 68"/>
                  <a:gd name="T75" fmla="*/ 38 h 70"/>
                  <a:gd name="T76" fmla="*/ 10 w 68"/>
                  <a:gd name="T77" fmla="*/ 36 h 70"/>
                  <a:gd name="T78" fmla="*/ 4 w 68"/>
                  <a:gd name="T79" fmla="*/ 30 h 70"/>
                  <a:gd name="T80" fmla="*/ 2 w 68"/>
                  <a:gd name="T81" fmla="*/ 24 h 70"/>
                  <a:gd name="T82" fmla="*/ 6 w 68"/>
                  <a:gd name="T83" fmla="*/ 14 h 70"/>
                  <a:gd name="T84" fmla="*/ 10 w 68"/>
                  <a:gd name="T85" fmla="*/ 12 h 70"/>
                  <a:gd name="T86" fmla="*/ 18 w 68"/>
                  <a:gd name="T87" fmla="*/ 10 h 70"/>
                  <a:gd name="T88" fmla="*/ 18 w 68"/>
                  <a:gd name="T89" fmla="*/ 10 h 70"/>
                  <a:gd name="T90" fmla="*/ 18 w 68"/>
                  <a:gd name="T91" fmla="*/ 8 h 70"/>
                  <a:gd name="T92" fmla="*/ 18 w 68"/>
                  <a:gd name="T93" fmla="*/ 6 h 70"/>
                  <a:gd name="T94" fmla="*/ 26 w 68"/>
                  <a:gd name="T95" fmla="*/ 6 h 70"/>
                  <a:gd name="T96" fmla="*/ 40 w 68"/>
                  <a:gd name="T97" fmla="*/ 4 h 70"/>
                  <a:gd name="T98" fmla="*/ 62 w 68"/>
                  <a:gd name="T99" fmla="*/ 2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68" h="70">
                    <a:moveTo>
                      <a:pt x="16" y="4"/>
                    </a:moveTo>
                    <a:lnTo>
                      <a:pt x="16" y="4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2" y="30"/>
                    </a:lnTo>
                    <a:lnTo>
                      <a:pt x="2" y="30"/>
                    </a:lnTo>
                    <a:lnTo>
                      <a:pt x="6" y="36"/>
                    </a:lnTo>
                    <a:lnTo>
                      <a:pt x="6" y="36"/>
                    </a:lnTo>
                    <a:lnTo>
                      <a:pt x="10" y="38"/>
                    </a:lnTo>
                    <a:lnTo>
                      <a:pt x="10" y="38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18" y="40"/>
                    </a:lnTo>
                    <a:lnTo>
                      <a:pt x="18" y="40"/>
                    </a:lnTo>
                    <a:lnTo>
                      <a:pt x="18" y="40"/>
                    </a:lnTo>
                    <a:lnTo>
                      <a:pt x="18" y="40"/>
                    </a:lnTo>
                    <a:lnTo>
                      <a:pt x="18" y="42"/>
                    </a:lnTo>
                    <a:lnTo>
                      <a:pt x="18" y="42"/>
                    </a:lnTo>
                    <a:lnTo>
                      <a:pt x="18" y="44"/>
                    </a:lnTo>
                    <a:lnTo>
                      <a:pt x="18" y="44"/>
                    </a:lnTo>
                    <a:lnTo>
                      <a:pt x="18" y="46"/>
                    </a:lnTo>
                    <a:lnTo>
                      <a:pt x="18" y="46"/>
                    </a:lnTo>
                    <a:lnTo>
                      <a:pt x="18" y="46"/>
                    </a:lnTo>
                    <a:lnTo>
                      <a:pt x="18" y="46"/>
                    </a:lnTo>
                    <a:lnTo>
                      <a:pt x="20" y="56"/>
                    </a:lnTo>
                    <a:lnTo>
                      <a:pt x="20" y="56"/>
                    </a:lnTo>
                    <a:lnTo>
                      <a:pt x="26" y="64"/>
                    </a:lnTo>
                    <a:lnTo>
                      <a:pt x="26" y="64"/>
                    </a:lnTo>
                    <a:lnTo>
                      <a:pt x="34" y="68"/>
                    </a:lnTo>
                    <a:lnTo>
                      <a:pt x="34" y="68"/>
                    </a:lnTo>
                    <a:lnTo>
                      <a:pt x="44" y="70"/>
                    </a:lnTo>
                    <a:lnTo>
                      <a:pt x="44" y="70"/>
                    </a:lnTo>
                    <a:lnTo>
                      <a:pt x="52" y="68"/>
                    </a:lnTo>
                    <a:lnTo>
                      <a:pt x="52" y="68"/>
                    </a:lnTo>
                    <a:lnTo>
                      <a:pt x="60" y="64"/>
                    </a:lnTo>
                    <a:lnTo>
                      <a:pt x="60" y="64"/>
                    </a:lnTo>
                    <a:lnTo>
                      <a:pt x="66" y="56"/>
                    </a:lnTo>
                    <a:lnTo>
                      <a:pt x="66" y="56"/>
                    </a:lnTo>
                    <a:lnTo>
                      <a:pt x="68" y="46"/>
                    </a:lnTo>
                    <a:lnTo>
                      <a:pt x="68" y="46"/>
                    </a:lnTo>
                    <a:lnTo>
                      <a:pt x="68" y="34"/>
                    </a:lnTo>
                    <a:lnTo>
                      <a:pt x="68" y="34"/>
                    </a:lnTo>
                    <a:lnTo>
                      <a:pt x="66" y="22"/>
                    </a:lnTo>
                    <a:lnTo>
                      <a:pt x="66" y="22"/>
                    </a:lnTo>
                    <a:lnTo>
                      <a:pt x="66" y="12"/>
                    </a:lnTo>
                    <a:lnTo>
                      <a:pt x="66" y="12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52" y="0"/>
                    </a:lnTo>
                    <a:lnTo>
                      <a:pt x="40" y="2"/>
                    </a:lnTo>
                    <a:lnTo>
                      <a:pt x="28" y="2"/>
                    </a:lnTo>
                    <a:lnTo>
                      <a:pt x="16" y="4"/>
                    </a:lnTo>
                    <a:close/>
                    <a:moveTo>
                      <a:pt x="62" y="2"/>
                    </a:moveTo>
                    <a:lnTo>
                      <a:pt x="62" y="2"/>
                    </a:lnTo>
                    <a:lnTo>
                      <a:pt x="64" y="12"/>
                    </a:lnTo>
                    <a:lnTo>
                      <a:pt x="64" y="12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6" y="34"/>
                    </a:lnTo>
                    <a:lnTo>
                      <a:pt x="66" y="34"/>
                    </a:lnTo>
                    <a:lnTo>
                      <a:pt x="66" y="46"/>
                    </a:lnTo>
                    <a:lnTo>
                      <a:pt x="66" y="46"/>
                    </a:lnTo>
                    <a:lnTo>
                      <a:pt x="64" y="54"/>
                    </a:lnTo>
                    <a:lnTo>
                      <a:pt x="64" y="54"/>
                    </a:lnTo>
                    <a:lnTo>
                      <a:pt x="58" y="62"/>
                    </a:lnTo>
                    <a:lnTo>
                      <a:pt x="58" y="62"/>
                    </a:lnTo>
                    <a:lnTo>
                      <a:pt x="52" y="66"/>
                    </a:lnTo>
                    <a:lnTo>
                      <a:pt x="52" y="66"/>
                    </a:lnTo>
                    <a:lnTo>
                      <a:pt x="44" y="68"/>
                    </a:lnTo>
                    <a:lnTo>
                      <a:pt x="44" y="68"/>
                    </a:lnTo>
                    <a:lnTo>
                      <a:pt x="34" y="66"/>
                    </a:lnTo>
                    <a:lnTo>
                      <a:pt x="34" y="66"/>
                    </a:lnTo>
                    <a:lnTo>
                      <a:pt x="28" y="62"/>
                    </a:lnTo>
                    <a:lnTo>
                      <a:pt x="28" y="62"/>
                    </a:lnTo>
                    <a:lnTo>
                      <a:pt x="22" y="54"/>
                    </a:lnTo>
                    <a:lnTo>
                      <a:pt x="22" y="54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4"/>
                    </a:lnTo>
                    <a:lnTo>
                      <a:pt x="20" y="44"/>
                    </a:lnTo>
                    <a:lnTo>
                      <a:pt x="20" y="42"/>
                    </a:lnTo>
                    <a:lnTo>
                      <a:pt x="20" y="42"/>
                    </a:lnTo>
                    <a:lnTo>
                      <a:pt x="20" y="38"/>
                    </a:lnTo>
                    <a:lnTo>
                      <a:pt x="20" y="38"/>
                    </a:lnTo>
                    <a:lnTo>
                      <a:pt x="20" y="38"/>
                    </a:lnTo>
                    <a:lnTo>
                      <a:pt x="20" y="38"/>
                    </a:lnTo>
                    <a:lnTo>
                      <a:pt x="18" y="38"/>
                    </a:lnTo>
                    <a:lnTo>
                      <a:pt x="18" y="38"/>
                    </a:lnTo>
                    <a:lnTo>
                      <a:pt x="16" y="38"/>
                    </a:lnTo>
                    <a:lnTo>
                      <a:pt x="16" y="38"/>
                    </a:lnTo>
                    <a:lnTo>
                      <a:pt x="10" y="36"/>
                    </a:lnTo>
                    <a:lnTo>
                      <a:pt x="10" y="36"/>
                    </a:lnTo>
                    <a:lnTo>
                      <a:pt x="6" y="34"/>
                    </a:lnTo>
                    <a:lnTo>
                      <a:pt x="6" y="34"/>
                    </a:lnTo>
                    <a:lnTo>
                      <a:pt x="4" y="30"/>
                    </a:lnTo>
                    <a:lnTo>
                      <a:pt x="4" y="30"/>
                    </a:lnTo>
                    <a:lnTo>
                      <a:pt x="2" y="24"/>
                    </a:lnTo>
                    <a:lnTo>
                      <a:pt x="2" y="24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40" y="4"/>
                    </a:lnTo>
                    <a:lnTo>
                      <a:pt x="40" y="4"/>
                    </a:lnTo>
                    <a:lnTo>
                      <a:pt x="54" y="2"/>
                    </a:lnTo>
                    <a:lnTo>
                      <a:pt x="54" y="2"/>
                    </a:lnTo>
                    <a:lnTo>
                      <a:pt x="62" y="2"/>
                    </a:lnTo>
                    <a:lnTo>
                      <a:pt x="62" y="2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09" name="Freeform 177"/>
              <p:cNvSpPr>
                <a:spLocks/>
              </p:cNvSpPr>
              <p:nvPr/>
            </p:nvSpPr>
            <p:spPr bwMode="auto">
              <a:xfrm>
                <a:off x="5486400" y="2976563"/>
                <a:ext cx="298450" cy="222250"/>
              </a:xfrm>
              <a:custGeom>
                <a:avLst/>
                <a:gdLst>
                  <a:gd name="T0" fmla="*/ 0 w 188"/>
                  <a:gd name="T1" fmla="*/ 0 h 140"/>
                  <a:gd name="T2" fmla="*/ 0 w 188"/>
                  <a:gd name="T3" fmla="*/ 34 h 140"/>
                  <a:gd name="T4" fmla="*/ 0 w 188"/>
                  <a:gd name="T5" fmla="*/ 70 h 140"/>
                  <a:gd name="T6" fmla="*/ 0 w 188"/>
                  <a:gd name="T7" fmla="*/ 106 h 140"/>
                  <a:gd name="T8" fmla="*/ 0 w 188"/>
                  <a:gd name="T9" fmla="*/ 140 h 140"/>
                  <a:gd name="T10" fmla="*/ 20 w 188"/>
                  <a:gd name="T11" fmla="*/ 140 h 140"/>
                  <a:gd name="T12" fmla="*/ 40 w 188"/>
                  <a:gd name="T13" fmla="*/ 140 h 140"/>
                  <a:gd name="T14" fmla="*/ 58 w 188"/>
                  <a:gd name="T15" fmla="*/ 140 h 140"/>
                  <a:gd name="T16" fmla="*/ 78 w 188"/>
                  <a:gd name="T17" fmla="*/ 140 h 140"/>
                  <a:gd name="T18" fmla="*/ 78 w 188"/>
                  <a:gd name="T19" fmla="*/ 134 h 140"/>
                  <a:gd name="T20" fmla="*/ 78 w 188"/>
                  <a:gd name="T21" fmla="*/ 128 h 140"/>
                  <a:gd name="T22" fmla="*/ 78 w 188"/>
                  <a:gd name="T23" fmla="*/ 124 h 140"/>
                  <a:gd name="T24" fmla="*/ 78 w 188"/>
                  <a:gd name="T25" fmla="*/ 118 h 140"/>
                  <a:gd name="T26" fmla="*/ 78 w 188"/>
                  <a:gd name="T27" fmla="*/ 118 h 140"/>
                  <a:gd name="T28" fmla="*/ 80 w 188"/>
                  <a:gd name="T29" fmla="*/ 110 h 140"/>
                  <a:gd name="T30" fmla="*/ 80 w 188"/>
                  <a:gd name="T31" fmla="*/ 110 h 140"/>
                  <a:gd name="T32" fmla="*/ 84 w 188"/>
                  <a:gd name="T33" fmla="*/ 106 h 140"/>
                  <a:gd name="T34" fmla="*/ 84 w 188"/>
                  <a:gd name="T35" fmla="*/ 106 h 140"/>
                  <a:gd name="T36" fmla="*/ 90 w 188"/>
                  <a:gd name="T37" fmla="*/ 102 h 140"/>
                  <a:gd name="T38" fmla="*/ 90 w 188"/>
                  <a:gd name="T39" fmla="*/ 102 h 140"/>
                  <a:gd name="T40" fmla="*/ 96 w 188"/>
                  <a:gd name="T41" fmla="*/ 100 h 140"/>
                  <a:gd name="T42" fmla="*/ 96 w 188"/>
                  <a:gd name="T43" fmla="*/ 100 h 140"/>
                  <a:gd name="T44" fmla="*/ 102 w 188"/>
                  <a:gd name="T45" fmla="*/ 102 h 140"/>
                  <a:gd name="T46" fmla="*/ 102 w 188"/>
                  <a:gd name="T47" fmla="*/ 102 h 140"/>
                  <a:gd name="T48" fmla="*/ 108 w 188"/>
                  <a:gd name="T49" fmla="*/ 106 h 140"/>
                  <a:gd name="T50" fmla="*/ 108 w 188"/>
                  <a:gd name="T51" fmla="*/ 106 h 140"/>
                  <a:gd name="T52" fmla="*/ 112 w 188"/>
                  <a:gd name="T53" fmla="*/ 110 h 140"/>
                  <a:gd name="T54" fmla="*/ 112 w 188"/>
                  <a:gd name="T55" fmla="*/ 110 h 140"/>
                  <a:gd name="T56" fmla="*/ 114 w 188"/>
                  <a:gd name="T57" fmla="*/ 118 h 140"/>
                  <a:gd name="T58" fmla="*/ 114 w 188"/>
                  <a:gd name="T59" fmla="*/ 124 h 140"/>
                  <a:gd name="T60" fmla="*/ 114 w 188"/>
                  <a:gd name="T61" fmla="*/ 128 h 140"/>
                  <a:gd name="T62" fmla="*/ 114 w 188"/>
                  <a:gd name="T63" fmla="*/ 134 h 140"/>
                  <a:gd name="T64" fmla="*/ 114 w 188"/>
                  <a:gd name="T65" fmla="*/ 140 h 140"/>
                  <a:gd name="T66" fmla="*/ 132 w 188"/>
                  <a:gd name="T67" fmla="*/ 140 h 140"/>
                  <a:gd name="T68" fmla="*/ 152 w 188"/>
                  <a:gd name="T69" fmla="*/ 140 h 140"/>
                  <a:gd name="T70" fmla="*/ 170 w 188"/>
                  <a:gd name="T71" fmla="*/ 140 h 140"/>
                  <a:gd name="T72" fmla="*/ 188 w 188"/>
                  <a:gd name="T73" fmla="*/ 140 h 140"/>
                  <a:gd name="T74" fmla="*/ 188 w 188"/>
                  <a:gd name="T75" fmla="*/ 106 h 140"/>
                  <a:gd name="T76" fmla="*/ 188 w 188"/>
                  <a:gd name="T77" fmla="*/ 70 h 140"/>
                  <a:gd name="T78" fmla="*/ 188 w 188"/>
                  <a:gd name="T79" fmla="*/ 34 h 140"/>
                  <a:gd name="T80" fmla="*/ 188 w 188"/>
                  <a:gd name="T81" fmla="*/ 0 h 140"/>
                  <a:gd name="T82" fmla="*/ 142 w 188"/>
                  <a:gd name="T83" fmla="*/ 0 h 140"/>
                  <a:gd name="T84" fmla="*/ 94 w 188"/>
                  <a:gd name="T85" fmla="*/ 0 h 140"/>
                  <a:gd name="T86" fmla="*/ 48 w 188"/>
                  <a:gd name="T87" fmla="*/ 0 h 140"/>
                  <a:gd name="T88" fmla="*/ 0 w 188"/>
                  <a:gd name="T89" fmla="*/ 0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88" h="140">
                    <a:moveTo>
                      <a:pt x="0" y="0"/>
                    </a:moveTo>
                    <a:lnTo>
                      <a:pt x="0" y="34"/>
                    </a:lnTo>
                    <a:lnTo>
                      <a:pt x="0" y="70"/>
                    </a:lnTo>
                    <a:lnTo>
                      <a:pt x="0" y="106"/>
                    </a:lnTo>
                    <a:lnTo>
                      <a:pt x="0" y="140"/>
                    </a:lnTo>
                    <a:lnTo>
                      <a:pt x="20" y="140"/>
                    </a:lnTo>
                    <a:lnTo>
                      <a:pt x="40" y="140"/>
                    </a:lnTo>
                    <a:lnTo>
                      <a:pt x="58" y="140"/>
                    </a:lnTo>
                    <a:lnTo>
                      <a:pt x="78" y="140"/>
                    </a:lnTo>
                    <a:lnTo>
                      <a:pt x="78" y="134"/>
                    </a:lnTo>
                    <a:lnTo>
                      <a:pt x="78" y="128"/>
                    </a:lnTo>
                    <a:lnTo>
                      <a:pt x="78" y="124"/>
                    </a:lnTo>
                    <a:lnTo>
                      <a:pt x="78" y="118"/>
                    </a:lnTo>
                    <a:lnTo>
                      <a:pt x="78" y="118"/>
                    </a:lnTo>
                    <a:lnTo>
                      <a:pt x="80" y="110"/>
                    </a:lnTo>
                    <a:lnTo>
                      <a:pt x="80" y="110"/>
                    </a:lnTo>
                    <a:lnTo>
                      <a:pt x="84" y="106"/>
                    </a:lnTo>
                    <a:lnTo>
                      <a:pt x="84" y="106"/>
                    </a:lnTo>
                    <a:lnTo>
                      <a:pt x="90" y="102"/>
                    </a:lnTo>
                    <a:lnTo>
                      <a:pt x="90" y="102"/>
                    </a:lnTo>
                    <a:lnTo>
                      <a:pt x="96" y="100"/>
                    </a:lnTo>
                    <a:lnTo>
                      <a:pt x="96" y="100"/>
                    </a:lnTo>
                    <a:lnTo>
                      <a:pt x="102" y="102"/>
                    </a:lnTo>
                    <a:lnTo>
                      <a:pt x="102" y="102"/>
                    </a:lnTo>
                    <a:lnTo>
                      <a:pt x="108" y="106"/>
                    </a:lnTo>
                    <a:lnTo>
                      <a:pt x="108" y="106"/>
                    </a:lnTo>
                    <a:lnTo>
                      <a:pt x="112" y="110"/>
                    </a:lnTo>
                    <a:lnTo>
                      <a:pt x="112" y="110"/>
                    </a:lnTo>
                    <a:lnTo>
                      <a:pt x="114" y="118"/>
                    </a:lnTo>
                    <a:lnTo>
                      <a:pt x="114" y="124"/>
                    </a:lnTo>
                    <a:lnTo>
                      <a:pt x="114" y="128"/>
                    </a:lnTo>
                    <a:lnTo>
                      <a:pt x="114" y="134"/>
                    </a:lnTo>
                    <a:lnTo>
                      <a:pt x="114" y="140"/>
                    </a:lnTo>
                    <a:lnTo>
                      <a:pt x="132" y="140"/>
                    </a:lnTo>
                    <a:lnTo>
                      <a:pt x="152" y="140"/>
                    </a:lnTo>
                    <a:lnTo>
                      <a:pt x="170" y="140"/>
                    </a:lnTo>
                    <a:lnTo>
                      <a:pt x="188" y="140"/>
                    </a:lnTo>
                    <a:lnTo>
                      <a:pt x="188" y="106"/>
                    </a:lnTo>
                    <a:lnTo>
                      <a:pt x="188" y="70"/>
                    </a:lnTo>
                    <a:lnTo>
                      <a:pt x="188" y="34"/>
                    </a:lnTo>
                    <a:lnTo>
                      <a:pt x="188" y="0"/>
                    </a:lnTo>
                    <a:lnTo>
                      <a:pt x="142" y="0"/>
                    </a:lnTo>
                    <a:lnTo>
                      <a:pt x="94" y="0"/>
                    </a:lnTo>
                    <a:lnTo>
                      <a:pt x="4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0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10" name="Freeform 178"/>
              <p:cNvSpPr>
                <a:spLocks/>
              </p:cNvSpPr>
              <p:nvPr/>
            </p:nvSpPr>
            <p:spPr bwMode="auto">
              <a:xfrm>
                <a:off x="5346700" y="2716213"/>
                <a:ext cx="581025" cy="260350"/>
              </a:xfrm>
              <a:custGeom>
                <a:avLst/>
                <a:gdLst>
                  <a:gd name="T0" fmla="*/ 292 w 366"/>
                  <a:gd name="T1" fmla="*/ 28 h 164"/>
                  <a:gd name="T2" fmla="*/ 300 w 366"/>
                  <a:gd name="T3" fmla="*/ 32 h 164"/>
                  <a:gd name="T4" fmla="*/ 320 w 366"/>
                  <a:gd name="T5" fmla="*/ 46 h 164"/>
                  <a:gd name="T6" fmla="*/ 344 w 366"/>
                  <a:gd name="T7" fmla="*/ 72 h 164"/>
                  <a:gd name="T8" fmla="*/ 356 w 366"/>
                  <a:gd name="T9" fmla="*/ 90 h 164"/>
                  <a:gd name="T10" fmla="*/ 352 w 366"/>
                  <a:gd name="T11" fmla="*/ 114 h 164"/>
                  <a:gd name="T12" fmla="*/ 328 w 366"/>
                  <a:gd name="T13" fmla="*/ 124 h 164"/>
                  <a:gd name="T14" fmla="*/ 314 w 366"/>
                  <a:gd name="T15" fmla="*/ 130 h 164"/>
                  <a:gd name="T16" fmla="*/ 312 w 366"/>
                  <a:gd name="T17" fmla="*/ 126 h 164"/>
                  <a:gd name="T18" fmla="*/ 306 w 366"/>
                  <a:gd name="T19" fmla="*/ 114 h 164"/>
                  <a:gd name="T20" fmla="*/ 294 w 366"/>
                  <a:gd name="T21" fmla="*/ 100 h 164"/>
                  <a:gd name="T22" fmla="*/ 278 w 366"/>
                  <a:gd name="T23" fmla="*/ 90 h 164"/>
                  <a:gd name="T24" fmla="*/ 278 w 366"/>
                  <a:gd name="T25" fmla="*/ 126 h 164"/>
                  <a:gd name="T26" fmla="*/ 278 w 366"/>
                  <a:gd name="T27" fmla="*/ 164 h 164"/>
                  <a:gd name="T28" fmla="*/ 184 w 366"/>
                  <a:gd name="T29" fmla="*/ 164 h 164"/>
                  <a:gd name="T30" fmla="*/ 90 w 366"/>
                  <a:gd name="T31" fmla="*/ 164 h 164"/>
                  <a:gd name="T32" fmla="*/ 90 w 366"/>
                  <a:gd name="T33" fmla="*/ 126 h 164"/>
                  <a:gd name="T34" fmla="*/ 90 w 366"/>
                  <a:gd name="T35" fmla="*/ 90 h 164"/>
                  <a:gd name="T36" fmla="*/ 80 w 366"/>
                  <a:gd name="T37" fmla="*/ 94 h 164"/>
                  <a:gd name="T38" fmla="*/ 74 w 366"/>
                  <a:gd name="T39" fmla="*/ 100 h 164"/>
                  <a:gd name="T40" fmla="*/ 62 w 366"/>
                  <a:gd name="T41" fmla="*/ 114 h 164"/>
                  <a:gd name="T42" fmla="*/ 54 w 366"/>
                  <a:gd name="T43" fmla="*/ 126 h 164"/>
                  <a:gd name="T44" fmla="*/ 40 w 366"/>
                  <a:gd name="T45" fmla="*/ 124 h 164"/>
                  <a:gd name="T46" fmla="*/ 14 w 366"/>
                  <a:gd name="T47" fmla="*/ 114 h 164"/>
                  <a:gd name="T48" fmla="*/ 0 w 366"/>
                  <a:gd name="T49" fmla="*/ 110 h 164"/>
                  <a:gd name="T50" fmla="*/ 8 w 366"/>
                  <a:gd name="T51" fmla="*/ 92 h 164"/>
                  <a:gd name="T52" fmla="*/ 18 w 366"/>
                  <a:gd name="T53" fmla="*/ 74 h 164"/>
                  <a:gd name="T54" fmla="*/ 36 w 366"/>
                  <a:gd name="T55" fmla="*/ 54 h 164"/>
                  <a:gd name="T56" fmla="*/ 58 w 366"/>
                  <a:gd name="T57" fmla="*/ 34 h 164"/>
                  <a:gd name="T58" fmla="*/ 92 w 366"/>
                  <a:gd name="T59" fmla="*/ 18 h 164"/>
                  <a:gd name="T60" fmla="*/ 110 w 366"/>
                  <a:gd name="T61" fmla="*/ 10 h 164"/>
                  <a:gd name="T62" fmla="*/ 156 w 366"/>
                  <a:gd name="T63" fmla="*/ 2 h 164"/>
                  <a:gd name="T64" fmla="*/ 184 w 366"/>
                  <a:gd name="T65" fmla="*/ 0 h 164"/>
                  <a:gd name="T66" fmla="*/ 194 w 366"/>
                  <a:gd name="T67" fmla="*/ 0 h 164"/>
                  <a:gd name="T68" fmla="*/ 222 w 366"/>
                  <a:gd name="T69" fmla="*/ 4 h 164"/>
                  <a:gd name="T70" fmla="*/ 258 w 366"/>
                  <a:gd name="T71" fmla="*/ 12 h 164"/>
                  <a:gd name="T72" fmla="*/ 276 w 366"/>
                  <a:gd name="T73" fmla="*/ 18 h 164"/>
                  <a:gd name="T74" fmla="*/ 292 w 366"/>
                  <a:gd name="T75" fmla="*/ 28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66" h="164">
                    <a:moveTo>
                      <a:pt x="292" y="28"/>
                    </a:moveTo>
                    <a:lnTo>
                      <a:pt x="292" y="28"/>
                    </a:lnTo>
                    <a:lnTo>
                      <a:pt x="300" y="32"/>
                    </a:lnTo>
                    <a:lnTo>
                      <a:pt x="300" y="32"/>
                    </a:lnTo>
                    <a:lnTo>
                      <a:pt x="320" y="46"/>
                    </a:lnTo>
                    <a:lnTo>
                      <a:pt x="320" y="46"/>
                    </a:lnTo>
                    <a:lnTo>
                      <a:pt x="332" y="58"/>
                    </a:lnTo>
                    <a:lnTo>
                      <a:pt x="344" y="72"/>
                    </a:lnTo>
                    <a:lnTo>
                      <a:pt x="344" y="72"/>
                    </a:lnTo>
                    <a:lnTo>
                      <a:pt x="356" y="90"/>
                    </a:lnTo>
                    <a:lnTo>
                      <a:pt x="366" y="110"/>
                    </a:lnTo>
                    <a:lnTo>
                      <a:pt x="352" y="114"/>
                    </a:lnTo>
                    <a:lnTo>
                      <a:pt x="340" y="120"/>
                    </a:lnTo>
                    <a:lnTo>
                      <a:pt x="328" y="124"/>
                    </a:lnTo>
                    <a:lnTo>
                      <a:pt x="314" y="130"/>
                    </a:lnTo>
                    <a:lnTo>
                      <a:pt x="314" y="130"/>
                    </a:lnTo>
                    <a:lnTo>
                      <a:pt x="312" y="126"/>
                    </a:lnTo>
                    <a:lnTo>
                      <a:pt x="312" y="126"/>
                    </a:lnTo>
                    <a:lnTo>
                      <a:pt x="306" y="114"/>
                    </a:lnTo>
                    <a:lnTo>
                      <a:pt x="306" y="114"/>
                    </a:lnTo>
                    <a:lnTo>
                      <a:pt x="294" y="100"/>
                    </a:lnTo>
                    <a:lnTo>
                      <a:pt x="294" y="100"/>
                    </a:lnTo>
                    <a:lnTo>
                      <a:pt x="286" y="94"/>
                    </a:lnTo>
                    <a:lnTo>
                      <a:pt x="278" y="90"/>
                    </a:lnTo>
                    <a:lnTo>
                      <a:pt x="278" y="108"/>
                    </a:lnTo>
                    <a:lnTo>
                      <a:pt x="278" y="126"/>
                    </a:lnTo>
                    <a:lnTo>
                      <a:pt x="278" y="144"/>
                    </a:lnTo>
                    <a:lnTo>
                      <a:pt x="278" y="164"/>
                    </a:lnTo>
                    <a:lnTo>
                      <a:pt x="230" y="164"/>
                    </a:lnTo>
                    <a:lnTo>
                      <a:pt x="184" y="164"/>
                    </a:lnTo>
                    <a:lnTo>
                      <a:pt x="136" y="164"/>
                    </a:lnTo>
                    <a:lnTo>
                      <a:pt x="90" y="164"/>
                    </a:lnTo>
                    <a:lnTo>
                      <a:pt x="90" y="144"/>
                    </a:lnTo>
                    <a:lnTo>
                      <a:pt x="90" y="126"/>
                    </a:lnTo>
                    <a:lnTo>
                      <a:pt x="90" y="108"/>
                    </a:lnTo>
                    <a:lnTo>
                      <a:pt x="90" y="90"/>
                    </a:lnTo>
                    <a:lnTo>
                      <a:pt x="90" y="90"/>
                    </a:lnTo>
                    <a:lnTo>
                      <a:pt x="80" y="94"/>
                    </a:lnTo>
                    <a:lnTo>
                      <a:pt x="74" y="100"/>
                    </a:lnTo>
                    <a:lnTo>
                      <a:pt x="74" y="100"/>
                    </a:lnTo>
                    <a:lnTo>
                      <a:pt x="62" y="114"/>
                    </a:lnTo>
                    <a:lnTo>
                      <a:pt x="62" y="114"/>
                    </a:lnTo>
                    <a:lnTo>
                      <a:pt x="54" y="126"/>
                    </a:lnTo>
                    <a:lnTo>
                      <a:pt x="54" y="126"/>
                    </a:lnTo>
                    <a:lnTo>
                      <a:pt x="52" y="130"/>
                    </a:lnTo>
                    <a:lnTo>
                      <a:pt x="40" y="124"/>
                    </a:lnTo>
                    <a:lnTo>
                      <a:pt x="26" y="120"/>
                    </a:lnTo>
                    <a:lnTo>
                      <a:pt x="14" y="114"/>
                    </a:lnTo>
                    <a:lnTo>
                      <a:pt x="0" y="110"/>
                    </a:lnTo>
                    <a:lnTo>
                      <a:pt x="0" y="110"/>
                    </a:lnTo>
                    <a:lnTo>
                      <a:pt x="2" y="104"/>
                    </a:lnTo>
                    <a:lnTo>
                      <a:pt x="8" y="92"/>
                    </a:lnTo>
                    <a:lnTo>
                      <a:pt x="8" y="92"/>
                    </a:lnTo>
                    <a:lnTo>
                      <a:pt x="18" y="74"/>
                    </a:lnTo>
                    <a:lnTo>
                      <a:pt x="36" y="54"/>
                    </a:lnTo>
                    <a:lnTo>
                      <a:pt x="36" y="54"/>
                    </a:lnTo>
                    <a:lnTo>
                      <a:pt x="46" y="44"/>
                    </a:lnTo>
                    <a:lnTo>
                      <a:pt x="58" y="34"/>
                    </a:lnTo>
                    <a:lnTo>
                      <a:pt x="74" y="26"/>
                    </a:lnTo>
                    <a:lnTo>
                      <a:pt x="92" y="18"/>
                    </a:lnTo>
                    <a:lnTo>
                      <a:pt x="92" y="18"/>
                    </a:lnTo>
                    <a:lnTo>
                      <a:pt x="110" y="10"/>
                    </a:lnTo>
                    <a:lnTo>
                      <a:pt x="132" y="4"/>
                    </a:lnTo>
                    <a:lnTo>
                      <a:pt x="156" y="2"/>
                    </a:lnTo>
                    <a:lnTo>
                      <a:pt x="184" y="0"/>
                    </a:lnTo>
                    <a:lnTo>
                      <a:pt x="184" y="0"/>
                    </a:lnTo>
                    <a:lnTo>
                      <a:pt x="194" y="0"/>
                    </a:lnTo>
                    <a:lnTo>
                      <a:pt x="194" y="0"/>
                    </a:lnTo>
                    <a:lnTo>
                      <a:pt x="222" y="4"/>
                    </a:lnTo>
                    <a:lnTo>
                      <a:pt x="222" y="4"/>
                    </a:lnTo>
                    <a:lnTo>
                      <a:pt x="240" y="6"/>
                    </a:lnTo>
                    <a:lnTo>
                      <a:pt x="258" y="12"/>
                    </a:lnTo>
                    <a:lnTo>
                      <a:pt x="258" y="12"/>
                    </a:lnTo>
                    <a:lnTo>
                      <a:pt x="276" y="18"/>
                    </a:lnTo>
                    <a:lnTo>
                      <a:pt x="292" y="28"/>
                    </a:lnTo>
                    <a:lnTo>
                      <a:pt x="292" y="28"/>
                    </a:lnTo>
                    <a:close/>
                  </a:path>
                </a:pathLst>
              </a:custGeom>
              <a:solidFill>
                <a:srgbClr val="00A0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11" name="Freeform 179"/>
              <p:cNvSpPr>
                <a:spLocks/>
              </p:cNvSpPr>
              <p:nvPr/>
            </p:nvSpPr>
            <p:spPr bwMode="auto">
              <a:xfrm>
                <a:off x="5353050" y="2738438"/>
                <a:ext cx="184150" cy="155575"/>
              </a:xfrm>
              <a:custGeom>
                <a:avLst/>
                <a:gdLst>
                  <a:gd name="T0" fmla="*/ 0 w 116"/>
                  <a:gd name="T1" fmla="*/ 96 h 98"/>
                  <a:gd name="T2" fmla="*/ 2 w 116"/>
                  <a:gd name="T3" fmla="*/ 98 h 98"/>
                  <a:gd name="T4" fmla="*/ 4 w 116"/>
                  <a:gd name="T5" fmla="*/ 98 h 98"/>
                  <a:gd name="T6" fmla="*/ 4 w 116"/>
                  <a:gd name="T7" fmla="*/ 98 h 98"/>
                  <a:gd name="T8" fmla="*/ 6 w 116"/>
                  <a:gd name="T9" fmla="*/ 98 h 98"/>
                  <a:gd name="T10" fmla="*/ 6 w 116"/>
                  <a:gd name="T11" fmla="*/ 98 h 98"/>
                  <a:gd name="T12" fmla="*/ 12 w 116"/>
                  <a:gd name="T13" fmla="*/ 86 h 98"/>
                  <a:gd name="T14" fmla="*/ 12 w 116"/>
                  <a:gd name="T15" fmla="*/ 86 h 98"/>
                  <a:gd name="T16" fmla="*/ 18 w 116"/>
                  <a:gd name="T17" fmla="*/ 74 h 98"/>
                  <a:gd name="T18" fmla="*/ 30 w 116"/>
                  <a:gd name="T19" fmla="*/ 60 h 98"/>
                  <a:gd name="T20" fmla="*/ 30 w 116"/>
                  <a:gd name="T21" fmla="*/ 60 h 98"/>
                  <a:gd name="T22" fmla="*/ 46 w 116"/>
                  <a:gd name="T23" fmla="*/ 44 h 98"/>
                  <a:gd name="T24" fmla="*/ 64 w 116"/>
                  <a:gd name="T25" fmla="*/ 28 h 98"/>
                  <a:gd name="T26" fmla="*/ 64 w 116"/>
                  <a:gd name="T27" fmla="*/ 28 h 98"/>
                  <a:gd name="T28" fmla="*/ 76 w 116"/>
                  <a:gd name="T29" fmla="*/ 22 h 98"/>
                  <a:gd name="T30" fmla="*/ 88 w 116"/>
                  <a:gd name="T31" fmla="*/ 14 h 98"/>
                  <a:gd name="T32" fmla="*/ 102 w 116"/>
                  <a:gd name="T33" fmla="*/ 10 h 98"/>
                  <a:gd name="T34" fmla="*/ 116 w 116"/>
                  <a:gd name="T35" fmla="*/ 4 h 98"/>
                  <a:gd name="T36" fmla="*/ 116 w 116"/>
                  <a:gd name="T37" fmla="*/ 4 h 98"/>
                  <a:gd name="T38" fmla="*/ 116 w 116"/>
                  <a:gd name="T39" fmla="*/ 2 h 98"/>
                  <a:gd name="T40" fmla="*/ 116 w 116"/>
                  <a:gd name="T41" fmla="*/ 0 h 98"/>
                  <a:gd name="T42" fmla="*/ 116 w 116"/>
                  <a:gd name="T43" fmla="*/ 0 h 98"/>
                  <a:gd name="T44" fmla="*/ 116 w 116"/>
                  <a:gd name="T45" fmla="*/ 0 h 98"/>
                  <a:gd name="T46" fmla="*/ 100 w 116"/>
                  <a:gd name="T47" fmla="*/ 4 h 98"/>
                  <a:gd name="T48" fmla="*/ 86 w 116"/>
                  <a:gd name="T49" fmla="*/ 10 h 98"/>
                  <a:gd name="T50" fmla="*/ 74 w 116"/>
                  <a:gd name="T51" fmla="*/ 16 h 98"/>
                  <a:gd name="T52" fmla="*/ 62 w 116"/>
                  <a:gd name="T53" fmla="*/ 24 h 98"/>
                  <a:gd name="T54" fmla="*/ 62 w 116"/>
                  <a:gd name="T55" fmla="*/ 24 h 98"/>
                  <a:gd name="T56" fmla="*/ 42 w 116"/>
                  <a:gd name="T57" fmla="*/ 40 h 98"/>
                  <a:gd name="T58" fmla="*/ 26 w 116"/>
                  <a:gd name="T59" fmla="*/ 56 h 98"/>
                  <a:gd name="T60" fmla="*/ 26 w 116"/>
                  <a:gd name="T61" fmla="*/ 56 h 98"/>
                  <a:gd name="T62" fmla="*/ 14 w 116"/>
                  <a:gd name="T63" fmla="*/ 72 h 98"/>
                  <a:gd name="T64" fmla="*/ 6 w 116"/>
                  <a:gd name="T65" fmla="*/ 84 h 98"/>
                  <a:gd name="T66" fmla="*/ 6 w 116"/>
                  <a:gd name="T67" fmla="*/ 84 h 98"/>
                  <a:gd name="T68" fmla="*/ 0 w 116"/>
                  <a:gd name="T69" fmla="*/ 96 h 98"/>
                  <a:gd name="T70" fmla="*/ 0 w 116"/>
                  <a:gd name="T71" fmla="*/ 96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16" h="98">
                    <a:moveTo>
                      <a:pt x="0" y="96"/>
                    </a:moveTo>
                    <a:lnTo>
                      <a:pt x="2" y="98"/>
                    </a:lnTo>
                    <a:lnTo>
                      <a:pt x="4" y="98"/>
                    </a:lnTo>
                    <a:lnTo>
                      <a:pt x="4" y="98"/>
                    </a:lnTo>
                    <a:lnTo>
                      <a:pt x="6" y="98"/>
                    </a:lnTo>
                    <a:lnTo>
                      <a:pt x="6" y="98"/>
                    </a:lnTo>
                    <a:lnTo>
                      <a:pt x="12" y="86"/>
                    </a:lnTo>
                    <a:lnTo>
                      <a:pt x="12" y="86"/>
                    </a:lnTo>
                    <a:lnTo>
                      <a:pt x="18" y="74"/>
                    </a:lnTo>
                    <a:lnTo>
                      <a:pt x="30" y="60"/>
                    </a:lnTo>
                    <a:lnTo>
                      <a:pt x="30" y="60"/>
                    </a:lnTo>
                    <a:lnTo>
                      <a:pt x="46" y="44"/>
                    </a:lnTo>
                    <a:lnTo>
                      <a:pt x="64" y="28"/>
                    </a:lnTo>
                    <a:lnTo>
                      <a:pt x="64" y="28"/>
                    </a:lnTo>
                    <a:lnTo>
                      <a:pt x="76" y="22"/>
                    </a:lnTo>
                    <a:lnTo>
                      <a:pt x="88" y="14"/>
                    </a:lnTo>
                    <a:lnTo>
                      <a:pt x="102" y="10"/>
                    </a:lnTo>
                    <a:lnTo>
                      <a:pt x="116" y="4"/>
                    </a:lnTo>
                    <a:lnTo>
                      <a:pt x="116" y="4"/>
                    </a:lnTo>
                    <a:lnTo>
                      <a:pt x="116" y="2"/>
                    </a:lnTo>
                    <a:lnTo>
                      <a:pt x="116" y="0"/>
                    </a:lnTo>
                    <a:lnTo>
                      <a:pt x="116" y="0"/>
                    </a:lnTo>
                    <a:lnTo>
                      <a:pt x="116" y="0"/>
                    </a:lnTo>
                    <a:lnTo>
                      <a:pt x="100" y="4"/>
                    </a:lnTo>
                    <a:lnTo>
                      <a:pt x="86" y="10"/>
                    </a:lnTo>
                    <a:lnTo>
                      <a:pt x="74" y="16"/>
                    </a:lnTo>
                    <a:lnTo>
                      <a:pt x="62" y="24"/>
                    </a:lnTo>
                    <a:lnTo>
                      <a:pt x="62" y="24"/>
                    </a:lnTo>
                    <a:lnTo>
                      <a:pt x="42" y="40"/>
                    </a:lnTo>
                    <a:lnTo>
                      <a:pt x="26" y="56"/>
                    </a:lnTo>
                    <a:lnTo>
                      <a:pt x="26" y="56"/>
                    </a:lnTo>
                    <a:lnTo>
                      <a:pt x="14" y="72"/>
                    </a:lnTo>
                    <a:lnTo>
                      <a:pt x="6" y="84"/>
                    </a:lnTo>
                    <a:lnTo>
                      <a:pt x="6" y="84"/>
                    </a:lnTo>
                    <a:lnTo>
                      <a:pt x="0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12" name="Freeform 180"/>
              <p:cNvSpPr>
                <a:spLocks/>
              </p:cNvSpPr>
              <p:nvPr/>
            </p:nvSpPr>
            <p:spPr bwMode="auto">
              <a:xfrm>
                <a:off x="5368925" y="2751138"/>
                <a:ext cx="180975" cy="152400"/>
              </a:xfrm>
              <a:custGeom>
                <a:avLst/>
                <a:gdLst>
                  <a:gd name="T0" fmla="*/ 0 w 114"/>
                  <a:gd name="T1" fmla="*/ 94 h 96"/>
                  <a:gd name="T2" fmla="*/ 2 w 114"/>
                  <a:gd name="T3" fmla="*/ 94 h 96"/>
                  <a:gd name="T4" fmla="*/ 4 w 114"/>
                  <a:gd name="T5" fmla="*/ 94 h 96"/>
                  <a:gd name="T6" fmla="*/ 4 w 114"/>
                  <a:gd name="T7" fmla="*/ 96 h 96"/>
                  <a:gd name="T8" fmla="*/ 6 w 114"/>
                  <a:gd name="T9" fmla="*/ 96 h 96"/>
                  <a:gd name="T10" fmla="*/ 6 w 114"/>
                  <a:gd name="T11" fmla="*/ 96 h 96"/>
                  <a:gd name="T12" fmla="*/ 10 w 114"/>
                  <a:gd name="T13" fmla="*/ 84 h 96"/>
                  <a:gd name="T14" fmla="*/ 10 w 114"/>
                  <a:gd name="T15" fmla="*/ 84 h 96"/>
                  <a:gd name="T16" fmla="*/ 18 w 114"/>
                  <a:gd name="T17" fmla="*/ 72 h 96"/>
                  <a:gd name="T18" fmla="*/ 28 w 114"/>
                  <a:gd name="T19" fmla="*/ 58 h 96"/>
                  <a:gd name="T20" fmla="*/ 28 w 114"/>
                  <a:gd name="T21" fmla="*/ 58 h 96"/>
                  <a:gd name="T22" fmla="*/ 44 w 114"/>
                  <a:gd name="T23" fmla="*/ 42 h 96"/>
                  <a:gd name="T24" fmla="*/ 62 w 114"/>
                  <a:gd name="T25" fmla="*/ 28 h 96"/>
                  <a:gd name="T26" fmla="*/ 62 w 114"/>
                  <a:gd name="T27" fmla="*/ 28 h 96"/>
                  <a:gd name="T28" fmla="*/ 86 w 114"/>
                  <a:gd name="T29" fmla="*/ 16 h 96"/>
                  <a:gd name="T30" fmla="*/ 98 w 114"/>
                  <a:gd name="T31" fmla="*/ 10 h 96"/>
                  <a:gd name="T32" fmla="*/ 114 w 114"/>
                  <a:gd name="T33" fmla="*/ 6 h 96"/>
                  <a:gd name="T34" fmla="*/ 114 w 114"/>
                  <a:gd name="T35" fmla="*/ 4 h 96"/>
                  <a:gd name="T36" fmla="*/ 114 w 114"/>
                  <a:gd name="T37" fmla="*/ 2 h 96"/>
                  <a:gd name="T38" fmla="*/ 112 w 114"/>
                  <a:gd name="T39" fmla="*/ 2 h 96"/>
                  <a:gd name="T40" fmla="*/ 112 w 114"/>
                  <a:gd name="T41" fmla="*/ 0 h 96"/>
                  <a:gd name="T42" fmla="*/ 112 w 114"/>
                  <a:gd name="T43" fmla="*/ 0 h 96"/>
                  <a:gd name="T44" fmla="*/ 98 w 114"/>
                  <a:gd name="T45" fmla="*/ 4 h 96"/>
                  <a:gd name="T46" fmla="*/ 84 w 114"/>
                  <a:gd name="T47" fmla="*/ 10 h 96"/>
                  <a:gd name="T48" fmla="*/ 70 w 114"/>
                  <a:gd name="T49" fmla="*/ 16 h 96"/>
                  <a:gd name="T50" fmla="*/ 58 w 114"/>
                  <a:gd name="T51" fmla="*/ 24 h 96"/>
                  <a:gd name="T52" fmla="*/ 58 w 114"/>
                  <a:gd name="T53" fmla="*/ 24 h 96"/>
                  <a:gd name="T54" fmla="*/ 40 w 114"/>
                  <a:gd name="T55" fmla="*/ 40 h 96"/>
                  <a:gd name="T56" fmla="*/ 24 w 114"/>
                  <a:gd name="T57" fmla="*/ 54 h 96"/>
                  <a:gd name="T58" fmla="*/ 24 w 114"/>
                  <a:gd name="T59" fmla="*/ 54 h 96"/>
                  <a:gd name="T60" fmla="*/ 14 w 114"/>
                  <a:gd name="T61" fmla="*/ 70 h 96"/>
                  <a:gd name="T62" fmla="*/ 6 w 114"/>
                  <a:gd name="T63" fmla="*/ 82 h 96"/>
                  <a:gd name="T64" fmla="*/ 6 w 114"/>
                  <a:gd name="T65" fmla="*/ 82 h 96"/>
                  <a:gd name="T66" fmla="*/ 0 w 114"/>
                  <a:gd name="T67" fmla="*/ 94 h 96"/>
                  <a:gd name="T68" fmla="*/ 0 w 114"/>
                  <a:gd name="T69" fmla="*/ 94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4" h="96">
                    <a:moveTo>
                      <a:pt x="0" y="94"/>
                    </a:moveTo>
                    <a:lnTo>
                      <a:pt x="2" y="94"/>
                    </a:lnTo>
                    <a:lnTo>
                      <a:pt x="4" y="94"/>
                    </a:lnTo>
                    <a:lnTo>
                      <a:pt x="4" y="96"/>
                    </a:lnTo>
                    <a:lnTo>
                      <a:pt x="6" y="96"/>
                    </a:lnTo>
                    <a:lnTo>
                      <a:pt x="6" y="96"/>
                    </a:lnTo>
                    <a:lnTo>
                      <a:pt x="10" y="84"/>
                    </a:lnTo>
                    <a:lnTo>
                      <a:pt x="10" y="84"/>
                    </a:lnTo>
                    <a:lnTo>
                      <a:pt x="18" y="72"/>
                    </a:lnTo>
                    <a:lnTo>
                      <a:pt x="28" y="58"/>
                    </a:lnTo>
                    <a:lnTo>
                      <a:pt x="28" y="58"/>
                    </a:lnTo>
                    <a:lnTo>
                      <a:pt x="44" y="42"/>
                    </a:lnTo>
                    <a:lnTo>
                      <a:pt x="62" y="28"/>
                    </a:lnTo>
                    <a:lnTo>
                      <a:pt x="62" y="28"/>
                    </a:lnTo>
                    <a:lnTo>
                      <a:pt x="86" y="16"/>
                    </a:lnTo>
                    <a:lnTo>
                      <a:pt x="98" y="10"/>
                    </a:lnTo>
                    <a:lnTo>
                      <a:pt x="114" y="6"/>
                    </a:lnTo>
                    <a:lnTo>
                      <a:pt x="114" y="4"/>
                    </a:lnTo>
                    <a:lnTo>
                      <a:pt x="114" y="2"/>
                    </a:lnTo>
                    <a:lnTo>
                      <a:pt x="112" y="2"/>
                    </a:lnTo>
                    <a:lnTo>
                      <a:pt x="112" y="0"/>
                    </a:lnTo>
                    <a:lnTo>
                      <a:pt x="112" y="0"/>
                    </a:lnTo>
                    <a:lnTo>
                      <a:pt x="98" y="4"/>
                    </a:lnTo>
                    <a:lnTo>
                      <a:pt x="84" y="10"/>
                    </a:lnTo>
                    <a:lnTo>
                      <a:pt x="70" y="16"/>
                    </a:lnTo>
                    <a:lnTo>
                      <a:pt x="58" y="24"/>
                    </a:lnTo>
                    <a:lnTo>
                      <a:pt x="58" y="24"/>
                    </a:lnTo>
                    <a:lnTo>
                      <a:pt x="40" y="40"/>
                    </a:lnTo>
                    <a:lnTo>
                      <a:pt x="24" y="54"/>
                    </a:lnTo>
                    <a:lnTo>
                      <a:pt x="24" y="54"/>
                    </a:lnTo>
                    <a:lnTo>
                      <a:pt x="14" y="70"/>
                    </a:lnTo>
                    <a:lnTo>
                      <a:pt x="6" y="82"/>
                    </a:lnTo>
                    <a:lnTo>
                      <a:pt x="6" y="82"/>
                    </a:lnTo>
                    <a:lnTo>
                      <a:pt x="0" y="94"/>
                    </a:lnTo>
                    <a:lnTo>
                      <a:pt x="0" y="9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13" name="Freeform 181"/>
              <p:cNvSpPr>
                <a:spLocks/>
              </p:cNvSpPr>
              <p:nvPr/>
            </p:nvSpPr>
            <p:spPr bwMode="auto">
              <a:xfrm>
                <a:off x="5737225" y="2738438"/>
                <a:ext cx="184150" cy="155575"/>
              </a:xfrm>
              <a:custGeom>
                <a:avLst/>
                <a:gdLst>
                  <a:gd name="T0" fmla="*/ 0 w 116"/>
                  <a:gd name="T1" fmla="*/ 4 h 98"/>
                  <a:gd name="T2" fmla="*/ 0 w 116"/>
                  <a:gd name="T3" fmla="*/ 4 h 98"/>
                  <a:gd name="T4" fmla="*/ 14 w 116"/>
                  <a:gd name="T5" fmla="*/ 10 h 98"/>
                  <a:gd name="T6" fmla="*/ 28 w 116"/>
                  <a:gd name="T7" fmla="*/ 14 h 98"/>
                  <a:gd name="T8" fmla="*/ 42 w 116"/>
                  <a:gd name="T9" fmla="*/ 22 h 98"/>
                  <a:gd name="T10" fmla="*/ 52 w 116"/>
                  <a:gd name="T11" fmla="*/ 28 h 98"/>
                  <a:gd name="T12" fmla="*/ 52 w 116"/>
                  <a:gd name="T13" fmla="*/ 28 h 98"/>
                  <a:gd name="T14" fmla="*/ 72 w 116"/>
                  <a:gd name="T15" fmla="*/ 44 h 98"/>
                  <a:gd name="T16" fmla="*/ 86 w 116"/>
                  <a:gd name="T17" fmla="*/ 60 h 98"/>
                  <a:gd name="T18" fmla="*/ 86 w 116"/>
                  <a:gd name="T19" fmla="*/ 60 h 98"/>
                  <a:gd name="T20" fmla="*/ 98 w 116"/>
                  <a:gd name="T21" fmla="*/ 74 h 98"/>
                  <a:gd name="T22" fmla="*/ 106 w 116"/>
                  <a:gd name="T23" fmla="*/ 86 h 98"/>
                  <a:gd name="T24" fmla="*/ 106 w 116"/>
                  <a:gd name="T25" fmla="*/ 86 h 98"/>
                  <a:gd name="T26" fmla="*/ 112 w 116"/>
                  <a:gd name="T27" fmla="*/ 98 h 98"/>
                  <a:gd name="T28" fmla="*/ 112 w 116"/>
                  <a:gd name="T29" fmla="*/ 98 h 98"/>
                  <a:gd name="T30" fmla="*/ 114 w 116"/>
                  <a:gd name="T31" fmla="*/ 98 h 98"/>
                  <a:gd name="T32" fmla="*/ 114 w 116"/>
                  <a:gd name="T33" fmla="*/ 98 h 98"/>
                  <a:gd name="T34" fmla="*/ 116 w 116"/>
                  <a:gd name="T35" fmla="*/ 96 h 98"/>
                  <a:gd name="T36" fmla="*/ 116 w 116"/>
                  <a:gd name="T37" fmla="*/ 96 h 98"/>
                  <a:gd name="T38" fmla="*/ 110 w 116"/>
                  <a:gd name="T39" fmla="*/ 84 h 98"/>
                  <a:gd name="T40" fmla="*/ 110 w 116"/>
                  <a:gd name="T41" fmla="*/ 84 h 98"/>
                  <a:gd name="T42" fmla="*/ 102 w 116"/>
                  <a:gd name="T43" fmla="*/ 72 h 98"/>
                  <a:gd name="T44" fmla="*/ 90 w 116"/>
                  <a:gd name="T45" fmla="*/ 56 h 98"/>
                  <a:gd name="T46" fmla="*/ 90 w 116"/>
                  <a:gd name="T47" fmla="*/ 56 h 98"/>
                  <a:gd name="T48" fmla="*/ 76 w 116"/>
                  <a:gd name="T49" fmla="*/ 40 h 98"/>
                  <a:gd name="T50" fmla="*/ 56 w 116"/>
                  <a:gd name="T51" fmla="*/ 24 h 98"/>
                  <a:gd name="T52" fmla="*/ 56 w 116"/>
                  <a:gd name="T53" fmla="*/ 24 h 98"/>
                  <a:gd name="T54" fmla="*/ 44 w 116"/>
                  <a:gd name="T55" fmla="*/ 16 h 98"/>
                  <a:gd name="T56" fmla="*/ 30 w 116"/>
                  <a:gd name="T57" fmla="*/ 10 h 98"/>
                  <a:gd name="T58" fmla="*/ 16 w 116"/>
                  <a:gd name="T59" fmla="*/ 4 h 98"/>
                  <a:gd name="T60" fmla="*/ 2 w 116"/>
                  <a:gd name="T61" fmla="*/ 0 h 98"/>
                  <a:gd name="T62" fmla="*/ 0 w 116"/>
                  <a:gd name="T63" fmla="*/ 0 h 98"/>
                  <a:gd name="T64" fmla="*/ 0 w 116"/>
                  <a:gd name="T65" fmla="*/ 2 h 98"/>
                  <a:gd name="T66" fmla="*/ 0 w 116"/>
                  <a:gd name="T67" fmla="*/ 4 h 98"/>
                  <a:gd name="T68" fmla="*/ 0 w 116"/>
                  <a:gd name="T69" fmla="*/ 4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6" h="98">
                    <a:moveTo>
                      <a:pt x="0" y="4"/>
                    </a:moveTo>
                    <a:lnTo>
                      <a:pt x="0" y="4"/>
                    </a:lnTo>
                    <a:lnTo>
                      <a:pt x="14" y="10"/>
                    </a:lnTo>
                    <a:lnTo>
                      <a:pt x="28" y="14"/>
                    </a:lnTo>
                    <a:lnTo>
                      <a:pt x="42" y="22"/>
                    </a:lnTo>
                    <a:lnTo>
                      <a:pt x="52" y="28"/>
                    </a:lnTo>
                    <a:lnTo>
                      <a:pt x="52" y="28"/>
                    </a:lnTo>
                    <a:lnTo>
                      <a:pt x="72" y="44"/>
                    </a:lnTo>
                    <a:lnTo>
                      <a:pt x="86" y="60"/>
                    </a:lnTo>
                    <a:lnTo>
                      <a:pt x="86" y="60"/>
                    </a:lnTo>
                    <a:lnTo>
                      <a:pt x="98" y="74"/>
                    </a:lnTo>
                    <a:lnTo>
                      <a:pt x="106" y="86"/>
                    </a:lnTo>
                    <a:lnTo>
                      <a:pt x="106" y="86"/>
                    </a:lnTo>
                    <a:lnTo>
                      <a:pt x="112" y="98"/>
                    </a:lnTo>
                    <a:lnTo>
                      <a:pt x="112" y="98"/>
                    </a:lnTo>
                    <a:lnTo>
                      <a:pt x="114" y="98"/>
                    </a:lnTo>
                    <a:lnTo>
                      <a:pt x="114" y="98"/>
                    </a:lnTo>
                    <a:lnTo>
                      <a:pt x="116" y="96"/>
                    </a:lnTo>
                    <a:lnTo>
                      <a:pt x="116" y="96"/>
                    </a:lnTo>
                    <a:lnTo>
                      <a:pt x="110" y="84"/>
                    </a:lnTo>
                    <a:lnTo>
                      <a:pt x="110" y="84"/>
                    </a:lnTo>
                    <a:lnTo>
                      <a:pt x="102" y="72"/>
                    </a:lnTo>
                    <a:lnTo>
                      <a:pt x="90" y="56"/>
                    </a:lnTo>
                    <a:lnTo>
                      <a:pt x="90" y="56"/>
                    </a:lnTo>
                    <a:lnTo>
                      <a:pt x="76" y="40"/>
                    </a:lnTo>
                    <a:lnTo>
                      <a:pt x="56" y="24"/>
                    </a:lnTo>
                    <a:lnTo>
                      <a:pt x="56" y="24"/>
                    </a:lnTo>
                    <a:lnTo>
                      <a:pt x="44" y="16"/>
                    </a:lnTo>
                    <a:lnTo>
                      <a:pt x="30" y="10"/>
                    </a:lnTo>
                    <a:lnTo>
                      <a:pt x="16" y="4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14" name="Freeform 182"/>
              <p:cNvSpPr>
                <a:spLocks/>
              </p:cNvSpPr>
              <p:nvPr/>
            </p:nvSpPr>
            <p:spPr bwMode="auto">
              <a:xfrm>
                <a:off x="5724525" y="2751138"/>
                <a:ext cx="180975" cy="152400"/>
              </a:xfrm>
              <a:custGeom>
                <a:avLst/>
                <a:gdLst>
                  <a:gd name="T0" fmla="*/ 0 w 114"/>
                  <a:gd name="T1" fmla="*/ 6 h 96"/>
                  <a:gd name="T2" fmla="*/ 0 w 114"/>
                  <a:gd name="T3" fmla="*/ 6 h 96"/>
                  <a:gd name="T4" fmla="*/ 16 w 114"/>
                  <a:gd name="T5" fmla="*/ 10 h 96"/>
                  <a:gd name="T6" fmla="*/ 30 w 114"/>
                  <a:gd name="T7" fmla="*/ 16 h 96"/>
                  <a:gd name="T8" fmla="*/ 52 w 114"/>
                  <a:gd name="T9" fmla="*/ 28 h 96"/>
                  <a:gd name="T10" fmla="*/ 52 w 114"/>
                  <a:gd name="T11" fmla="*/ 28 h 96"/>
                  <a:gd name="T12" fmla="*/ 72 w 114"/>
                  <a:gd name="T13" fmla="*/ 42 h 96"/>
                  <a:gd name="T14" fmla="*/ 86 w 114"/>
                  <a:gd name="T15" fmla="*/ 58 h 96"/>
                  <a:gd name="T16" fmla="*/ 86 w 114"/>
                  <a:gd name="T17" fmla="*/ 58 h 96"/>
                  <a:gd name="T18" fmla="*/ 96 w 114"/>
                  <a:gd name="T19" fmla="*/ 72 h 96"/>
                  <a:gd name="T20" fmla="*/ 104 w 114"/>
                  <a:gd name="T21" fmla="*/ 84 h 96"/>
                  <a:gd name="T22" fmla="*/ 104 w 114"/>
                  <a:gd name="T23" fmla="*/ 84 h 96"/>
                  <a:gd name="T24" fmla="*/ 108 w 114"/>
                  <a:gd name="T25" fmla="*/ 96 h 96"/>
                  <a:gd name="T26" fmla="*/ 110 w 114"/>
                  <a:gd name="T27" fmla="*/ 96 h 96"/>
                  <a:gd name="T28" fmla="*/ 112 w 114"/>
                  <a:gd name="T29" fmla="*/ 94 h 96"/>
                  <a:gd name="T30" fmla="*/ 112 w 114"/>
                  <a:gd name="T31" fmla="*/ 94 h 96"/>
                  <a:gd name="T32" fmla="*/ 114 w 114"/>
                  <a:gd name="T33" fmla="*/ 94 h 96"/>
                  <a:gd name="T34" fmla="*/ 114 w 114"/>
                  <a:gd name="T35" fmla="*/ 94 h 96"/>
                  <a:gd name="T36" fmla="*/ 108 w 114"/>
                  <a:gd name="T37" fmla="*/ 82 h 96"/>
                  <a:gd name="T38" fmla="*/ 108 w 114"/>
                  <a:gd name="T39" fmla="*/ 82 h 96"/>
                  <a:gd name="T40" fmla="*/ 102 w 114"/>
                  <a:gd name="T41" fmla="*/ 70 h 96"/>
                  <a:gd name="T42" fmla="*/ 90 w 114"/>
                  <a:gd name="T43" fmla="*/ 54 h 96"/>
                  <a:gd name="T44" fmla="*/ 90 w 114"/>
                  <a:gd name="T45" fmla="*/ 54 h 96"/>
                  <a:gd name="T46" fmla="*/ 76 w 114"/>
                  <a:gd name="T47" fmla="*/ 40 h 96"/>
                  <a:gd name="T48" fmla="*/ 56 w 114"/>
                  <a:gd name="T49" fmla="*/ 24 h 96"/>
                  <a:gd name="T50" fmla="*/ 56 w 114"/>
                  <a:gd name="T51" fmla="*/ 24 h 96"/>
                  <a:gd name="T52" fmla="*/ 44 w 114"/>
                  <a:gd name="T53" fmla="*/ 16 h 96"/>
                  <a:gd name="T54" fmla="*/ 32 w 114"/>
                  <a:gd name="T55" fmla="*/ 10 h 96"/>
                  <a:gd name="T56" fmla="*/ 18 w 114"/>
                  <a:gd name="T57" fmla="*/ 4 h 96"/>
                  <a:gd name="T58" fmla="*/ 2 w 114"/>
                  <a:gd name="T59" fmla="*/ 0 h 96"/>
                  <a:gd name="T60" fmla="*/ 2 w 114"/>
                  <a:gd name="T61" fmla="*/ 2 h 96"/>
                  <a:gd name="T62" fmla="*/ 2 w 114"/>
                  <a:gd name="T63" fmla="*/ 2 h 96"/>
                  <a:gd name="T64" fmla="*/ 2 w 114"/>
                  <a:gd name="T65" fmla="*/ 4 h 96"/>
                  <a:gd name="T66" fmla="*/ 0 w 114"/>
                  <a:gd name="T67" fmla="*/ 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14" h="96">
                    <a:moveTo>
                      <a:pt x="0" y="6"/>
                    </a:moveTo>
                    <a:lnTo>
                      <a:pt x="0" y="6"/>
                    </a:lnTo>
                    <a:lnTo>
                      <a:pt x="16" y="10"/>
                    </a:lnTo>
                    <a:lnTo>
                      <a:pt x="30" y="16"/>
                    </a:lnTo>
                    <a:lnTo>
                      <a:pt x="52" y="28"/>
                    </a:lnTo>
                    <a:lnTo>
                      <a:pt x="52" y="28"/>
                    </a:lnTo>
                    <a:lnTo>
                      <a:pt x="72" y="42"/>
                    </a:lnTo>
                    <a:lnTo>
                      <a:pt x="86" y="58"/>
                    </a:lnTo>
                    <a:lnTo>
                      <a:pt x="86" y="58"/>
                    </a:lnTo>
                    <a:lnTo>
                      <a:pt x="96" y="72"/>
                    </a:lnTo>
                    <a:lnTo>
                      <a:pt x="104" y="84"/>
                    </a:lnTo>
                    <a:lnTo>
                      <a:pt x="104" y="84"/>
                    </a:lnTo>
                    <a:lnTo>
                      <a:pt x="108" y="96"/>
                    </a:lnTo>
                    <a:lnTo>
                      <a:pt x="110" y="96"/>
                    </a:lnTo>
                    <a:lnTo>
                      <a:pt x="112" y="94"/>
                    </a:lnTo>
                    <a:lnTo>
                      <a:pt x="112" y="94"/>
                    </a:lnTo>
                    <a:lnTo>
                      <a:pt x="114" y="94"/>
                    </a:lnTo>
                    <a:lnTo>
                      <a:pt x="114" y="94"/>
                    </a:lnTo>
                    <a:lnTo>
                      <a:pt x="108" y="82"/>
                    </a:lnTo>
                    <a:lnTo>
                      <a:pt x="108" y="82"/>
                    </a:lnTo>
                    <a:lnTo>
                      <a:pt x="102" y="70"/>
                    </a:lnTo>
                    <a:lnTo>
                      <a:pt x="90" y="54"/>
                    </a:lnTo>
                    <a:lnTo>
                      <a:pt x="90" y="54"/>
                    </a:lnTo>
                    <a:lnTo>
                      <a:pt x="76" y="40"/>
                    </a:lnTo>
                    <a:lnTo>
                      <a:pt x="56" y="24"/>
                    </a:lnTo>
                    <a:lnTo>
                      <a:pt x="56" y="24"/>
                    </a:lnTo>
                    <a:lnTo>
                      <a:pt x="44" y="16"/>
                    </a:lnTo>
                    <a:lnTo>
                      <a:pt x="32" y="10"/>
                    </a:lnTo>
                    <a:lnTo>
                      <a:pt x="18" y="4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2" y="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15" name="Freeform 183"/>
              <p:cNvSpPr>
                <a:spLocks/>
              </p:cNvSpPr>
              <p:nvPr/>
            </p:nvSpPr>
            <p:spPr bwMode="auto">
              <a:xfrm>
                <a:off x="5534025" y="2687638"/>
                <a:ext cx="215900" cy="92075"/>
              </a:xfrm>
              <a:custGeom>
                <a:avLst/>
                <a:gdLst>
                  <a:gd name="T0" fmla="*/ 136 w 136"/>
                  <a:gd name="T1" fmla="*/ 30 h 58"/>
                  <a:gd name="T2" fmla="*/ 136 w 136"/>
                  <a:gd name="T3" fmla="*/ 30 h 58"/>
                  <a:gd name="T4" fmla="*/ 134 w 136"/>
                  <a:gd name="T5" fmla="*/ 34 h 58"/>
                  <a:gd name="T6" fmla="*/ 130 w 136"/>
                  <a:gd name="T7" fmla="*/ 40 h 58"/>
                  <a:gd name="T8" fmla="*/ 130 w 136"/>
                  <a:gd name="T9" fmla="*/ 40 h 58"/>
                  <a:gd name="T10" fmla="*/ 124 w 136"/>
                  <a:gd name="T11" fmla="*/ 46 h 58"/>
                  <a:gd name="T12" fmla="*/ 116 w 136"/>
                  <a:gd name="T13" fmla="*/ 50 h 58"/>
                  <a:gd name="T14" fmla="*/ 116 w 136"/>
                  <a:gd name="T15" fmla="*/ 50 h 58"/>
                  <a:gd name="T16" fmla="*/ 106 w 136"/>
                  <a:gd name="T17" fmla="*/ 54 h 58"/>
                  <a:gd name="T18" fmla="*/ 94 w 136"/>
                  <a:gd name="T19" fmla="*/ 56 h 58"/>
                  <a:gd name="T20" fmla="*/ 94 w 136"/>
                  <a:gd name="T21" fmla="*/ 56 h 58"/>
                  <a:gd name="T22" fmla="*/ 82 w 136"/>
                  <a:gd name="T23" fmla="*/ 58 h 58"/>
                  <a:gd name="T24" fmla="*/ 68 w 136"/>
                  <a:gd name="T25" fmla="*/ 58 h 58"/>
                  <a:gd name="T26" fmla="*/ 68 w 136"/>
                  <a:gd name="T27" fmla="*/ 58 h 58"/>
                  <a:gd name="T28" fmla="*/ 54 w 136"/>
                  <a:gd name="T29" fmla="*/ 58 h 58"/>
                  <a:gd name="T30" fmla="*/ 42 w 136"/>
                  <a:gd name="T31" fmla="*/ 56 h 58"/>
                  <a:gd name="T32" fmla="*/ 42 w 136"/>
                  <a:gd name="T33" fmla="*/ 56 h 58"/>
                  <a:gd name="T34" fmla="*/ 30 w 136"/>
                  <a:gd name="T35" fmla="*/ 54 h 58"/>
                  <a:gd name="T36" fmla="*/ 20 w 136"/>
                  <a:gd name="T37" fmla="*/ 50 h 58"/>
                  <a:gd name="T38" fmla="*/ 20 w 136"/>
                  <a:gd name="T39" fmla="*/ 50 h 58"/>
                  <a:gd name="T40" fmla="*/ 12 w 136"/>
                  <a:gd name="T41" fmla="*/ 46 h 58"/>
                  <a:gd name="T42" fmla="*/ 6 w 136"/>
                  <a:gd name="T43" fmla="*/ 40 h 58"/>
                  <a:gd name="T44" fmla="*/ 6 w 136"/>
                  <a:gd name="T45" fmla="*/ 40 h 58"/>
                  <a:gd name="T46" fmla="*/ 2 w 136"/>
                  <a:gd name="T47" fmla="*/ 34 h 58"/>
                  <a:gd name="T48" fmla="*/ 0 w 136"/>
                  <a:gd name="T49" fmla="*/ 30 h 58"/>
                  <a:gd name="T50" fmla="*/ 0 w 136"/>
                  <a:gd name="T51" fmla="*/ 30 h 58"/>
                  <a:gd name="T52" fmla="*/ 2 w 136"/>
                  <a:gd name="T53" fmla="*/ 24 h 58"/>
                  <a:gd name="T54" fmla="*/ 6 w 136"/>
                  <a:gd name="T55" fmla="*/ 18 h 58"/>
                  <a:gd name="T56" fmla="*/ 6 w 136"/>
                  <a:gd name="T57" fmla="*/ 18 h 58"/>
                  <a:gd name="T58" fmla="*/ 12 w 136"/>
                  <a:gd name="T59" fmla="*/ 12 h 58"/>
                  <a:gd name="T60" fmla="*/ 20 w 136"/>
                  <a:gd name="T61" fmla="*/ 8 h 58"/>
                  <a:gd name="T62" fmla="*/ 20 w 136"/>
                  <a:gd name="T63" fmla="*/ 8 h 58"/>
                  <a:gd name="T64" fmla="*/ 30 w 136"/>
                  <a:gd name="T65" fmla="*/ 4 h 58"/>
                  <a:gd name="T66" fmla="*/ 42 w 136"/>
                  <a:gd name="T67" fmla="*/ 2 h 58"/>
                  <a:gd name="T68" fmla="*/ 42 w 136"/>
                  <a:gd name="T69" fmla="*/ 2 h 58"/>
                  <a:gd name="T70" fmla="*/ 54 w 136"/>
                  <a:gd name="T71" fmla="*/ 0 h 58"/>
                  <a:gd name="T72" fmla="*/ 68 w 136"/>
                  <a:gd name="T73" fmla="*/ 0 h 58"/>
                  <a:gd name="T74" fmla="*/ 68 w 136"/>
                  <a:gd name="T75" fmla="*/ 0 h 58"/>
                  <a:gd name="T76" fmla="*/ 82 w 136"/>
                  <a:gd name="T77" fmla="*/ 0 h 58"/>
                  <a:gd name="T78" fmla="*/ 94 w 136"/>
                  <a:gd name="T79" fmla="*/ 2 h 58"/>
                  <a:gd name="T80" fmla="*/ 94 w 136"/>
                  <a:gd name="T81" fmla="*/ 2 h 58"/>
                  <a:gd name="T82" fmla="*/ 106 w 136"/>
                  <a:gd name="T83" fmla="*/ 4 h 58"/>
                  <a:gd name="T84" fmla="*/ 116 w 136"/>
                  <a:gd name="T85" fmla="*/ 8 h 58"/>
                  <a:gd name="T86" fmla="*/ 116 w 136"/>
                  <a:gd name="T87" fmla="*/ 8 h 58"/>
                  <a:gd name="T88" fmla="*/ 124 w 136"/>
                  <a:gd name="T89" fmla="*/ 12 h 58"/>
                  <a:gd name="T90" fmla="*/ 130 w 136"/>
                  <a:gd name="T91" fmla="*/ 18 h 58"/>
                  <a:gd name="T92" fmla="*/ 130 w 136"/>
                  <a:gd name="T93" fmla="*/ 18 h 58"/>
                  <a:gd name="T94" fmla="*/ 134 w 136"/>
                  <a:gd name="T95" fmla="*/ 24 h 58"/>
                  <a:gd name="T96" fmla="*/ 136 w 136"/>
                  <a:gd name="T97" fmla="*/ 30 h 58"/>
                  <a:gd name="T98" fmla="*/ 136 w 136"/>
                  <a:gd name="T99" fmla="*/ 3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36" h="58">
                    <a:moveTo>
                      <a:pt x="136" y="30"/>
                    </a:moveTo>
                    <a:lnTo>
                      <a:pt x="136" y="30"/>
                    </a:lnTo>
                    <a:lnTo>
                      <a:pt x="134" y="34"/>
                    </a:lnTo>
                    <a:lnTo>
                      <a:pt x="130" y="40"/>
                    </a:lnTo>
                    <a:lnTo>
                      <a:pt x="130" y="40"/>
                    </a:lnTo>
                    <a:lnTo>
                      <a:pt x="124" y="46"/>
                    </a:lnTo>
                    <a:lnTo>
                      <a:pt x="116" y="50"/>
                    </a:lnTo>
                    <a:lnTo>
                      <a:pt x="116" y="50"/>
                    </a:lnTo>
                    <a:lnTo>
                      <a:pt x="106" y="54"/>
                    </a:lnTo>
                    <a:lnTo>
                      <a:pt x="94" y="56"/>
                    </a:lnTo>
                    <a:lnTo>
                      <a:pt x="94" y="56"/>
                    </a:lnTo>
                    <a:lnTo>
                      <a:pt x="82" y="58"/>
                    </a:lnTo>
                    <a:lnTo>
                      <a:pt x="68" y="58"/>
                    </a:lnTo>
                    <a:lnTo>
                      <a:pt x="68" y="58"/>
                    </a:lnTo>
                    <a:lnTo>
                      <a:pt x="54" y="58"/>
                    </a:lnTo>
                    <a:lnTo>
                      <a:pt x="42" y="56"/>
                    </a:lnTo>
                    <a:lnTo>
                      <a:pt x="42" y="56"/>
                    </a:lnTo>
                    <a:lnTo>
                      <a:pt x="30" y="54"/>
                    </a:lnTo>
                    <a:lnTo>
                      <a:pt x="20" y="50"/>
                    </a:lnTo>
                    <a:lnTo>
                      <a:pt x="20" y="50"/>
                    </a:lnTo>
                    <a:lnTo>
                      <a:pt x="12" y="46"/>
                    </a:lnTo>
                    <a:lnTo>
                      <a:pt x="6" y="40"/>
                    </a:lnTo>
                    <a:lnTo>
                      <a:pt x="6" y="40"/>
                    </a:lnTo>
                    <a:lnTo>
                      <a:pt x="2" y="34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2" y="24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12" y="12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30" y="4"/>
                    </a:lnTo>
                    <a:lnTo>
                      <a:pt x="42" y="2"/>
                    </a:lnTo>
                    <a:lnTo>
                      <a:pt x="42" y="2"/>
                    </a:lnTo>
                    <a:lnTo>
                      <a:pt x="54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82" y="0"/>
                    </a:lnTo>
                    <a:lnTo>
                      <a:pt x="94" y="2"/>
                    </a:lnTo>
                    <a:lnTo>
                      <a:pt x="94" y="2"/>
                    </a:lnTo>
                    <a:lnTo>
                      <a:pt x="106" y="4"/>
                    </a:lnTo>
                    <a:lnTo>
                      <a:pt x="116" y="8"/>
                    </a:lnTo>
                    <a:lnTo>
                      <a:pt x="116" y="8"/>
                    </a:lnTo>
                    <a:lnTo>
                      <a:pt x="124" y="12"/>
                    </a:lnTo>
                    <a:lnTo>
                      <a:pt x="130" y="18"/>
                    </a:lnTo>
                    <a:lnTo>
                      <a:pt x="130" y="18"/>
                    </a:lnTo>
                    <a:lnTo>
                      <a:pt x="134" y="24"/>
                    </a:lnTo>
                    <a:lnTo>
                      <a:pt x="136" y="30"/>
                    </a:lnTo>
                    <a:lnTo>
                      <a:pt x="136" y="30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16" name="Freeform 184"/>
              <p:cNvSpPr>
                <a:spLocks/>
              </p:cNvSpPr>
              <p:nvPr/>
            </p:nvSpPr>
            <p:spPr bwMode="auto">
              <a:xfrm>
                <a:off x="5495925" y="2979738"/>
                <a:ext cx="9525" cy="215900"/>
              </a:xfrm>
              <a:custGeom>
                <a:avLst/>
                <a:gdLst>
                  <a:gd name="T0" fmla="*/ 0 w 6"/>
                  <a:gd name="T1" fmla="*/ 0 h 136"/>
                  <a:gd name="T2" fmla="*/ 0 w 6"/>
                  <a:gd name="T3" fmla="*/ 34 h 136"/>
                  <a:gd name="T4" fmla="*/ 0 w 6"/>
                  <a:gd name="T5" fmla="*/ 68 h 136"/>
                  <a:gd name="T6" fmla="*/ 0 w 6"/>
                  <a:gd name="T7" fmla="*/ 102 h 136"/>
                  <a:gd name="T8" fmla="*/ 0 w 6"/>
                  <a:gd name="T9" fmla="*/ 136 h 136"/>
                  <a:gd name="T10" fmla="*/ 2 w 6"/>
                  <a:gd name="T11" fmla="*/ 136 h 136"/>
                  <a:gd name="T12" fmla="*/ 4 w 6"/>
                  <a:gd name="T13" fmla="*/ 136 h 136"/>
                  <a:gd name="T14" fmla="*/ 4 w 6"/>
                  <a:gd name="T15" fmla="*/ 136 h 136"/>
                  <a:gd name="T16" fmla="*/ 6 w 6"/>
                  <a:gd name="T17" fmla="*/ 136 h 136"/>
                  <a:gd name="T18" fmla="*/ 6 w 6"/>
                  <a:gd name="T19" fmla="*/ 102 h 136"/>
                  <a:gd name="T20" fmla="*/ 6 w 6"/>
                  <a:gd name="T21" fmla="*/ 68 h 136"/>
                  <a:gd name="T22" fmla="*/ 6 w 6"/>
                  <a:gd name="T23" fmla="*/ 34 h 136"/>
                  <a:gd name="T24" fmla="*/ 6 w 6"/>
                  <a:gd name="T25" fmla="*/ 0 h 136"/>
                  <a:gd name="T26" fmla="*/ 4 w 6"/>
                  <a:gd name="T27" fmla="*/ 0 h 136"/>
                  <a:gd name="T28" fmla="*/ 4 w 6"/>
                  <a:gd name="T29" fmla="*/ 0 h 136"/>
                  <a:gd name="T30" fmla="*/ 2 w 6"/>
                  <a:gd name="T31" fmla="*/ 0 h 136"/>
                  <a:gd name="T32" fmla="*/ 0 w 6"/>
                  <a:gd name="T33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" h="136">
                    <a:moveTo>
                      <a:pt x="0" y="0"/>
                    </a:moveTo>
                    <a:lnTo>
                      <a:pt x="0" y="34"/>
                    </a:lnTo>
                    <a:lnTo>
                      <a:pt x="0" y="68"/>
                    </a:lnTo>
                    <a:lnTo>
                      <a:pt x="0" y="102"/>
                    </a:lnTo>
                    <a:lnTo>
                      <a:pt x="0" y="136"/>
                    </a:lnTo>
                    <a:lnTo>
                      <a:pt x="2" y="136"/>
                    </a:lnTo>
                    <a:lnTo>
                      <a:pt x="4" y="136"/>
                    </a:lnTo>
                    <a:lnTo>
                      <a:pt x="4" y="136"/>
                    </a:lnTo>
                    <a:lnTo>
                      <a:pt x="6" y="136"/>
                    </a:lnTo>
                    <a:lnTo>
                      <a:pt x="6" y="102"/>
                    </a:lnTo>
                    <a:lnTo>
                      <a:pt x="6" y="68"/>
                    </a:lnTo>
                    <a:lnTo>
                      <a:pt x="6" y="34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17" name="Freeform 185"/>
              <p:cNvSpPr>
                <a:spLocks/>
              </p:cNvSpPr>
              <p:nvPr/>
            </p:nvSpPr>
            <p:spPr bwMode="auto">
              <a:xfrm>
                <a:off x="5772150" y="2979738"/>
                <a:ext cx="6350" cy="215900"/>
              </a:xfrm>
              <a:custGeom>
                <a:avLst/>
                <a:gdLst>
                  <a:gd name="T0" fmla="*/ 0 w 4"/>
                  <a:gd name="T1" fmla="*/ 0 h 136"/>
                  <a:gd name="T2" fmla="*/ 0 w 4"/>
                  <a:gd name="T3" fmla="*/ 34 h 136"/>
                  <a:gd name="T4" fmla="*/ 0 w 4"/>
                  <a:gd name="T5" fmla="*/ 68 h 136"/>
                  <a:gd name="T6" fmla="*/ 0 w 4"/>
                  <a:gd name="T7" fmla="*/ 102 h 136"/>
                  <a:gd name="T8" fmla="*/ 0 w 4"/>
                  <a:gd name="T9" fmla="*/ 136 h 136"/>
                  <a:gd name="T10" fmla="*/ 0 w 4"/>
                  <a:gd name="T11" fmla="*/ 136 h 136"/>
                  <a:gd name="T12" fmla="*/ 2 w 4"/>
                  <a:gd name="T13" fmla="*/ 136 h 136"/>
                  <a:gd name="T14" fmla="*/ 2 w 4"/>
                  <a:gd name="T15" fmla="*/ 136 h 136"/>
                  <a:gd name="T16" fmla="*/ 4 w 4"/>
                  <a:gd name="T17" fmla="*/ 136 h 136"/>
                  <a:gd name="T18" fmla="*/ 4 w 4"/>
                  <a:gd name="T19" fmla="*/ 102 h 136"/>
                  <a:gd name="T20" fmla="*/ 4 w 4"/>
                  <a:gd name="T21" fmla="*/ 68 h 136"/>
                  <a:gd name="T22" fmla="*/ 4 w 4"/>
                  <a:gd name="T23" fmla="*/ 34 h 136"/>
                  <a:gd name="T24" fmla="*/ 4 w 4"/>
                  <a:gd name="T25" fmla="*/ 0 h 136"/>
                  <a:gd name="T26" fmla="*/ 2 w 4"/>
                  <a:gd name="T27" fmla="*/ 0 h 136"/>
                  <a:gd name="T28" fmla="*/ 2 w 4"/>
                  <a:gd name="T29" fmla="*/ 0 h 136"/>
                  <a:gd name="T30" fmla="*/ 0 w 4"/>
                  <a:gd name="T31" fmla="*/ 0 h 136"/>
                  <a:gd name="T32" fmla="*/ 0 w 4"/>
                  <a:gd name="T33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" h="136">
                    <a:moveTo>
                      <a:pt x="0" y="0"/>
                    </a:moveTo>
                    <a:lnTo>
                      <a:pt x="0" y="34"/>
                    </a:lnTo>
                    <a:lnTo>
                      <a:pt x="0" y="68"/>
                    </a:lnTo>
                    <a:lnTo>
                      <a:pt x="0" y="102"/>
                    </a:lnTo>
                    <a:lnTo>
                      <a:pt x="0" y="136"/>
                    </a:lnTo>
                    <a:lnTo>
                      <a:pt x="0" y="136"/>
                    </a:lnTo>
                    <a:lnTo>
                      <a:pt x="2" y="136"/>
                    </a:lnTo>
                    <a:lnTo>
                      <a:pt x="2" y="136"/>
                    </a:lnTo>
                    <a:lnTo>
                      <a:pt x="4" y="136"/>
                    </a:lnTo>
                    <a:lnTo>
                      <a:pt x="4" y="102"/>
                    </a:lnTo>
                    <a:lnTo>
                      <a:pt x="4" y="68"/>
                    </a:lnTo>
                    <a:lnTo>
                      <a:pt x="4" y="34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18" name="Freeform 186"/>
              <p:cNvSpPr>
                <a:spLocks/>
              </p:cNvSpPr>
              <p:nvPr/>
            </p:nvSpPr>
            <p:spPr bwMode="auto">
              <a:xfrm>
                <a:off x="5489575" y="2963863"/>
                <a:ext cx="298450" cy="15875"/>
              </a:xfrm>
              <a:custGeom>
                <a:avLst/>
                <a:gdLst>
                  <a:gd name="T0" fmla="*/ 0 w 188"/>
                  <a:gd name="T1" fmla="*/ 0 h 10"/>
                  <a:gd name="T2" fmla="*/ 0 w 188"/>
                  <a:gd name="T3" fmla="*/ 2 h 10"/>
                  <a:gd name="T4" fmla="*/ 0 w 188"/>
                  <a:gd name="T5" fmla="*/ 6 h 10"/>
                  <a:gd name="T6" fmla="*/ 0 w 188"/>
                  <a:gd name="T7" fmla="*/ 8 h 10"/>
                  <a:gd name="T8" fmla="*/ 0 w 188"/>
                  <a:gd name="T9" fmla="*/ 10 h 10"/>
                  <a:gd name="T10" fmla="*/ 46 w 188"/>
                  <a:gd name="T11" fmla="*/ 10 h 10"/>
                  <a:gd name="T12" fmla="*/ 94 w 188"/>
                  <a:gd name="T13" fmla="*/ 10 h 10"/>
                  <a:gd name="T14" fmla="*/ 140 w 188"/>
                  <a:gd name="T15" fmla="*/ 10 h 10"/>
                  <a:gd name="T16" fmla="*/ 188 w 188"/>
                  <a:gd name="T17" fmla="*/ 10 h 10"/>
                  <a:gd name="T18" fmla="*/ 188 w 188"/>
                  <a:gd name="T19" fmla="*/ 8 h 10"/>
                  <a:gd name="T20" fmla="*/ 188 w 188"/>
                  <a:gd name="T21" fmla="*/ 6 h 10"/>
                  <a:gd name="T22" fmla="*/ 188 w 188"/>
                  <a:gd name="T23" fmla="*/ 2 h 10"/>
                  <a:gd name="T24" fmla="*/ 188 w 188"/>
                  <a:gd name="T25" fmla="*/ 0 h 10"/>
                  <a:gd name="T26" fmla="*/ 140 w 188"/>
                  <a:gd name="T27" fmla="*/ 0 h 10"/>
                  <a:gd name="T28" fmla="*/ 94 w 188"/>
                  <a:gd name="T29" fmla="*/ 0 h 10"/>
                  <a:gd name="T30" fmla="*/ 46 w 188"/>
                  <a:gd name="T31" fmla="*/ 0 h 10"/>
                  <a:gd name="T32" fmla="*/ 0 w 188"/>
                  <a:gd name="T33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88" h="10">
                    <a:moveTo>
                      <a:pt x="0" y="0"/>
                    </a:moveTo>
                    <a:lnTo>
                      <a:pt x="0" y="2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46" y="10"/>
                    </a:lnTo>
                    <a:lnTo>
                      <a:pt x="94" y="10"/>
                    </a:lnTo>
                    <a:lnTo>
                      <a:pt x="140" y="10"/>
                    </a:lnTo>
                    <a:lnTo>
                      <a:pt x="188" y="10"/>
                    </a:lnTo>
                    <a:lnTo>
                      <a:pt x="188" y="8"/>
                    </a:lnTo>
                    <a:lnTo>
                      <a:pt x="188" y="6"/>
                    </a:lnTo>
                    <a:lnTo>
                      <a:pt x="188" y="2"/>
                    </a:lnTo>
                    <a:lnTo>
                      <a:pt x="188" y="0"/>
                    </a:lnTo>
                    <a:lnTo>
                      <a:pt x="140" y="0"/>
                    </a:lnTo>
                    <a:lnTo>
                      <a:pt x="94" y="0"/>
                    </a:lnTo>
                    <a:lnTo>
                      <a:pt x="4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1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19" name="Freeform 187"/>
              <p:cNvSpPr>
                <a:spLocks/>
              </p:cNvSpPr>
              <p:nvPr/>
            </p:nvSpPr>
            <p:spPr bwMode="auto">
              <a:xfrm>
                <a:off x="5343525" y="2881313"/>
                <a:ext cx="88900" cy="47625"/>
              </a:xfrm>
              <a:custGeom>
                <a:avLst/>
                <a:gdLst>
                  <a:gd name="T0" fmla="*/ 0 w 56"/>
                  <a:gd name="T1" fmla="*/ 10 h 30"/>
                  <a:gd name="T2" fmla="*/ 14 w 56"/>
                  <a:gd name="T3" fmla="*/ 16 h 30"/>
                  <a:gd name="T4" fmla="*/ 26 w 56"/>
                  <a:gd name="T5" fmla="*/ 20 h 30"/>
                  <a:gd name="T6" fmla="*/ 40 w 56"/>
                  <a:gd name="T7" fmla="*/ 26 h 30"/>
                  <a:gd name="T8" fmla="*/ 52 w 56"/>
                  <a:gd name="T9" fmla="*/ 30 h 30"/>
                  <a:gd name="T10" fmla="*/ 54 w 56"/>
                  <a:gd name="T11" fmla="*/ 28 h 30"/>
                  <a:gd name="T12" fmla="*/ 54 w 56"/>
                  <a:gd name="T13" fmla="*/ 26 h 30"/>
                  <a:gd name="T14" fmla="*/ 56 w 56"/>
                  <a:gd name="T15" fmla="*/ 24 h 30"/>
                  <a:gd name="T16" fmla="*/ 56 w 56"/>
                  <a:gd name="T17" fmla="*/ 22 h 30"/>
                  <a:gd name="T18" fmla="*/ 42 w 56"/>
                  <a:gd name="T19" fmla="*/ 16 h 30"/>
                  <a:gd name="T20" fmla="*/ 30 w 56"/>
                  <a:gd name="T21" fmla="*/ 10 h 30"/>
                  <a:gd name="T22" fmla="*/ 18 w 56"/>
                  <a:gd name="T23" fmla="*/ 6 h 30"/>
                  <a:gd name="T24" fmla="*/ 4 w 56"/>
                  <a:gd name="T25" fmla="*/ 0 h 30"/>
                  <a:gd name="T26" fmla="*/ 4 w 56"/>
                  <a:gd name="T27" fmla="*/ 2 h 30"/>
                  <a:gd name="T28" fmla="*/ 2 w 56"/>
                  <a:gd name="T29" fmla="*/ 6 h 30"/>
                  <a:gd name="T30" fmla="*/ 2 w 56"/>
                  <a:gd name="T31" fmla="*/ 8 h 30"/>
                  <a:gd name="T32" fmla="*/ 0 w 56"/>
                  <a:gd name="T33" fmla="*/ 1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6" h="30">
                    <a:moveTo>
                      <a:pt x="0" y="10"/>
                    </a:moveTo>
                    <a:lnTo>
                      <a:pt x="14" y="16"/>
                    </a:lnTo>
                    <a:lnTo>
                      <a:pt x="26" y="20"/>
                    </a:lnTo>
                    <a:lnTo>
                      <a:pt x="40" y="26"/>
                    </a:lnTo>
                    <a:lnTo>
                      <a:pt x="52" y="30"/>
                    </a:lnTo>
                    <a:lnTo>
                      <a:pt x="54" y="28"/>
                    </a:lnTo>
                    <a:lnTo>
                      <a:pt x="54" y="26"/>
                    </a:lnTo>
                    <a:lnTo>
                      <a:pt x="56" y="24"/>
                    </a:lnTo>
                    <a:lnTo>
                      <a:pt x="56" y="22"/>
                    </a:lnTo>
                    <a:lnTo>
                      <a:pt x="42" y="16"/>
                    </a:lnTo>
                    <a:lnTo>
                      <a:pt x="30" y="10"/>
                    </a:lnTo>
                    <a:lnTo>
                      <a:pt x="18" y="6"/>
                    </a:lnTo>
                    <a:lnTo>
                      <a:pt x="4" y="0"/>
                    </a:lnTo>
                    <a:lnTo>
                      <a:pt x="4" y="2"/>
                    </a:lnTo>
                    <a:lnTo>
                      <a:pt x="2" y="6"/>
                    </a:lnTo>
                    <a:lnTo>
                      <a:pt x="2" y="8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81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20" name="Freeform 188"/>
              <p:cNvSpPr>
                <a:spLocks/>
              </p:cNvSpPr>
              <p:nvPr/>
            </p:nvSpPr>
            <p:spPr bwMode="auto">
              <a:xfrm>
                <a:off x="5842000" y="2881313"/>
                <a:ext cx="88900" cy="47625"/>
              </a:xfrm>
              <a:custGeom>
                <a:avLst/>
                <a:gdLst>
                  <a:gd name="T0" fmla="*/ 0 w 56"/>
                  <a:gd name="T1" fmla="*/ 22 h 30"/>
                  <a:gd name="T2" fmla="*/ 2 w 56"/>
                  <a:gd name="T3" fmla="*/ 24 h 30"/>
                  <a:gd name="T4" fmla="*/ 2 w 56"/>
                  <a:gd name="T5" fmla="*/ 26 h 30"/>
                  <a:gd name="T6" fmla="*/ 4 w 56"/>
                  <a:gd name="T7" fmla="*/ 28 h 30"/>
                  <a:gd name="T8" fmla="*/ 4 w 56"/>
                  <a:gd name="T9" fmla="*/ 30 h 30"/>
                  <a:gd name="T10" fmla="*/ 18 w 56"/>
                  <a:gd name="T11" fmla="*/ 26 h 30"/>
                  <a:gd name="T12" fmla="*/ 30 w 56"/>
                  <a:gd name="T13" fmla="*/ 20 h 30"/>
                  <a:gd name="T14" fmla="*/ 42 w 56"/>
                  <a:gd name="T15" fmla="*/ 16 h 30"/>
                  <a:gd name="T16" fmla="*/ 56 w 56"/>
                  <a:gd name="T17" fmla="*/ 10 h 30"/>
                  <a:gd name="T18" fmla="*/ 54 w 56"/>
                  <a:gd name="T19" fmla="*/ 8 h 30"/>
                  <a:gd name="T20" fmla="*/ 54 w 56"/>
                  <a:gd name="T21" fmla="*/ 6 h 30"/>
                  <a:gd name="T22" fmla="*/ 52 w 56"/>
                  <a:gd name="T23" fmla="*/ 4 h 30"/>
                  <a:gd name="T24" fmla="*/ 52 w 56"/>
                  <a:gd name="T25" fmla="*/ 0 h 30"/>
                  <a:gd name="T26" fmla="*/ 40 w 56"/>
                  <a:gd name="T27" fmla="*/ 6 h 30"/>
                  <a:gd name="T28" fmla="*/ 26 w 56"/>
                  <a:gd name="T29" fmla="*/ 12 h 30"/>
                  <a:gd name="T30" fmla="*/ 14 w 56"/>
                  <a:gd name="T31" fmla="*/ 16 h 30"/>
                  <a:gd name="T32" fmla="*/ 0 w 56"/>
                  <a:gd name="T33" fmla="*/ 22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6" h="30">
                    <a:moveTo>
                      <a:pt x="0" y="22"/>
                    </a:moveTo>
                    <a:lnTo>
                      <a:pt x="2" y="24"/>
                    </a:lnTo>
                    <a:lnTo>
                      <a:pt x="2" y="26"/>
                    </a:lnTo>
                    <a:lnTo>
                      <a:pt x="4" y="28"/>
                    </a:lnTo>
                    <a:lnTo>
                      <a:pt x="4" y="30"/>
                    </a:lnTo>
                    <a:lnTo>
                      <a:pt x="18" y="26"/>
                    </a:lnTo>
                    <a:lnTo>
                      <a:pt x="30" y="20"/>
                    </a:lnTo>
                    <a:lnTo>
                      <a:pt x="42" y="16"/>
                    </a:lnTo>
                    <a:lnTo>
                      <a:pt x="56" y="10"/>
                    </a:lnTo>
                    <a:lnTo>
                      <a:pt x="54" y="8"/>
                    </a:lnTo>
                    <a:lnTo>
                      <a:pt x="54" y="6"/>
                    </a:lnTo>
                    <a:lnTo>
                      <a:pt x="52" y="4"/>
                    </a:lnTo>
                    <a:lnTo>
                      <a:pt x="52" y="0"/>
                    </a:lnTo>
                    <a:lnTo>
                      <a:pt x="40" y="6"/>
                    </a:lnTo>
                    <a:lnTo>
                      <a:pt x="26" y="12"/>
                    </a:lnTo>
                    <a:lnTo>
                      <a:pt x="14" y="16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081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21" name="Freeform 189"/>
              <p:cNvSpPr>
                <a:spLocks/>
              </p:cNvSpPr>
              <p:nvPr/>
            </p:nvSpPr>
            <p:spPr bwMode="auto">
              <a:xfrm>
                <a:off x="5486400" y="3240088"/>
                <a:ext cx="82550" cy="92075"/>
              </a:xfrm>
              <a:custGeom>
                <a:avLst/>
                <a:gdLst>
                  <a:gd name="T0" fmla="*/ 52 w 52"/>
                  <a:gd name="T1" fmla="*/ 58 h 58"/>
                  <a:gd name="T2" fmla="*/ 40 w 52"/>
                  <a:gd name="T3" fmla="*/ 58 h 58"/>
                  <a:gd name="T4" fmla="*/ 26 w 52"/>
                  <a:gd name="T5" fmla="*/ 58 h 58"/>
                  <a:gd name="T6" fmla="*/ 12 w 52"/>
                  <a:gd name="T7" fmla="*/ 58 h 58"/>
                  <a:gd name="T8" fmla="*/ 0 w 52"/>
                  <a:gd name="T9" fmla="*/ 58 h 58"/>
                  <a:gd name="T10" fmla="*/ 0 w 52"/>
                  <a:gd name="T11" fmla="*/ 44 h 58"/>
                  <a:gd name="T12" fmla="*/ 0 w 52"/>
                  <a:gd name="T13" fmla="*/ 28 h 58"/>
                  <a:gd name="T14" fmla="*/ 0 w 52"/>
                  <a:gd name="T15" fmla="*/ 14 h 58"/>
                  <a:gd name="T16" fmla="*/ 0 w 52"/>
                  <a:gd name="T17" fmla="*/ 0 h 58"/>
                  <a:gd name="T18" fmla="*/ 12 w 52"/>
                  <a:gd name="T19" fmla="*/ 0 h 58"/>
                  <a:gd name="T20" fmla="*/ 26 w 52"/>
                  <a:gd name="T21" fmla="*/ 0 h 58"/>
                  <a:gd name="T22" fmla="*/ 40 w 52"/>
                  <a:gd name="T23" fmla="*/ 0 h 58"/>
                  <a:gd name="T24" fmla="*/ 52 w 52"/>
                  <a:gd name="T25" fmla="*/ 0 h 58"/>
                  <a:gd name="T26" fmla="*/ 52 w 52"/>
                  <a:gd name="T27" fmla="*/ 14 h 58"/>
                  <a:gd name="T28" fmla="*/ 52 w 52"/>
                  <a:gd name="T29" fmla="*/ 28 h 58"/>
                  <a:gd name="T30" fmla="*/ 52 w 52"/>
                  <a:gd name="T31" fmla="*/ 44 h 58"/>
                  <a:gd name="T32" fmla="*/ 52 w 52"/>
                  <a:gd name="T33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2" h="58">
                    <a:moveTo>
                      <a:pt x="52" y="58"/>
                    </a:moveTo>
                    <a:lnTo>
                      <a:pt x="40" y="58"/>
                    </a:lnTo>
                    <a:lnTo>
                      <a:pt x="26" y="58"/>
                    </a:lnTo>
                    <a:lnTo>
                      <a:pt x="12" y="58"/>
                    </a:lnTo>
                    <a:lnTo>
                      <a:pt x="0" y="58"/>
                    </a:lnTo>
                    <a:lnTo>
                      <a:pt x="0" y="44"/>
                    </a:lnTo>
                    <a:lnTo>
                      <a:pt x="0" y="28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26" y="0"/>
                    </a:lnTo>
                    <a:lnTo>
                      <a:pt x="40" y="0"/>
                    </a:lnTo>
                    <a:lnTo>
                      <a:pt x="52" y="0"/>
                    </a:lnTo>
                    <a:lnTo>
                      <a:pt x="52" y="14"/>
                    </a:lnTo>
                    <a:lnTo>
                      <a:pt x="52" y="28"/>
                    </a:lnTo>
                    <a:lnTo>
                      <a:pt x="52" y="44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22" name="Freeform 190"/>
              <p:cNvSpPr>
                <a:spLocks/>
              </p:cNvSpPr>
              <p:nvPr/>
            </p:nvSpPr>
            <p:spPr bwMode="auto">
              <a:xfrm>
                <a:off x="5702300" y="3240088"/>
                <a:ext cx="82550" cy="92075"/>
              </a:xfrm>
              <a:custGeom>
                <a:avLst/>
                <a:gdLst>
                  <a:gd name="T0" fmla="*/ 52 w 52"/>
                  <a:gd name="T1" fmla="*/ 58 h 58"/>
                  <a:gd name="T2" fmla="*/ 40 w 52"/>
                  <a:gd name="T3" fmla="*/ 58 h 58"/>
                  <a:gd name="T4" fmla="*/ 26 w 52"/>
                  <a:gd name="T5" fmla="*/ 58 h 58"/>
                  <a:gd name="T6" fmla="*/ 12 w 52"/>
                  <a:gd name="T7" fmla="*/ 58 h 58"/>
                  <a:gd name="T8" fmla="*/ 0 w 52"/>
                  <a:gd name="T9" fmla="*/ 58 h 58"/>
                  <a:gd name="T10" fmla="*/ 0 w 52"/>
                  <a:gd name="T11" fmla="*/ 44 h 58"/>
                  <a:gd name="T12" fmla="*/ 0 w 52"/>
                  <a:gd name="T13" fmla="*/ 28 h 58"/>
                  <a:gd name="T14" fmla="*/ 0 w 52"/>
                  <a:gd name="T15" fmla="*/ 14 h 58"/>
                  <a:gd name="T16" fmla="*/ 0 w 52"/>
                  <a:gd name="T17" fmla="*/ 0 h 58"/>
                  <a:gd name="T18" fmla="*/ 12 w 52"/>
                  <a:gd name="T19" fmla="*/ 0 h 58"/>
                  <a:gd name="T20" fmla="*/ 26 w 52"/>
                  <a:gd name="T21" fmla="*/ 0 h 58"/>
                  <a:gd name="T22" fmla="*/ 40 w 52"/>
                  <a:gd name="T23" fmla="*/ 0 h 58"/>
                  <a:gd name="T24" fmla="*/ 52 w 52"/>
                  <a:gd name="T25" fmla="*/ 0 h 58"/>
                  <a:gd name="T26" fmla="*/ 52 w 52"/>
                  <a:gd name="T27" fmla="*/ 14 h 58"/>
                  <a:gd name="T28" fmla="*/ 52 w 52"/>
                  <a:gd name="T29" fmla="*/ 28 h 58"/>
                  <a:gd name="T30" fmla="*/ 52 w 52"/>
                  <a:gd name="T31" fmla="*/ 44 h 58"/>
                  <a:gd name="T32" fmla="*/ 52 w 52"/>
                  <a:gd name="T33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2" h="58">
                    <a:moveTo>
                      <a:pt x="52" y="58"/>
                    </a:moveTo>
                    <a:lnTo>
                      <a:pt x="40" y="58"/>
                    </a:lnTo>
                    <a:lnTo>
                      <a:pt x="26" y="58"/>
                    </a:lnTo>
                    <a:lnTo>
                      <a:pt x="12" y="58"/>
                    </a:lnTo>
                    <a:lnTo>
                      <a:pt x="0" y="58"/>
                    </a:lnTo>
                    <a:lnTo>
                      <a:pt x="0" y="44"/>
                    </a:lnTo>
                    <a:lnTo>
                      <a:pt x="0" y="28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26" y="0"/>
                    </a:lnTo>
                    <a:lnTo>
                      <a:pt x="40" y="0"/>
                    </a:lnTo>
                    <a:lnTo>
                      <a:pt x="52" y="0"/>
                    </a:lnTo>
                    <a:lnTo>
                      <a:pt x="52" y="14"/>
                    </a:lnTo>
                    <a:lnTo>
                      <a:pt x="52" y="28"/>
                    </a:lnTo>
                    <a:lnTo>
                      <a:pt x="52" y="44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23" name="Freeform 191"/>
              <p:cNvSpPr>
                <a:spLocks/>
              </p:cNvSpPr>
              <p:nvPr/>
            </p:nvSpPr>
            <p:spPr bwMode="auto">
              <a:xfrm>
                <a:off x="5445125" y="3322638"/>
                <a:ext cx="142875" cy="76200"/>
              </a:xfrm>
              <a:custGeom>
                <a:avLst/>
                <a:gdLst>
                  <a:gd name="T0" fmla="*/ 24 w 90"/>
                  <a:gd name="T1" fmla="*/ 0 h 48"/>
                  <a:gd name="T2" fmla="*/ 24 w 90"/>
                  <a:gd name="T3" fmla="*/ 0 h 48"/>
                  <a:gd name="T4" fmla="*/ 20 w 90"/>
                  <a:gd name="T5" fmla="*/ 4 h 48"/>
                  <a:gd name="T6" fmla="*/ 20 w 90"/>
                  <a:gd name="T7" fmla="*/ 4 h 48"/>
                  <a:gd name="T8" fmla="*/ 12 w 90"/>
                  <a:gd name="T9" fmla="*/ 12 h 48"/>
                  <a:gd name="T10" fmla="*/ 12 w 90"/>
                  <a:gd name="T11" fmla="*/ 12 h 48"/>
                  <a:gd name="T12" fmla="*/ 8 w 90"/>
                  <a:gd name="T13" fmla="*/ 18 h 48"/>
                  <a:gd name="T14" fmla="*/ 4 w 90"/>
                  <a:gd name="T15" fmla="*/ 28 h 48"/>
                  <a:gd name="T16" fmla="*/ 4 w 90"/>
                  <a:gd name="T17" fmla="*/ 28 h 48"/>
                  <a:gd name="T18" fmla="*/ 0 w 90"/>
                  <a:gd name="T19" fmla="*/ 36 h 48"/>
                  <a:gd name="T20" fmla="*/ 0 w 90"/>
                  <a:gd name="T21" fmla="*/ 48 h 48"/>
                  <a:gd name="T22" fmla="*/ 22 w 90"/>
                  <a:gd name="T23" fmla="*/ 48 h 48"/>
                  <a:gd name="T24" fmla="*/ 44 w 90"/>
                  <a:gd name="T25" fmla="*/ 48 h 48"/>
                  <a:gd name="T26" fmla="*/ 64 w 90"/>
                  <a:gd name="T27" fmla="*/ 48 h 48"/>
                  <a:gd name="T28" fmla="*/ 86 w 90"/>
                  <a:gd name="T29" fmla="*/ 48 h 48"/>
                  <a:gd name="T30" fmla="*/ 86 w 90"/>
                  <a:gd name="T31" fmla="*/ 48 h 48"/>
                  <a:gd name="T32" fmla="*/ 88 w 90"/>
                  <a:gd name="T33" fmla="*/ 44 h 48"/>
                  <a:gd name="T34" fmla="*/ 88 w 90"/>
                  <a:gd name="T35" fmla="*/ 44 h 48"/>
                  <a:gd name="T36" fmla="*/ 90 w 90"/>
                  <a:gd name="T37" fmla="*/ 34 h 48"/>
                  <a:gd name="T38" fmla="*/ 90 w 90"/>
                  <a:gd name="T39" fmla="*/ 34 h 48"/>
                  <a:gd name="T40" fmla="*/ 88 w 90"/>
                  <a:gd name="T41" fmla="*/ 18 h 48"/>
                  <a:gd name="T42" fmla="*/ 88 w 90"/>
                  <a:gd name="T43" fmla="*/ 18 h 48"/>
                  <a:gd name="T44" fmla="*/ 84 w 90"/>
                  <a:gd name="T45" fmla="*/ 10 h 48"/>
                  <a:gd name="T46" fmla="*/ 80 w 90"/>
                  <a:gd name="T47" fmla="*/ 2 h 48"/>
                  <a:gd name="T48" fmla="*/ 66 w 90"/>
                  <a:gd name="T49" fmla="*/ 2 h 48"/>
                  <a:gd name="T50" fmla="*/ 52 w 90"/>
                  <a:gd name="T51" fmla="*/ 2 h 48"/>
                  <a:gd name="T52" fmla="*/ 38 w 90"/>
                  <a:gd name="T53" fmla="*/ 0 h 48"/>
                  <a:gd name="T54" fmla="*/ 24 w 90"/>
                  <a:gd name="T55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90" h="48">
                    <a:moveTo>
                      <a:pt x="24" y="0"/>
                    </a:moveTo>
                    <a:lnTo>
                      <a:pt x="24" y="0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8" y="18"/>
                    </a:lnTo>
                    <a:lnTo>
                      <a:pt x="4" y="28"/>
                    </a:lnTo>
                    <a:lnTo>
                      <a:pt x="4" y="28"/>
                    </a:lnTo>
                    <a:lnTo>
                      <a:pt x="0" y="36"/>
                    </a:lnTo>
                    <a:lnTo>
                      <a:pt x="0" y="48"/>
                    </a:lnTo>
                    <a:lnTo>
                      <a:pt x="22" y="48"/>
                    </a:lnTo>
                    <a:lnTo>
                      <a:pt x="44" y="48"/>
                    </a:lnTo>
                    <a:lnTo>
                      <a:pt x="64" y="48"/>
                    </a:lnTo>
                    <a:lnTo>
                      <a:pt x="86" y="48"/>
                    </a:lnTo>
                    <a:lnTo>
                      <a:pt x="86" y="48"/>
                    </a:lnTo>
                    <a:lnTo>
                      <a:pt x="88" y="44"/>
                    </a:lnTo>
                    <a:lnTo>
                      <a:pt x="88" y="44"/>
                    </a:lnTo>
                    <a:lnTo>
                      <a:pt x="90" y="34"/>
                    </a:lnTo>
                    <a:lnTo>
                      <a:pt x="90" y="34"/>
                    </a:lnTo>
                    <a:lnTo>
                      <a:pt x="88" y="18"/>
                    </a:lnTo>
                    <a:lnTo>
                      <a:pt x="88" y="18"/>
                    </a:lnTo>
                    <a:lnTo>
                      <a:pt x="84" y="10"/>
                    </a:lnTo>
                    <a:lnTo>
                      <a:pt x="80" y="2"/>
                    </a:lnTo>
                    <a:lnTo>
                      <a:pt x="66" y="2"/>
                    </a:lnTo>
                    <a:lnTo>
                      <a:pt x="52" y="2"/>
                    </a:lnTo>
                    <a:lnTo>
                      <a:pt x="38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7E6D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24" name="Freeform 192"/>
              <p:cNvSpPr>
                <a:spLocks/>
              </p:cNvSpPr>
              <p:nvPr/>
            </p:nvSpPr>
            <p:spPr bwMode="auto">
              <a:xfrm>
                <a:off x="5480050" y="3297238"/>
                <a:ext cx="73025" cy="34925"/>
              </a:xfrm>
              <a:custGeom>
                <a:avLst/>
                <a:gdLst>
                  <a:gd name="T0" fmla="*/ 2 w 46"/>
                  <a:gd name="T1" fmla="*/ 18 h 22"/>
                  <a:gd name="T2" fmla="*/ 2 w 46"/>
                  <a:gd name="T3" fmla="*/ 18 h 22"/>
                  <a:gd name="T4" fmla="*/ 0 w 46"/>
                  <a:gd name="T5" fmla="*/ 16 h 22"/>
                  <a:gd name="T6" fmla="*/ 0 w 46"/>
                  <a:gd name="T7" fmla="*/ 16 h 22"/>
                  <a:gd name="T8" fmla="*/ 2 w 46"/>
                  <a:gd name="T9" fmla="*/ 10 h 22"/>
                  <a:gd name="T10" fmla="*/ 2 w 46"/>
                  <a:gd name="T11" fmla="*/ 10 h 22"/>
                  <a:gd name="T12" fmla="*/ 2 w 46"/>
                  <a:gd name="T13" fmla="*/ 6 h 22"/>
                  <a:gd name="T14" fmla="*/ 4 w 46"/>
                  <a:gd name="T15" fmla="*/ 2 h 22"/>
                  <a:gd name="T16" fmla="*/ 4 w 46"/>
                  <a:gd name="T17" fmla="*/ 2 h 22"/>
                  <a:gd name="T18" fmla="*/ 8 w 46"/>
                  <a:gd name="T19" fmla="*/ 0 h 22"/>
                  <a:gd name="T20" fmla="*/ 14 w 46"/>
                  <a:gd name="T21" fmla="*/ 0 h 22"/>
                  <a:gd name="T22" fmla="*/ 18 w 46"/>
                  <a:gd name="T23" fmla="*/ 0 h 22"/>
                  <a:gd name="T24" fmla="*/ 22 w 46"/>
                  <a:gd name="T25" fmla="*/ 0 h 22"/>
                  <a:gd name="T26" fmla="*/ 28 w 46"/>
                  <a:gd name="T27" fmla="*/ 0 h 22"/>
                  <a:gd name="T28" fmla="*/ 32 w 46"/>
                  <a:gd name="T29" fmla="*/ 0 h 22"/>
                  <a:gd name="T30" fmla="*/ 32 w 46"/>
                  <a:gd name="T31" fmla="*/ 0 h 22"/>
                  <a:gd name="T32" fmla="*/ 34 w 46"/>
                  <a:gd name="T33" fmla="*/ 0 h 22"/>
                  <a:gd name="T34" fmla="*/ 34 w 46"/>
                  <a:gd name="T35" fmla="*/ 0 h 22"/>
                  <a:gd name="T36" fmla="*/ 40 w 46"/>
                  <a:gd name="T37" fmla="*/ 2 h 22"/>
                  <a:gd name="T38" fmla="*/ 40 w 46"/>
                  <a:gd name="T39" fmla="*/ 2 h 22"/>
                  <a:gd name="T40" fmla="*/ 42 w 46"/>
                  <a:gd name="T41" fmla="*/ 4 h 22"/>
                  <a:gd name="T42" fmla="*/ 44 w 46"/>
                  <a:gd name="T43" fmla="*/ 8 h 22"/>
                  <a:gd name="T44" fmla="*/ 44 w 46"/>
                  <a:gd name="T45" fmla="*/ 8 h 22"/>
                  <a:gd name="T46" fmla="*/ 46 w 46"/>
                  <a:gd name="T47" fmla="*/ 14 h 22"/>
                  <a:gd name="T48" fmla="*/ 44 w 46"/>
                  <a:gd name="T49" fmla="*/ 22 h 22"/>
                  <a:gd name="T50" fmla="*/ 44 w 46"/>
                  <a:gd name="T51" fmla="*/ 22 h 22"/>
                  <a:gd name="T52" fmla="*/ 40 w 46"/>
                  <a:gd name="T53" fmla="*/ 22 h 22"/>
                  <a:gd name="T54" fmla="*/ 40 w 46"/>
                  <a:gd name="T55" fmla="*/ 22 h 22"/>
                  <a:gd name="T56" fmla="*/ 30 w 46"/>
                  <a:gd name="T57" fmla="*/ 20 h 22"/>
                  <a:gd name="T58" fmla="*/ 30 w 46"/>
                  <a:gd name="T59" fmla="*/ 20 h 22"/>
                  <a:gd name="T60" fmla="*/ 16 w 46"/>
                  <a:gd name="T61" fmla="*/ 20 h 22"/>
                  <a:gd name="T62" fmla="*/ 16 w 46"/>
                  <a:gd name="T63" fmla="*/ 20 h 22"/>
                  <a:gd name="T64" fmla="*/ 2 w 46"/>
                  <a:gd name="T65" fmla="*/ 18 h 22"/>
                  <a:gd name="T66" fmla="*/ 2 w 46"/>
                  <a:gd name="T67" fmla="*/ 18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6" h="22">
                    <a:moveTo>
                      <a:pt x="2" y="18"/>
                    </a:moveTo>
                    <a:lnTo>
                      <a:pt x="2" y="18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2" y="6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8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2" y="0"/>
                    </a:lnTo>
                    <a:lnTo>
                      <a:pt x="28" y="0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40" y="2"/>
                    </a:lnTo>
                    <a:lnTo>
                      <a:pt x="40" y="2"/>
                    </a:lnTo>
                    <a:lnTo>
                      <a:pt x="42" y="4"/>
                    </a:lnTo>
                    <a:lnTo>
                      <a:pt x="44" y="8"/>
                    </a:lnTo>
                    <a:lnTo>
                      <a:pt x="44" y="8"/>
                    </a:lnTo>
                    <a:lnTo>
                      <a:pt x="46" y="14"/>
                    </a:lnTo>
                    <a:lnTo>
                      <a:pt x="44" y="22"/>
                    </a:lnTo>
                    <a:lnTo>
                      <a:pt x="44" y="22"/>
                    </a:lnTo>
                    <a:lnTo>
                      <a:pt x="40" y="22"/>
                    </a:lnTo>
                    <a:lnTo>
                      <a:pt x="40" y="22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16" y="20"/>
                    </a:lnTo>
                    <a:lnTo>
                      <a:pt x="16" y="20"/>
                    </a:lnTo>
                    <a:lnTo>
                      <a:pt x="2" y="18"/>
                    </a:lnTo>
                    <a:lnTo>
                      <a:pt x="2" y="18"/>
                    </a:lnTo>
                    <a:close/>
                  </a:path>
                </a:pathLst>
              </a:custGeom>
              <a:solidFill>
                <a:srgbClr val="7E6D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25" name="Freeform 193"/>
              <p:cNvSpPr>
                <a:spLocks/>
              </p:cNvSpPr>
              <p:nvPr/>
            </p:nvSpPr>
            <p:spPr bwMode="auto">
              <a:xfrm>
                <a:off x="5480050" y="3325813"/>
                <a:ext cx="60325" cy="12700"/>
              </a:xfrm>
              <a:custGeom>
                <a:avLst/>
                <a:gdLst>
                  <a:gd name="T0" fmla="*/ 0 w 38"/>
                  <a:gd name="T1" fmla="*/ 0 h 8"/>
                  <a:gd name="T2" fmla="*/ 0 w 38"/>
                  <a:gd name="T3" fmla="*/ 2 h 8"/>
                  <a:gd name="T4" fmla="*/ 2 w 38"/>
                  <a:gd name="T5" fmla="*/ 2 h 8"/>
                  <a:gd name="T6" fmla="*/ 2 w 38"/>
                  <a:gd name="T7" fmla="*/ 2 h 8"/>
                  <a:gd name="T8" fmla="*/ 2 w 38"/>
                  <a:gd name="T9" fmla="*/ 4 h 8"/>
                  <a:gd name="T10" fmla="*/ 2 w 38"/>
                  <a:gd name="T11" fmla="*/ 4 h 8"/>
                  <a:gd name="T12" fmla="*/ 4 w 38"/>
                  <a:gd name="T13" fmla="*/ 2 h 8"/>
                  <a:gd name="T14" fmla="*/ 4 w 38"/>
                  <a:gd name="T15" fmla="*/ 2 h 8"/>
                  <a:gd name="T16" fmla="*/ 12 w 38"/>
                  <a:gd name="T17" fmla="*/ 2 h 8"/>
                  <a:gd name="T18" fmla="*/ 12 w 38"/>
                  <a:gd name="T19" fmla="*/ 2 h 8"/>
                  <a:gd name="T20" fmla="*/ 24 w 38"/>
                  <a:gd name="T21" fmla="*/ 4 h 8"/>
                  <a:gd name="T22" fmla="*/ 24 w 38"/>
                  <a:gd name="T23" fmla="*/ 4 h 8"/>
                  <a:gd name="T24" fmla="*/ 36 w 38"/>
                  <a:gd name="T25" fmla="*/ 8 h 8"/>
                  <a:gd name="T26" fmla="*/ 38 w 38"/>
                  <a:gd name="T27" fmla="*/ 8 h 8"/>
                  <a:gd name="T28" fmla="*/ 38 w 38"/>
                  <a:gd name="T29" fmla="*/ 8 h 8"/>
                  <a:gd name="T30" fmla="*/ 38 w 38"/>
                  <a:gd name="T31" fmla="*/ 6 h 8"/>
                  <a:gd name="T32" fmla="*/ 38 w 38"/>
                  <a:gd name="T33" fmla="*/ 6 h 8"/>
                  <a:gd name="T34" fmla="*/ 38 w 38"/>
                  <a:gd name="T35" fmla="*/ 6 h 8"/>
                  <a:gd name="T36" fmla="*/ 26 w 38"/>
                  <a:gd name="T37" fmla="*/ 2 h 8"/>
                  <a:gd name="T38" fmla="*/ 26 w 38"/>
                  <a:gd name="T39" fmla="*/ 2 h 8"/>
                  <a:gd name="T40" fmla="*/ 14 w 38"/>
                  <a:gd name="T41" fmla="*/ 0 h 8"/>
                  <a:gd name="T42" fmla="*/ 14 w 38"/>
                  <a:gd name="T43" fmla="*/ 0 h 8"/>
                  <a:gd name="T44" fmla="*/ 4 w 38"/>
                  <a:gd name="T45" fmla="*/ 0 h 8"/>
                  <a:gd name="T46" fmla="*/ 4 w 38"/>
                  <a:gd name="T47" fmla="*/ 0 h 8"/>
                  <a:gd name="T48" fmla="*/ 0 w 38"/>
                  <a:gd name="T49" fmla="*/ 0 h 8"/>
                  <a:gd name="T50" fmla="*/ 0 w 38"/>
                  <a:gd name="T51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8" h="8">
                    <a:moveTo>
                      <a:pt x="0" y="0"/>
                    </a:moveTo>
                    <a:lnTo>
                      <a:pt x="0" y="2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36" y="8"/>
                    </a:lnTo>
                    <a:lnTo>
                      <a:pt x="38" y="8"/>
                    </a:lnTo>
                    <a:lnTo>
                      <a:pt x="38" y="8"/>
                    </a:lnTo>
                    <a:lnTo>
                      <a:pt x="38" y="6"/>
                    </a:lnTo>
                    <a:lnTo>
                      <a:pt x="38" y="6"/>
                    </a:lnTo>
                    <a:lnTo>
                      <a:pt x="38" y="6"/>
                    </a:lnTo>
                    <a:lnTo>
                      <a:pt x="26" y="2"/>
                    </a:lnTo>
                    <a:lnTo>
                      <a:pt x="26" y="2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BB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26" name="Freeform 194"/>
              <p:cNvSpPr>
                <a:spLocks/>
              </p:cNvSpPr>
              <p:nvPr/>
            </p:nvSpPr>
            <p:spPr bwMode="auto">
              <a:xfrm>
                <a:off x="5476875" y="3335338"/>
                <a:ext cx="53975" cy="12700"/>
              </a:xfrm>
              <a:custGeom>
                <a:avLst/>
                <a:gdLst>
                  <a:gd name="T0" fmla="*/ 0 w 34"/>
                  <a:gd name="T1" fmla="*/ 2 h 8"/>
                  <a:gd name="T2" fmla="*/ 0 w 34"/>
                  <a:gd name="T3" fmla="*/ 4 h 8"/>
                  <a:gd name="T4" fmla="*/ 0 w 34"/>
                  <a:gd name="T5" fmla="*/ 4 h 8"/>
                  <a:gd name="T6" fmla="*/ 0 w 34"/>
                  <a:gd name="T7" fmla="*/ 4 h 8"/>
                  <a:gd name="T8" fmla="*/ 0 w 34"/>
                  <a:gd name="T9" fmla="*/ 4 h 8"/>
                  <a:gd name="T10" fmla="*/ 0 w 34"/>
                  <a:gd name="T11" fmla="*/ 4 h 8"/>
                  <a:gd name="T12" fmla="*/ 4 w 34"/>
                  <a:gd name="T13" fmla="*/ 4 h 8"/>
                  <a:gd name="T14" fmla="*/ 4 w 34"/>
                  <a:gd name="T15" fmla="*/ 4 h 8"/>
                  <a:gd name="T16" fmla="*/ 10 w 34"/>
                  <a:gd name="T17" fmla="*/ 4 h 8"/>
                  <a:gd name="T18" fmla="*/ 10 w 34"/>
                  <a:gd name="T19" fmla="*/ 4 h 8"/>
                  <a:gd name="T20" fmla="*/ 22 w 34"/>
                  <a:gd name="T21" fmla="*/ 4 h 8"/>
                  <a:gd name="T22" fmla="*/ 22 w 34"/>
                  <a:gd name="T23" fmla="*/ 4 h 8"/>
                  <a:gd name="T24" fmla="*/ 34 w 34"/>
                  <a:gd name="T25" fmla="*/ 8 h 8"/>
                  <a:gd name="T26" fmla="*/ 34 w 34"/>
                  <a:gd name="T27" fmla="*/ 8 h 8"/>
                  <a:gd name="T28" fmla="*/ 34 w 34"/>
                  <a:gd name="T29" fmla="*/ 8 h 8"/>
                  <a:gd name="T30" fmla="*/ 34 w 34"/>
                  <a:gd name="T31" fmla="*/ 6 h 8"/>
                  <a:gd name="T32" fmla="*/ 34 w 34"/>
                  <a:gd name="T33" fmla="*/ 6 h 8"/>
                  <a:gd name="T34" fmla="*/ 34 w 34"/>
                  <a:gd name="T35" fmla="*/ 6 h 8"/>
                  <a:gd name="T36" fmla="*/ 22 w 34"/>
                  <a:gd name="T37" fmla="*/ 2 h 8"/>
                  <a:gd name="T38" fmla="*/ 22 w 34"/>
                  <a:gd name="T39" fmla="*/ 2 h 8"/>
                  <a:gd name="T40" fmla="*/ 10 w 34"/>
                  <a:gd name="T41" fmla="*/ 0 h 8"/>
                  <a:gd name="T42" fmla="*/ 10 w 34"/>
                  <a:gd name="T43" fmla="*/ 0 h 8"/>
                  <a:gd name="T44" fmla="*/ 2 w 34"/>
                  <a:gd name="T45" fmla="*/ 2 h 8"/>
                  <a:gd name="T46" fmla="*/ 2 w 34"/>
                  <a:gd name="T47" fmla="*/ 2 h 8"/>
                  <a:gd name="T48" fmla="*/ 0 w 34"/>
                  <a:gd name="T49" fmla="*/ 2 h 8"/>
                  <a:gd name="T50" fmla="*/ 0 w 34"/>
                  <a:gd name="T51" fmla="*/ 2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4" h="8">
                    <a:moveTo>
                      <a:pt x="0" y="2"/>
                    </a:move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34" y="8"/>
                    </a:lnTo>
                    <a:lnTo>
                      <a:pt x="34" y="8"/>
                    </a:lnTo>
                    <a:lnTo>
                      <a:pt x="34" y="8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22" y="2"/>
                    </a:lnTo>
                    <a:lnTo>
                      <a:pt x="22" y="2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BB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27" name="Freeform 195"/>
              <p:cNvSpPr>
                <a:spLocks/>
              </p:cNvSpPr>
              <p:nvPr/>
            </p:nvSpPr>
            <p:spPr bwMode="auto">
              <a:xfrm>
                <a:off x="5441950" y="3344863"/>
                <a:ext cx="146050" cy="53975"/>
              </a:xfrm>
              <a:custGeom>
                <a:avLst/>
                <a:gdLst>
                  <a:gd name="T0" fmla="*/ 28 w 92"/>
                  <a:gd name="T1" fmla="*/ 0 h 34"/>
                  <a:gd name="T2" fmla="*/ 28 w 92"/>
                  <a:gd name="T3" fmla="*/ 0 h 34"/>
                  <a:gd name="T4" fmla="*/ 26 w 92"/>
                  <a:gd name="T5" fmla="*/ 4 h 34"/>
                  <a:gd name="T6" fmla="*/ 26 w 92"/>
                  <a:gd name="T7" fmla="*/ 4 h 34"/>
                  <a:gd name="T8" fmla="*/ 22 w 92"/>
                  <a:gd name="T9" fmla="*/ 10 h 34"/>
                  <a:gd name="T10" fmla="*/ 22 w 92"/>
                  <a:gd name="T11" fmla="*/ 10 h 34"/>
                  <a:gd name="T12" fmla="*/ 14 w 92"/>
                  <a:gd name="T13" fmla="*/ 16 h 34"/>
                  <a:gd name="T14" fmla="*/ 14 w 92"/>
                  <a:gd name="T15" fmla="*/ 16 h 34"/>
                  <a:gd name="T16" fmla="*/ 8 w 92"/>
                  <a:gd name="T17" fmla="*/ 18 h 34"/>
                  <a:gd name="T18" fmla="*/ 2 w 92"/>
                  <a:gd name="T19" fmla="*/ 18 h 34"/>
                  <a:gd name="T20" fmla="*/ 2 w 92"/>
                  <a:gd name="T21" fmla="*/ 18 h 34"/>
                  <a:gd name="T22" fmla="*/ 2 w 92"/>
                  <a:gd name="T23" fmla="*/ 18 h 34"/>
                  <a:gd name="T24" fmla="*/ 2 w 92"/>
                  <a:gd name="T25" fmla="*/ 18 h 34"/>
                  <a:gd name="T26" fmla="*/ 2 w 92"/>
                  <a:gd name="T27" fmla="*/ 20 h 34"/>
                  <a:gd name="T28" fmla="*/ 2 w 92"/>
                  <a:gd name="T29" fmla="*/ 20 h 34"/>
                  <a:gd name="T30" fmla="*/ 0 w 92"/>
                  <a:gd name="T31" fmla="*/ 26 h 34"/>
                  <a:gd name="T32" fmla="*/ 0 w 92"/>
                  <a:gd name="T33" fmla="*/ 26 h 34"/>
                  <a:gd name="T34" fmla="*/ 0 w 92"/>
                  <a:gd name="T35" fmla="*/ 34 h 34"/>
                  <a:gd name="T36" fmla="*/ 22 w 92"/>
                  <a:gd name="T37" fmla="*/ 34 h 34"/>
                  <a:gd name="T38" fmla="*/ 46 w 92"/>
                  <a:gd name="T39" fmla="*/ 34 h 34"/>
                  <a:gd name="T40" fmla="*/ 68 w 92"/>
                  <a:gd name="T41" fmla="*/ 34 h 34"/>
                  <a:gd name="T42" fmla="*/ 90 w 92"/>
                  <a:gd name="T43" fmla="*/ 34 h 34"/>
                  <a:gd name="T44" fmla="*/ 90 w 92"/>
                  <a:gd name="T45" fmla="*/ 34 h 34"/>
                  <a:gd name="T46" fmla="*/ 90 w 92"/>
                  <a:gd name="T47" fmla="*/ 32 h 34"/>
                  <a:gd name="T48" fmla="*/ 90 w 92"/>
                  <a:gd name="T49" fmla="*/ 32 h 34"/>
                  <a:gd name="T50" fmla="*/ 90 w 92"/>
                  <a:gd name="T51" fmla="*/ 28 h 34"/>
                  <a:gd name="T52" fmla="*/ 90 w 92"/>
                  <a:gd name="T53" fmla="*/ 28 h 34"/>
                  <a:gd name="T54" fmla="*/ 92 w 92"/>
                  <a:gd name="T55" fmla="*/ 24 h 34"/>
                  <a:gd name="T56" fmla="*/ 92 w 92"/>
                  <a:gd name="T57" fmla="*/ 24 h 34"/>
                  <a:gd name="T58" fmla="*/ 92 w 92"/>
                  <a:gd name="T59" fmla="*/ 20 h 34"/>
                  <a:gd name="T60" fmla="*/ 92 w 92"/>
                  <a:gd name="T61" fmla="*/ 20 h 34"/>
                  <a:gd name="T62" fmla="*/ 80 w 92"/>
                  <a:gd name="T63" fmla="*/ 20 h 34"/>
                  <a:gd name="T64" fmla="*/ 80 w 92"/>
                  <a:gd name="T65" fmla="*/ 20 h 34"/>
                  <a:gd name="T66" fmla="*/ 58 w 92"/>
                  <a:gd name="T67" fmla="*/ 18 h 34"/>
                  <a:gd name="T68" fmla="*/ 58 w 92"/>
                  <a:gd name="T69" fmla="*/ 18 h 34"/>
                  <a:gd name="T70" fmla="*/ 46 w 92"/>
                  <a:gd name="T71" fmla="*/ 16 h 34"/>
                  <a:gd name="T72" fmla="*/ 38 w 92"/>
                  <a:gd name="T73" fmla="*/ 14 h 34"/>
                  <a:gd name="T74" fmla="*/ 38 w 92"/>
                  <a:gd name="T75" fmla="*/ 14 h 34"/>
                  <a:gd name="T76" fmla="*/ 36 w 92"/>
                  <a:gd name="T77" fmla="*/ 10 h 34"/>
                  <a:gd name="T78" fmla="*/ 34 w 92"/>
                  <a:gd name="T79" fmla="*/ 8 h 34"/>
                  <a:gd name="T80" fmla="*/ 34 w 92"/>
                  <a:gd name="T81" fmla="*/ 4 h 34"/>
                  <a:gd name="T82" fmla="*/ 36 w 92"/>
                  <a:gd name="T83" fmla="*/ 0 h 34"/>
                  <a:gd name="T84" fmla="*/ 34 w 92"/>
                  <a:gd name="T85" fmla="*/ 0 h 34"/>
                  <a:gd name="T86" fmla="*/ 32 w 92"/>
                  <a:gd name="T87" fmla="*/ 0 h 34"/>
                  <a:gd name="T88" fmla="*/ 30 w 92"/>
                  <a:gd name="T89" fmla="*/ 0 h 34"/>
                  <a:gd name="T90" fmla="*/ 28 w 92"/>
                  <a:gd name="T91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92" h="34">
                    <a:moveTo>
                      <a:pt x="28" y="0"/>
                    </a:moveTo>
                    <a:lnTo>
                      <a:pt x="28" y="0"/>
                    </a:lnTo>
                    <a:lnTo>
                      <a:pt x="26" y="4"/>
                    </a:lnTo>
                    <a:lnTo>
                      <a:pt x="26" y="4"/>
                    </a:lnTo>
                    <a:lnTo>
                      <a:pt x="22" y="10"/>
                    </a:lnTo>
                    <a:lnTo>
                      <a:pt x="22" y="10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8" y="18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34"/>
                    </a:lnTo>
                    <a:lnTo>
                      <a:pt x="22" y="34"/>
                    </a:lnTo>
                    <a:lnTo>
                      <a:pt x="46" y="34"/>
                    </a:lnTo>
                    <a:lnTo>
                      <a:pt x="68" y="34"/>
                    </a:lnTo>
                    <a:lnTo>
                      <a:pt x="90" y="34"/>
                    </a:lnTo>
                    <a:lnTo>
                      <a:pt x="90" y="34"/>
                    </a:lnTo>
                    <a:lnTo>
                      <a:pt x="90" y="32"/>
                    </a:lnTo>
                    <a:lnTo>
                      <a:pt x="90" y="32"/>
                    </a:lnTo>
                    <a:lnTo>
                      <a:pt x="90" y="28"/>
                    </a:lnTo>
                    <a:lnTo>
                      <a:pt x="90" y="28"/>
                    </a:lnTo>
                    <a:lnTo>
                      <a:pt x="92" y="24"/>
                    </a:lnTo>
                    <a:lnTo>
                      <a:pt x="92" y="24"/>
                    </a:lnTo>
                    <a:lnTo>
                      <a:pt x="92" y="20"/>
                    </a:lnTo>
                    <a:lnTo>
                      <a:pt x="92" y="20"/>
                    </a:lnTo>
                    <a:lnTo>
                      <a:pt x="80" y="20"/>
                    </a:lnTo>
                    <a:lnTo>
                      <a:pt x="80" y="20"/>
                    </a:lnTo>
                    <a:lnTo>
                      <a:pt x="58" y="18"/>
                    </a:lnTo>
                    <a:lnTo>
                      <a:pt x="58" y="18"/>
                    </a:lnTo>
                    <a:lnTo>
                      <a:pt x="46" y="16"/>
                    </a:lnTo>
                    <a:lnTo>
                      <a:pt x="38" y="14"/>
                    </a:lnTo>
                    <a:lnTo>
                      <a:pt x="38" y="14"/>
                    </a:lnTo>
                    <a:lnTo>
                      <a:pt x="36" y="10"/>
                    </a:lnTo>
                    <a:lnTo>
                      <a:pt x="34" y="8"/>
                    </a:lnTo>
                    <a:lnTo>
                      <a:pt x="34" y="4"/>
                    </a:lnTo>
                    <a:lnTo>
                      <a:pt x="36" y="0"/>
                    </a:lnTo>
                    <a:lnTo>
                      <a:pt x="34" y="0"/>
                    </a:lnTo>
                    <a:lnTo>
                      <a:pt x="32" y="0"/>
                    </a:lnTo>
                    <a:lnTo>
                      <a:pt x="30" y="0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FF7E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28" name="Freeform 196"/>
              <p:cNvSpPr>
                <a:spLocks/>
              </p:cNvSpPr>
              <p:nvPr/>
            </p:nvSpPr>
            <p:spPr bwMode="auto">
              <a:xfrm>
                <a:off x="5435600" y="3395663"/>
                <a:ext cx="152400" cy="12700"/>
              </a:xfrm>
              <a:custGeom>
                <a:avLst/>
                <a:gdLst>
                  <a:gd name="T0" fmla="*/ 6 w 96"/>
                  <a:gd name="T1" fmla="*/ 0 h 8"/>
                  <a:gd name="T2" fmla="*/ 28 w 96"/>
                  <a:gd name="T3" fmla="*/ 0 h 8"/>
                  <a:gd name="T4" fmla="*/ 50 w 96"/>
                  <a:gd name="T5" fmla="*/ 0 h 8"/>
                  <a:gd name="T6" fmla="*/ 72 w 96"/>
                  <a:gd name="T7" fmla="*/ 0 h 8"/>
                  <a:gd name="T8" fmla="*/ 96 w 96"/>
                  <a:gd name="T9" fmla="*/ 0 h 8"/>
                  <a:gd name="T10" fmla="*/ 96 w 96"/>
                  <a:gd name="T11" fmla="*/ 0 h 8"/>
                  <a:gd name="T12" fmla="*/ 96 w 96"/>
                  <a:gd name="T13" fmla="*/ 2 h 8"/>
                  <a:gd name="T14" fmla="*/ 96 w 96"/>
                  <a:gd name="T15" fmla="*/ 2 h 8"/>
                  <a:gd name="T16" fmla="*/ 96 w 96"/>
                  <a:gd name="T17" fmla="*/ 4 h 8"/>
                  <a:gd name="T18" fmla="*/ 96 w 96"/>
                  <a:gd name="T19" fmla="*/ 4 h 8"/>
                  <a:gd name="T20" fmla="*/ 96 w 96"/>
                  <a:gd name="T21" fmla="*/ 8 h 8"/>
                  <a:gd name="T22" fmla="*/ 96 w 96"/>
                  <a:gd name="T23" fmla="*/ 8 h 8"/>
                  <a:gd name="T24" fmla="*/ 92 w 96"/>
                  <a:gd name="T25" fmla="*/ 8 h 8"/>
                  <a:gd name="T26" fmla="*/ 70 w 96"/>
                  <a:gd name="T27" fmla="*/ 8 h 8"/>
                  <a:gd name="T28" fmla="*/ 46 w 96"/>
                  <a:gd name="T29" fmla="*/ 8 h 8"/>
                  <a:gd name="T30" fmla="*/ 24 w 96"/>
                  <a:gd name="T31" fmla="*/ 8 h 8"/>
                  <a:gd name="T32" fmla="*/ 2 w 96"/>
                  <a:gd name="T33" fmla="*/ 8 h 8"/>
                  <a:gd name="T34" fmla="*/ 2 w 96"/>
                  <a:gd name="T35" fmla="*/ 8 h 8"/>
                  <a:gd name="T36" fmla="*/ 0 w 96"/>
                  <a:gd name="T37" fmla="*/ 8 h 8"/>
                  <a:gd name="T38" fmla="*/ 0 w 96"/>
                  <a:gd name="T39" fmla="*/ 8 h 8"/>
                  <a:gd name="T40" fmla="*/ 0 w 96"/>
                  <a:gd name="T41" fmla="*/ 4 h 8"/>
                  <a:gd name="T42" fmla="*/ 0 w 96"/>
                  <a:gd name="T43" fmla="*/ 4 h 8"/>
                  <a:gd name="T44" fmla="*/ 0 w 96"/>
                  <a:gd name="T45" fmla="*/ 2 h 8"/>
                  <a:gd name="T46" fmla="*/ 0 w 96"/>
                  <a:gd name="T47" fmla="*/ 2 h 8"/>
                  <a:gd name="T48" fmla="*/ 6 w 96"/>
                  <a:gd name="T49" fmla="*/ 0 h 8"/>
                  <a:gd name="T50" fmla="*/ 6 w 96"/>
                  <a:gd name="T51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96" h="8">
                    <a:moveTo>
                      <a:pt x="6" y="0"/>
                    </a:moveTo>
                    <a:lnTo>
                      <a:pt x="28" y="0"/>
                    </a:lnTo>
                    <a:lnTo>
                      <a:pt x="50" y="0"/>
                    </a:lnTo>
                    <a:lnTo>
                      <a:pt x="72" y="0"/>
                    </a:lnTo>
                    <a:lnTo>
                      <a:pt x="96" y="0"/>
                    </a:lnTo>
                    <a:lnTo>
                      <a:pt x="96" y="0"/>
                    </a:lnTo>
                    <a:lnTo>
                      <a:pt x="96" y="2"/>
                    </a:lnTo>
                    <a:lnTo>
                      <a:pt x="96" y="2"/>
                    </a:lnTo>
                    <a:lnTo>
                      <a:pt x="96" y="4"/>
                    </a:lnTo>
                    <a:lnTo>
                      <a:pt x="96" y="4"/>
                    </a:lnTo>
                    <a:lnTo>
                      <a:pt x="96" y="8"/>
                    </a:lnTo>
                    <a:lnTo>
                      <a:pt x="96" y="8"/>
                    </a:lnTo>
                    <a:lnTo>
                      <a:pt x="92" y="8"/>
                    </a:lnTo>
                    <a:lnTo>
                      <a:pt x="70" y="8"/>
                    </a:lnTo>
                    <a:lnTo>
                      <a:pt x="46" y="8"/>
                    </a:lnTo>
                    <a:lnTo>
                      <a:pt x="24" y="8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7E6D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29" name="Freeform 197"/>
              <p:cNvSpPr>
                <a:spLocks/>
              </p:cNvSpPr>
              <p:nvPr/>
            </p:nvSpPr>
            <p:spPr bwMode="auto">
              <a:xfrm>
                <a:off x="5683250" y="3322638"/>
                <a:ext cx="142875" cy="76200"/>
              </a:xfrm>
              <a:custGeom>
                <a:avLst/>
                <a:gdLst>
                  <a:gd name="T0" fmla="*/ 66 w 90"/>
                  <a:gd name="T1" fmla="*/ 0 h 48"/>
                  <a:gd name="T2" fmla="*/ 66 w 90"/>
                  <a:gd name="T3" fmla="*/ 0 h 48"/>
                  <a:gd name="T4" fmla="*/ 70 w 90"/>
                  <a:gd name="T5" fmla="*/ 4 h 48"/>
                  <a:gd name="T6" fmla="*/ 70 w 90"/>
                  <a:gd name="T7" fmla="*/ 4 h 48"/>
                  <a:gd name="T8" fmla="*/ 78 w 90"/>
                  <a:gd name="T9" fmla="*/ 12 h 48"/>
                  <a:gd name="T10" fmla="*/ 78 w 90"/>
                  <a:gd name="T11" fmla="*/ 12 h 48"/>
                  <a:gd name="T12" fmla="*/ 82 w 90"/>
                  <a:gd name="T13" fmla="*/ 18 h 48"/>
                  <a:gd name="T14" fmla="*/ 86 w 90"/>
                  <a:gd name="T15" fmla="*/ 28 h 48"/>
                  <a:gd name="T16" fmla="*/ 86 w 90"/>
                  <a:gd name="T17" fmla="*/ 28 h 48"/>
                  <a:gd name="T18" fmla="*/ 90 w 90"/>
                  <a:gd name="T19" fmla="*/ 36 h 48"/>
                  <a:gd name="T20" fmla="*/ 90 w 90"/>
                  <a:gd name="T21" fmla="*/ 48 h 48"/>
                  <a:gd name="T22" fmla="*/ 68 w 90"/>
                  <a:gd name="T23" fmla="*/ 48 h 48"/>
                  <a:gd name="T24" fmla="*/ 48 w 90"/>
                  <a:gd name="T25" fmla="*/ 48 h 48"/>
                  <a:gd name="T26" fmla="*/ 26 w 90"/>
                  <a:gd name="T27" fmla="*/ 48 h 48"/>
                  <a:gd name="T28" fmla="*/ 4 w 90"/>
                  <a:gd name="T29" fmla="*/ 48 h 48"/>
                  <a:gd name="T30" fmla="*/ 4 w 90"/>
                  <a:gd name="T31" fmla="*/ 48 h 48"/>
                  <a:gd name="T32" fmla="*/ 2 w 90"/>
                  <a:gd name="T33" fmla="*/ 44 h 48"/>
                  <a:gd name="T34" fmla="*/ 2 w 90"/>
                  <a:gd name="T35" fmla="*/ 44 h 48"/>
                  <a:gd name="T36" fmla="*/ 0 w 90"/>
                  <a:gd name="T37" fmla="*/ 34 h 48"/>
                  <a:gd name="T38" fmla="*/ 0 w 90"/>
                  <a:gd name="T39" fmla="*/ 34 h 48"/>
                  <a:gd name="T40" fmla="*/ 2 w 90"/>
                  <a:gd name="T41" fmla="*/ 18 h 48"/>
                  <a:gd name="T42" fmla="*/ 2 w 90"/>
                  <a:gd name="T43" fmla="*/ 18 h 48"/>
                  <a:gd name="T44" fmla="*/ 6 w 90"/>
                  <a:gd name="T45" fmla="*/ 10 h 48"/>
                  <a:gd name="T46" fmla="*/ 10 w 90"/>
                  <a:gd name="T47" fmla="*/ 2 h 48"/>
                  <a:gd name="T48" fmla="*/ 24 w 90"/>
                  <a:gd name="T49" fmla="*/ 2 h 48"/>
                  <a:gd name="T50" fmla="*/ 38 w 90"/>
                  <a:gd name="T51" fmla="*/ 2 h 48"/>
                  <a:gd name="T52" fmla="*/ 52 w 90"/>
                  <a:gd name="T53" fmla="*/ 0 h 48"/>
                  <a:gd name="T54" fmla="*/ 66 w 90"/>
                  <a:gd name="T55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90" h="48">
                    <a:moveTo>
                      <a:pt x="66" y="0"/>
                    </a:moveTo>
                    <a:lnTo>
                      <a:pt x="66" y="0"/>
                    </a:lnTo>
                    <a:lnTo>
                      <a:pt x="70" y="4"/>
                    </a:lnTo>
                    <a:lnTo>
                      <a:pt x="70" y="4"/>
                    </a:lnTo>
                    <a:lnTo>
                      <a:pt x="78" y="12"/>
                    </a:lnTo>
                    <a:lnTo>
                      <a:pt x="78" y="12"/>
                    </a:lnTo>
                    <a:lnTo>
                      <a:pt x="82" y="18"/>
                    </a:lnTo>
                    <a:lnTo>
                      <a:pt x="86" y="28"/>
                    </a:lnTo>
                    <a:lnTo>
                      <a:pt x="86" y="28"/>
                    </a:lnTo>
                    <a:lnTo>
                      <a:pt x="90" y="36"/>
                    </a:lnTo>
                    <a:lnTo>
                      <a:pt x="90" y="48"/>
                    </a:lnTo>
                    <a:lnTo>
                      <a:pt x="68" y="48"/>
                    </a:lnTo>
                    <a:lnTo>
                      <a:pt x="48" y="48"/>
                    </a:lnTo>
                    <a:lnTo>
                      <a:pt x="26" y="48"/>
                    </a:lnTo>
                    <a:lnTo>
                      <a:pt x="4" y="48"/>
                    </a:lnTo>
                    <a:lnTo>
                      <a:pt x="4" y="48"/>
                    </a:lnTo>
                    <a:lnTo>
                      <a:pt x="2" y="44"/>
                    </a:lnTo>
                    <a:lnTo>
                      <a:pt x="2" y="44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6" y="10"/>
                    </a:lnTo>
                    <a:lnTo>
                      <a:pt x="10" y="2"/>
                    </a:lnTo>
                    <a:lnTo>
                      <a:pt x="24" y="2"/>
                    </a:lnTo>
                    <a:lnTo>
                      <a:pt x="38" y="2"/>
                    </a:lnTo>
                    <a:lnTo>
                      <a:pt x="52" y="0"/>
                    </a:lnTo>
                    <a:lnTo>
                      <a:pt x="66" y="0"/>
                    </a:lnTo>
                    <a:close/>
                  </a:path>
                </a:pathLst>
              </a:custGeom>
              <a:solidFill>
                <a:srgbClr val="7E6D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30" name="Freeform 198"/>
              <p:cNvSpPr>
                <a:spLocks/>
              </p:cNvSpPr>
              <p:nvPr/>
            </p:nvSpPr>
            <p:spPr bwMode="auto">
              <a:xfrm>
                <a:off x="5718175" y="3297238"/>
                <a:ext cx="73025" cy="34925"/>
              </a:xfrm>
              <a:custGeom>
                <a:avLst/>
                <a:gdLst>
                  <a:gd name="T0" fmla="*/ 46 w 46"/>
                  <a:gd name="T1" fmla="*/ 18 h 22"/>
                  <a:gd name="T2" fmla="*/ 46 w 46"/>
                  <a:gd name="T3" fmla="*/ 18 h 22"/>
                  <a:gd name="T4" fmla="*/ 46 w 46"/>
                  <a:gd name="T5" fmla="*/ 16 h 22"/>
                  <a:gd name="T6" fmla="*/ 46 w 46"/>
                  <a:gd name="T7" fmla="*/ 16 h 22"/>
                  <a:gd name="T8" fmla="*/ 46 w 46"/>
                  <a:gd name="T9" fmla="*/ 10 h 22"/>
                  <a:gd name="T10" fmla="*/ 46 w 46"/>
                  <a:gd name="T11" fmla="*/ 10 h 22"/>
                  <a:gd name="T12" fmla="*/ 44 w 46"/>
                  <a:gd name="T13" fmla="*/ 6 h 22"/>
                  <a:gd name="T14" fmla="*/ 42 w 46"/>
                  <a:gd name="T15" fmla="*/ 2 h 22"/>
                  <a:gd name="T16" fmla="*/ 42 w 46"/>
                  <a:gd name="T17" fmla="*/ 2 h 22"/>
                  <a:gd name="T18" fmla="*/ 38 w 46"/>
                  <a:gd name="T19" fmla="*/ 0 h 22"/>
                  <a:gd name="T20" fmla="*/ 32 w 46"/>
                  <a:gd name="T21" fmla="*/ 0 h 22"/>
                  <a:gd name="T22" fmla="*/ 28 w 46"/>
                  <a:gd name="T23" fmla="*/ 0 h 22"/>
                  <a:gd name="T24" fmla="*/ 24 w 46"/>
                  <a:gd name="T25" fmla="*/ 0 h 22"/>
                  <a:gd name="T26" fmla="*/ 18 w 46"/>
                  <a:gd name="T27" fmla="*/ 0 h 22"/>
                  <a:gd name="T28" fmla="*/ 14 w 46"/>
                  <a:gd name="T29" fmla="*/ 0 h 22"/>
                  <a:gd name="T30" fmla="*/ 14 w 46"/>
                  <a:gd name="T31" fmla="*/ 0 h 22"/>
                  <a:gd name="T32" fmla="*/ 12 w 46"/>
                  <a:gd name="T33" fmla="*/ 0 h 22"/>
                  <a:gd name="T34" fmla="*/ 12 w 46"/>
                  <a:gd name="T35" fmla="*/ 0 h 22"/>
                  <a:gd name="T36" fmla="*/ 6 w 46"/>
                  <a:gd name="T37" fmla="*/ 2 h 22"/>
                  <a:gd name="T38" fmla="*/ 6 w 46"/>
                  <a:gd name="T39" fmla="*/ 2 h 22"/>
                  <a:gd name="T40" fmla="*/ 4 w 46"/>
                  <a:gd name="T41" fmla="*/ 4 h 22"/>
                  <a:gd name="T42" fmla="*/ 2 w 46"/>
                  <a:gd name="T43" fmla="*/ 8 h 22"/>
                  <a:gd name="T44" fmla="*/ 2 w 46"/>
                  <a:gd name="T45" fmla="*/ 8 h 22"/>
                  <a:gd name="T46" fmla="*/ 0 w 46"/>
                  <a:gd name="T47" fmla="*/ 14 h 22"/>
                  <a:gd name="T48" fmla="*/ 2 w 46"/>
                  <a:gd name="T49" fmla="*/ 22 h 22"/>
                  <a:gd name="T50" fmla="*/ 2 w 46"/>
                  <a:gd name="T51" fmla="*/ 22 h 22"/>
                  <a:gd name="T52" fmla="*/ 6 w 46"/>
                  <a:gd name="T53" fmla="*/ 22 h 22"/>
                  <a:gd name="T54" fmla="*/ 6 w 46"/>
                  <a:gd name="T55" fmla="*/ 22 h 22"/>
                  <a:gd name="T56" fmla="*/ 16 w 46"/>
                  <a:gd name="T57" fmla="*/ 20 h 22"/>
                  <a:gd name="T58" fmla="*/ 16 w 46"/>
                  <a:gd name="T59" fmla="*/ 20 h 22"/>
                  <a:gd name="T60" fmla="*/ 30 w 46"/>
                  <a:gd name="T61" fmla="*/ 20 h 22"/>
                  <a:gd name="T62" fmla="*/ 30 w 46"/>
                  <a:gd name="T63" fmla="*/ 20 h 22"/>
                  <a:gd name="T64" fmla="*/ 46 w 46"/>
                  <a:gd name="T65" fmla="*/ 18 h 22"/>
                  <a:gd name="T66" fmla="*/ 46 w 46"/>
                  <a:gd name="T67" fmla="*/ 18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6" h="22">
                    <a:moveTo>
                      <a:pt x="46" y="18"/>
                    </a:moveTo>
                    <a:lnTo>
                      <a:pt x="46" y="18"/>
                    </a:lnTo>
                    <a:lnTo>
                      <a:pt x="46" y="16"/>
                    </a:lnTo>
                    <a:lnTo>
                      <a:pt x="46" y="16"/>
                    </a:lnTo>
                    <a:lnTo>
                      <a:pt x="46" y="10"/>
                    </a:lnTo>
                    <a:lnTo>
                      <a:pt x="46" y="10"/>
                    </a:lnTo>
                    <a:lnTo>
                      <a:pt x="44" y="6"/>
                    </a:lnTo>
                    <a:lnTo>
                      <a:pt x="42" y="2"/>
                    </a:lnTo>
                    <a:lnTo>
                      <a:pt x="42" y="2"/>
                    </a:lnTo>
                    <a:lnTo>
                      <a:pt x="38" y="0"/>
                    </a:lnTo>
                    <a:lnTo>
                      <a:pt x="32" y="0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0" y="14"/>
                    </a:lnTo>
                    <a:lnTo>
                      <a:pt x="2" y="22"/>
                    </a:lnTo>
                    <a:lnTo>
                      <a:pt x="2" y="22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16" y="20"/>
                    </a:lnTo>
                    <a:lnTo>
                      <a:pt x="16" y="20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46" y="18"/>
                    </a:lnTo>
                    <a:lnTo>
                      <a:pt x="46" y="18"/>
                    </a:lnTo>
                    <a:close/>
                  </a:path>
                </a:pathLst>
              </a:custGeom>
              <a:solidFill>
                <a:srgbClr val="7E6D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31" name="Freeform 199"/>
              <p:cNvSpPr>
                <a:spLocks/>
              </p:cNvSpPr>
              <p:nvPr/>
            </p:nvSpPr>
            <p:spPr bwMode="auto">
              <a:xfrm>
                <a:off x="5730875" y="3325813"/>
                <a:ext cx="60325" cy="12700"/>
              </a:xfrm>
              <a:custGeom>
                <a:avLst/>
                <a:gdLst>
                  <a:gd name="T0" fmla="*/ 0 w 38"/>
                  <a:gd name="T1" fmla="*/ 6 h 8"/>
                  <a:gd name="T2" fmla="*/ 0 w 38"/>
                  <a:gd name="T3" fmla="*/ 6 h 8"/>
                  <a:gd name="T4" fmla="*/ 0 w 38"/>
                  <a:gd name="T5" fmla="*/ 8 h 8"/>
                  <a:gd name="T6" fmla="*/ 0 w 38"/>
                  <a:gd name="T7" fmla="*/ 8 h 8"/>
                  <a:gd name="T8" fmla="*/ 2 w 38"/>
                  <a:gd name="T9" fmla="*/ 8 h 8"/>
                  <a:gd name="T10" fmla="*/ 2 w 38"/>
                  <a:gd name="T11" fmla="*/ 8 h 8"/>
                  <a:gd name="T12" fmla="*/ 14 w 38"/>
                  <a:gd name="T13" fmla="*/ 4 h 8"/>
                  <a:gd name="T14" fmla="*/ 14 w 38"/>
                  <a:gd name="T15" fmla="*/ 4 h 8"/>
                  <a:gd name="T16" fmla="*/ 26 w 38"/>
                  <a:gd name="T17" fmla="*/ 2 h 8"/>
                  <a:gd name="T18" fmla="*/ 26 w 38"/>
                  <a:gd name="T19" fmla="*/ 2 h 8"/>
                  <a:gd name="T20" fmla="*/ 34 w 38"/>
                  <a:gd name="T21" fmla="*/ 2 h 8"/>
                  <a:gd name="T22" fmla="*/ 34 w 38"/>
                  <a:gd name="T23" fmla="*/ 2 h 8"/>
                  <a:gd name="T24" fmla="*/ 36 w 38"/>
                  <a:gd name="T25" fmla="*/ 4 h 8"/>
                  <a:gd name="T26" fmla="*/ 36 w 38"/>
                  <a:gd name="T27" fmla="*/ 2 h 8"/>
                  <a:gd name="T28" fmla="*/ 38 w 38"/>
                  <a:gd name="T29" fmla="*/ 2 h 8"/>
                  <a:gd name="T30" fmla="*/ 38 w 38"/>
                  <a:gd name="T31" fmla="*/ 2 h 8"/>
                  <a:gd name="T32" fmla="*/ 38 w 38"/>
                  <a:gd name="T33" fmla="*/ 0 h 8"/>
                  <a:gd name="T34" fmla="*/ 38 w 38"/>
                  <a:gd name="T35" fmla="*/ 0 h 8"/>
                  <a:gd name="T36" fmla="*/ 34 w 38"/>
                  <a:gd name="T37" fmla="*/ 0 h 8"/>
                  <a:gd name="T38" fmla="*/ 34 w 38"/>
                  <a:gd name="T39" fmla="*/ 0 h 8"/>
                  <a:gd name="T40" fmla="*/ 24 w 38"/>
                  <a:gd name="T41" fmla="*/ 0 h 8"/>
                  <a:gd name="T42" fmla="*/ 24 w 38"/>
                  <a:gd name="T43" fmla="*/ 0 h 8"/>
                  <a:gd name="T44" fmla="*/ 14 w 38"/>
                  <a:gd name="T45" fmla="*/ 2 h 8"/>
                  <a:gd name="T46" fmla="*/ 14 w 38"/>
                  <a:gd name="T47" fmla="*/ 2 h 8"/>
                  <a:gd name="T48" fmla="*/ 0 w 38"/>
                  <a:gd name="T49" fmla="*/ 6 h 8"/>
                  <a:gd name="T50" fmla="*/ 0 w 38"/>
                  <a:gd name="T51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8" h="8">
                    <a:moveTo>
                      <a:pt x="0" y="6"/>
                    </a:moveTo>
                    <a:lnTo>
                      <a:pt x="0" y="6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26" y="2"/>
                    </a:lnTo>
                    <a:lnTo>
                      <a:pt x="26" y="2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6" y="4"/>
                    </a:lnTo>
                    <a:lnTo>
                      <a:pt x="36" y="2"/>
                    </a:lnTo>
                    <a:lnTo>
                      <a:pt x="38" y="2"/>
                    </a:lnTo>
                    <a:lnTo>
                      <a:pt x="38" y="2"/>
                    </a:lnTo>
                    <a:lnTo>
                      <a:pt x="38" y="0"/>
                    </a:lnTo>
                    <a:lnTo>
                      <a:pt x="38" y="0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BB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32" name="Freeform 200"/>
              <p:cNvSpPr>
                <a:spLocks/>
              </p:cNvSpPr>
              <p:nvPr/>
            </p:nvSpPr>
            <p:spPr bwMode="auto">
              <a:xfrm>
                <a:off x="5740400" y="3335338"/>
                <a:ext cx="53975" cy="12700"/>
              </a:xfrm>
              <a:custGeom>
                <a:avLst/>
                <a:gdLst>
                  <a:gd name="T0" fmla="*/ 0 w 34"/>
                  <a:gd name="T1" fmla="*/ 6 h 8"/>
                  <a:gd name="T2" fmla="*/ 0 w 34"/>
                  <a:gd name="T3" fmla="*/ 6 h 8"/>
                  <a:gd name="T4" fmla="*/ 0 w 34"/>
                  <a:gd name="T5" fmla="*/ 8 h 8"/>
                  <a:gd name="T6" fmla="*/ 0 w 34"/>
                  <a:gd name="T7" fmla="*/ 8 h 8"/>
                  <a:gd name="T8" fmla="*/ 0 w 34"/>
                  <a:gd name="T9" fmla="*/ 8 h 8"/>
                  <a:gd name="T10" fmla="*/ 0 w 34"/>
                  <a:gd name="T11" fmla="*/ 8 h 8"/>
                  <a:gd name="T12" fmla="*/ 14 w 34"/>
                  <a:gd name="T13" fmla="*/ 4 h 8"/>
                  <a:gd name="T14" fmla="*/ 14 w 34"/>
                  <a:gd name="T15" fmla="*/ 4 h 8"/>
                  <a:gd name="T16" fmla="*/ 24 w 34"/>
                  <a:gd name="T17" fmla="*/ 4 h 8"/>
                  <a:gd name="T18" fmla="*/ 24 w 34"/>
                  <a:gd name="T19" fmla="*/ 4 h 8"/>
                  <a:gd name="T20" fmla="*/ 32 w 34"/>
                  <a:gd name="T21" fmla="*/ 4 h 8"/>
                  <a:gd name="T22" fmla="*/ 32 w 34"/>
                  <a:gd name="T23" fmla="*/ 4 h 8"/>
                  <a:gd name="T24" fmla="*/ 34 w 34"/>
                  <a:gd name="T25" fmla="*/ 4 h 8"/>
                  <a:gd name="T26" fmla="*/ 34 w 34"/>
                  <a:gd name="T27" fmla="*/ 4 h 8"/>
                  <a:gd name="T28" fmla="*/ 34 w 34"/>
                  <a:gd name="T29" fmla="*/ 4 h 8"/>
                  <a:gd name="T30" fmla="*/ 34 w 34"/>
                  <a:gd name="T31" fmla="*/ 4 h 8"/>
                  <a:gd name="T32" fmla="*/ 34 w 34"/>
                  <a:gd name="T33" fmla="*/ 2 h 8"/>
                  <a:gd name="T34" fmla="*/ 34 w 34"/>
                  <a:gd name="T35" fmla="*/ 2 h 8"/>
                  <a:gd name="T36" fmla="*/ 32 w 34"/>
                  <a:gd name="T37" fmla="*/ 2 h 8"/>
                  <a:gd name="T38" fmla="*/ 32 w 34"/>
                  <a:gd name="T39" fmla="*/ 2 h 8"/>
                  <a:gd name="T40" fmla="*/ 24 w 34"/>
                  <a:gd name="T41" fmla="*/ 0 h 8"/>
                  <a:gd name="T42" fmla="*/ 24 w 34"/>
                  <a:gd name="T43" fmla="*/ 0 h 8"/>
                  <a:gd name="T44" fmla="*/ 12 w 34"/>
                  <a:gd name="T45" fmla="*/ 2 h 8"/>
                  <a:gd name="T46" fmla="*/ 12 w 34"/>
                  <a:gd name="T47" fmla="*/ 2 h 8"/>
                  <a:gd name="T48" fmla="*/ 0 w 34"/>
                  <a:gd name="T49" fmla="*/ 6 h 8"/>
                  <a:gd name="T50" fmla="*/ 0 w 34"/>
                  <a:gd name="T51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4" h="8">
                    <a:moveTo>
                      <a:pt x="0" y="6"/>
                    </a:moveTo>
                    <a:lnTo>
                      <a:pt x="0" y="6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32" y="4"/>
                    </a:lnTo>
                    <a:lnTo>
                      <a:pt x="32" y="4"/>
                    </a:lnTo>
                    <a:lnTo>
                      <a:pt x="34" y="4"/>
                    </a:lnTo>
                    <a:lnTo>
                      <a:pt x="34" y="4"/>
                    </a:lnTo>
                    <a:lnTo>
                      <a:pt x="34" y="4"/>
                    </a:lnTo>
                    <a:lnTo>
                      <a:pt x="34" y="4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2" y="2"/>
                    </a:lnTo>
                    <a:lnTo>
                      <a:pt x="32" y="2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BB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33" name="Freeform 201"/>
              <p:cNvSpPr>
                <a:spLocks/>
              </p:cNvSpPr>
              <p:nvPr/>
            </p:nvSpPr>
            <p:spPr bwMode="auto">
              <a:xfrm>
                <a:off x="5683250" y="3344863"/>
                <a:ext cx="146050" cy="53975"/>
              </a:xfrm>
              <a:custGeom>
                <a:avLst/>
                <a:gdLst>
                  <a:gd name="T0" fmla="*/ 64 w 92"/>
                  <a:gd name="T1" fmla="*/ 0 h 34"/>
                  <a:gd name="T2" fmla="*/ 64 w 92"/>
                  <a:gd name="T3" fmla="*/ 0 h 34"/>
                  <a:gd name="T4" fmla="*/ 66 w 92"/>
                  <a:gd name="T5" fmla="*/ 4 h 34"/>
                  <a:gd name="T6" fmla="*/ 66 w 92"/>
                  <a:gd name="T7" fmla="*/ 4 h 34"/>
                  <a:gd name="T8" fmla="*/ 70 w 92"/>
                  <a:gd name="T9" fmla="*/ 10 h 34"/>
                  <a:gd name="T10" fmla="*/ 70 w 92"/>
                  <a:gd name="T11" fmla="*/ 10 h 34"/>
                  <a:gd name="T12" fmla="*/ 78 w 92"/>
                  <a:gd name="T13" fmla="*/ 16 h 34"/>
                  <a:gd name="T14" fmla="*/ 78 w 92"/>
                  <a:gd name="T15" fmla="*/ 16 h 34"/>
                  <a:gd name="T16" fmla="*/ 84 w 92"/>
                  <a:gd name="T17" fmla="*/ 18 h 34"/>
                  <a:gd name="T18" fmla="*/ 90 w 92"/>
                  <a:gd name="T19" fmla="*/ 18 h 34"/>
                  <a:gd name="T20" fmla="*/ 90 w 92"/>
                  <a:gd name="T21" fmla="*/ 18 h 34"/>
                  <a:gd name="T22" fmla="*/ 90 w 92"/>
                  <a:gd name="T23" fmla="*/ 18 h 34"/>
                  <a:gd name="T24" fmla="*/ 90 w 92"/>
                  <a:gd name="T25" fmla="*/ 18 h 34"/>
                  <a:gd name="T26" fmla="*/ 90 w 92"/>
                  <a:gd name="T27" fmla="*/ 20 h 34"/>
                  <a:gd name="T28" fmla="*/ 90 w 92"/>
                  <a:gd name="T29" fmla="*/ 20 h 34"/>
                  <a:gd name="T30" fmla="*/ 92 w 92"/>
                  <a:gd name="T31" fmla="*/ 26 h 34"/>
                  <a:gd name="T32" fmla="*/ 92 w 92"/>
                  <a:gd name="T33" fmla="*/ 26 h 34"/>
                  <a:gd name="T34" fmla="*/ 92 w 92"/>
                  <a:gd name="T35" fmla="*/ 34 h 34"/>
                  <a:gd name="T36" fmla="*/ 70 w 92"/>
                  <a:gd name="T37" fmla="*/ 34 h 34"/>
                  <a:gd name="T38" fmla="*/ 46 w 92"/>
                  <a:gd name="T39" fmla="*/ 34 h 34"/>
                  <a:gd name="T40" fmla="*/ 24 w 92"/>
                  <a:gd name="T41" fmla="*/ 34 h 34"/>
                  <a:gd name="T42" fmla="*/ 2 w 92"/>
                  <a:gd name="T43" fmla="*/ 34 h 34"/>
                  <a:gd name="T44" fmla="*/ 2 w 92"/>
                  <a:gd name="T45" fmla="*/ 34 h 34"/>
                  <a:gd name="T46" fmla="*/ 2 w 92"/>
                  <a:gd name="T47" fmla="*/ 32 h 34"/>
                  <a:gd name="T48" fmla="*/ 2 w 92"/>
                  <a:gd name="T49" fmla="*/ 32 h 34"/>
                  <a:gd name="T50" fmla="*/ 2 w 92"/>
                  <a:gd name="T51" fmla="*/ 28 h 34"/>
                  <a:gd name="T52" fmla="*/ 2 w 92"/>
                  <a:gd name="T53" fmla="*/ 28 h 34"/>
                  <a:gd name="T54" fmla="*/ 0 w 92"/>
                  <a:gd name="T55" fmla="*/ 24 h 34"/>
                  <a:gd name="T56" fmla="*/ 0 w 92"/>
                  <a:gd name="T57" fmla="*/ 24 h 34"/>
                  <a:gd name="T58" fmla="*/ 0 w 92"/>
                  <a:gd name="T59" fmla="*/ 20 h 34"/>
                  <a:gd name="T60" fmla="*/ 0 w 92"/>
                  <a:gd name="T61" fmla="*/ 20 h 34"/>
                  <a:gd name="T62" fmla="*/ 12 w 92"/>
                  <a:gd name="T63" fmla="*/ 20 h 34"/>
                  <a:gd name="T64" fmla="*/ 12 w 92"/>
                  <a:gd name="T65" fmla="*/ 20 h 34"/>
                  <a:gd name="T66" fmla="*/ 34 w 92"/>
                  <a:gd name="T67" fmla="*/ 18 h 34"/>
                  <a:gd name="T68" fmla="*/ 34 w 92"/>
                  <a:gd name="T69" fmla="*/ 18 h 34"/>
                  <a:gd name="T70" fmla="*/ 46 w 92"/>
                  <a:gd name="T71" fmla="*/ 16 h 34"/>
                  <a:gd name="T72" fmla="*/ 54 w 92"/>
                  <a:gd name="T73" fmla="*/ 14 h 34"/>
                  <a:gd name="T74" fmla="*/ 54 w 92"/>
                  <a:gd name="T75" fmla="*/ 14 h 34"/>
                  <a:gd name="T76" fmla="*/ 58 w 92"/>
                  <a:gd name="T77" fmla="*/ 10 h 34"/>
                  <a:gd name="T78" fmla="*/ 58 w 92"/>
                  <a:gd name="T79" fmla="*/ 8 h 34"/>
                  <a:gd name="T80" fmla="*/ 58 w 92"/>
                  <a:gd name="T81" fmla="*/ 4 h 34"/>
                  <a:gd name="T82" fmla="*/ 56 w 92"/>
                  <a:gd name="T83" fmla="*/ 0 h 34"/>
                  <a:gd name="T84" fmla="*/ 58 w 92"/>
                  <a:gd name="T85" fmla="*/ 0 h 34"/>
                  <a:gd name="T86" fmla="*/ 60 w 92"/>
                  <a:gd name="T87" fmla="*/ 0 h 34"/>
                  <a:gd name="T88" fmla="*/ 62 w 92"/>
                  <a:gd name="T89" fmla="*/ 0 h 34"/>
                  <a:gd name="T90" fmla="*/ 64 w 92"/>
                  <a:gd name="T91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92" h="34">
                    <a:moveTo>
                      <a:pt x="64" y="0"/>
                    </a:moveTo>
                    <a:lnTo>
                      <a:pt x="64" y="0"/>
                    </a:lnTo>
                    <a:lnTo>
                      <a:pt x="66" y="4"/>
                    </a:lnTo>
                    <a:lnTo>
                      <a:pt x="66" y="4"/>
                    </a:lnTo>
                    <a:lnTo>
                      <a:pt x="70" y="10"/>
                    </a:lnTo>
                    <a:lnTo>
                      <a:pt x="70" y="10"/>
                    </a:lnTo>
                    <a:lnTo>
                      <a:pt x="78" y="16"/>
                    </a:lnTo>
                    <a:lnTo>
                      <a:pt x="78" y="16"/>
                    </a:lnTo>
                    <a:lnTo>
                      <a:pt x="84" y="18"/>
                    </a:lnTo>
                    <a:lnTo>
                      <a:pt x="90" y="18"/>
                    </a:lnTo>
                    <a:lnTo>
                      <a:pt x="90" y="18"/>
                    </a:lnTo>
                    <a:lnTo>
                      <a:pt x="90" y="18"/>
                    </a:lnTo>
                    <a:lnTo>
                      <a:pt x="90" y="18"/>
                    </a:lnTo>
                    <a:lnTo>
                      <a:pt x="90" y="20"/>
                    </a:lnTo>
                    <a:lnTo>
                      <a:pt x="90" y="20"/>
                    </a:lnTo>
                    <a:lnTo>
                      <a:pt x="92" y="26"/>
                    </a:lnTo>
                    <a:lnTo>
                      <a:pt x="92" y="26"/>
                    </a:lnTo>
                    <a:lnTo>
                      <a:pt x="92" y="34"/>
                    </a:lnTo>
                    <a:lnTo>
                      <a:pt x="70" y="34"/>
                    </a:lnTo>
                    <a:lnTo>
                      <a:pt x="46" y="34"/>
                    </a:lnTo>
                    <a:lnTo>
                      <a:pt x="24" y="34"/>
                    </a:lnTo>
                    <a:lnTo>
                      <a:pt x="2" y="34"/>
                    </a:lnTo>
                    <a:lnTo>
                      <a:pt x="2" y="34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2" y="28"/>
                    </a:lnTo>
                    <a:lnTo>
                      <a:pt x="2" y="28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34" y="18"/>
                    </a:lnTo>
                    <a:lnTo>
                      <a:pt x="34" y="18"/>
                    </a:lnTo>
                    <a:lnTo>
                      <a:pt x="46" y="16"/>
                    </a:lnTo>
                    <a:lnTo>
                      <a:pt x="54" y="14"/>
                    </a:lnTo>
                    <a:lnTo>
                      <a:pt x="54" y="14"/>
                    </a:lnTo>
                    <a:lnTo>
                      <a:pt x="58" y="10"/>
                    </a:lnTo>
                    <a:lnTo>
                      <a:pt x="58" y="8"/>
                    </a:lnTo>
                    <a:lnTo>
                      <a:pt x="58" y="4"/>
                    </a:lnTo>
                    <a:lnTo>
                      <a:pt x="56" y="0"/>
                    </a:lnTo>
                    <a:lnTo>
                      <a:pt x="58" y="0"/>
                    </a:lnTo>
                    <a:lnTo>
                      <a:pt x="60" y="0"/>
                    </a:lnTo>
                    <a:lnTo>
                      <a:pt x="62" y="0"/>
                    </a:lnTo>
                    <a:lnTo>
                      <a:pt x="64" y="0"/>
                    </a:lnTo>
                    <a:close/>
                  </a:path>
                </a:pathLst>
              </a:custGeom>
              <a:solidFill>
                <a:srgbClr val="FF7E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34" name="Freeform 202"/>
              <p:cNvSpPr>
                <a:spLocks/>
              </p:cNvSpPr>
              <p:nvPr/>
            </p:nvSpPr>
            <p:spPr bwMode="auto">
              <a:xfrm>
                <a:off x="5683250" y="3395663"/>
                <a:ext cx="152400" cy="12700"/>
              </a:xfrm>
              <a:custGeom>
                <a:avLst/>
                <a:gdLst>
                  <a:gd name="T0" fmla="*/ 92 w 96"/>
                  <a:gd name="T1" fmla="*/ 0 h 8"/>
                  <a:gd name="T2" fmla="*/ 68 w 96"/>
                  <a:gd name="T3" fmla="*/ 0 h 8"/>
                  <a:gd name="T4" fmla="*/ 46 w 96"/>
                  <a:gd name="T5" fmla="*/ 0 h 8"/>
                  <a:gd name="T6" fmla="*/ 24 w 96"/>
                  <a:gd name="T7" fmla="*/ 0 h 8"/>
                  <a:gd name="T8" fmla="*/ 0 w 96"/>
                  <a:gd name="T9" fmla="*/ 0 h 8"/>
                  <a:gd name="T10" fmla="*/ 0 w 96"/>
                  <a:gd name="T11" fmla="*/ 0 h 8"/>
                  <a:gd name="T12" fmla="*/ 0 w 96"/>
                  <a:gd name="T13" fmla="*/ 2 h 8"/>
                  <a:gd name="T14" fmla="*/ 0 w 96"/>
                  <a:gd name="T15" fmla="*/ 2 h 8"/>
                  <a:gd name="T16" fmla="*/ 0 w 96"/>
                  <a:gd name="T17" fmla="*/ 4 h 8"/>
                  <a:gd name="T18" fmla="*/ 0 w 96"/>
                  <a:gd name="T19" fmla="*/ 4 h 8"/>
                  <a:gd name="T20" fmla="*/ 0 w 96"/>
                  <a:gd name="T21" fmla="*/ 8 h 8"/>
                  <a:gd name="T22" fmla="*/ 0 w 96"/>
                  <a:gd name="T23" fmla="*/ 8 h 8"/>
                  <a:gd name="T24" fmla="*/ 4 w 96"/>
                  <a:gd name="T25" fmla="*/ 8 h 8"/>
                  <a:gd name="T26" fmla="*/ 26 w 96"/>
                  <a:gd name="T27" fmla="*/ 8 h 8"/>
                  <a:gd name="T28" fmla="*/ 50 w 96"/>
                  <a:gd name="T29" fmla="*/ 8 h 8"/>
                  <a:gd name="T30" fmla="*/ 72 w 96"/>
                  <a:gd name="T31" fmla="*/ 8 h 8"/>
                  <a:gd name="T32" fmla="*/ 94 w 96"/>
                  <a:gd name="T33" fmla="*/ 8 h 8"/>
                  <a:gd name="T34" fmla="*/ 94 w 96"/>
                  <a:gd name="T35" fmla="*/ 8 h 8"/>
                  <a:gd name="T36" fmla="*/ 96 w 96"/>
                  <a:gd name="T37" fmla="*/ 8 h 8"/>
                  <a:gd name="T38" fmla="*/ 96 w 96"/>
                  <a:gd name="T39" fmla="*/ 8 h 8"/>
                  <a:gd name="T40" fmla="*/ 96 w 96"/>
                  <a:gd name="T41" fmla="*/ 4 h 8"/>
                  <a:gd name="T42" fmla="*/ 96 w 96"/>
                  <a:gd name="T43" fmla="*/ 4 h 8"/>
                  <a:gd name="T44" fmla="*/ 96 w 96"/>
                  <a:gd name="T45" fmla="*/ 2 h 8"/>
                  <a:gd name="T46" fmla="*/ 96 w 96"/>
                  <a:gd name="T47" fmla="*/ 2 h 8"/>
                  <a:gd name="T48" fmla="*/ 92 w 96"/>
                  <a:gd name="T49" fmla="*/ 0 h 8"/>
                  <a:gd name="T50" fmla="*/ 92 w 96"/>
                  <a:gd name="T51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96" h="8">
                    <a:moveTo>
                      <a:pt x="92" y="0"/>
                    </a:moveTo>
                    <a:lnTo>
                      <a:pt x="68" y="0"/>
                    </a:lnTo>
                    <a:lnTo>
                      <a:pt x="46" y="0"/>
                    </a:lnTo>
                    <a:lnTo>
                      <a:pt x="2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26" y="8"/>
                    </a:lnTo>
                    <a:lnTo>
                      <a:pt x="50" y="8"/>
                    </a:lnTo>
                    <a:lnTo>
                      <a:pt x="72" y="8"/>
                    </a:lnTo>
                    <a:lnTo>
                      <a:pt x="94" y="8"/>
                    </a:lnTo>
                    <a:lnTo>
                      <a:pt x="94" y="8"/>
                    </a:lnTo>
                    <a:lnTo>
                      <a:pt x="96" y="8"/>
                    </a:lnTo>
                    <a:lnTo>
                      <a:pt x="96" y="8"/>
                    </a:lnTo>
                    <a:lnTo>
                      <a:pt x="96" y="4"/>
                    </a:lnTo>
                    <a:lnTo>
                      <a:pt x="96" y="4"/>
                    </a:lnTo>
                    <a:lnTo>
                      <a:pt x="96" y="2"/>
                    </a:lnTo>
                    <a:lnTo>
                      <a:pt x="96" y="2"/>
                    </a:lnTo>
                    <a:lnTo>
                      <a:pt x="92" y="0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7E6D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35" name="Freeform 203"/>
              <p:cNvSpPr>
                <a:spLocks/>
              </p:cNvSpPr>
              <p:nvPr/>
            </p:nvSpPr>
            <p:spPr bwMode="auto">
              <a:xfrm>
                <a:off x="5378450" y="1992313"/>
                <a:ext cx="511175" cy="692150"/>
              </a:xfrm>
              <a:custGeom>
                <a:avLst/>
                <a:gdLst>
                  <a:gd name="T0" fmla="*/ 166 w 322"/>
                  <a:gd name="T1" fmla="*/ 0 h 436"/>
                  <a:gd name="T2" fmla="*/ 140 w 322"/>
                  <a:gd name="T3" fmla="*/ 2 h 436"/>
                  <a:gd name="T4" fmla="*/ 116 w 322"/>
                  <a:gd name="T5" fmla="*/ 12 h 436"/>
                  <a:gd name="T6" fmla="*/ 92 w 322"/>
                  <a:gd name="T7" fmla="*/ 26 h 436"/>
                  <a:gd name="T8" fmla="*/ 68 w 322"/>
                  <a:gd name="T9" fmla="*/ 42 h 436"/>
                  <a:gd name="T10" fmla="*/ 30 w 322"/>
                  <a:gd name="T11" fmla="*/ 88 h 436"/>
                  <a:gd name="T12" fmla="*/ 16 w 322"/>
                  <a:gd name="T13" fmla="*/ 114 h 436"/>
                  <a:gd name="T14" fmla="*/ 8 w 322"/>
                  <a:gd name="T15" fmla="*/ 142 h 436"/>
                  <a:gd name="T16" fmla="*/ 2 w 322"/>
                  <a:gd name="T17" fmla="*/ 168 h 436"/>
                  <a:gd name="T18" fmla="*/ 2 w 322"/>
                  <a:gd name="T19" fmla="*/ 222 h 436"/>
                  <a:gd name="T20" fmla="*/ 6 w 322"/>
                  <a:gd name="T21" fmla="*/ 248 h 436"/>
                  <a:gd name="T22" fmla="*/ 18 w 322"/>
                  <a:gd name="T23" fmla="*/ 296 h 436"/>
                  <a:gd name="T24" fmla="*/ 40 w 322"/>
                  <a:gd name="T25" fmla="*/ 342 h 436"/>
                  <a:gd name="T26" fmla="*/ 52 w 322"/>
                  <a:gd name="T27" fmla="*/ 362 h 436"/>
                  <a:gd name="T28" fmla="*/ 80 w 322"/>
                  <a:gd name="T29" fmla="*/ 396 h 436"/>
                  <a:gd name="T30" fmla="*/ 96 w 322"/>
                  <a:gd name="T31" fmla="*/ 410 h 436"/>
                  <a:gd name="T32" fmla="*/ 130 w 322"/>
                  <a:gd name="T33" fmla="*/ 428 h 436"/>
                  <a:gd name="T34" fmla="*/ 162 w 322"/>
                  <a:gd name="T35" fmla="*/ 436 h 436"/>
                  <a:gd name="T36" fmla="*/ 180 w 322"/>
                  <a:gd name="T37" fmla="*/ 434 h 436"/>
                  <a:gd name="T38" fmla="*/ 216 w 322"/>
                  <a:gd name="T39" fmla="*/ 422 h 436"/>
                  <a:gd name="T40" fmla="*/ 232 w 322"/>
                  <a:gd name="T41" fmla="*/ 412 h 436"/>
                  <a:gd name="T42" fmla="*/ 260 w 322"/>
                  <a:gd name="T43" fmla="*/ 384 h 436"/>
                  <a:gd name="T44" fmla="*/ 286 w 322"/>
                  <a:gd name="T45" fmla="*/ 348 h 436"/>
                  <a:gd name="T46" fmla="*/ 296 w 322"/>
                  <a:gd name="T47" fmla="*/ 328 h 436"/>
                  <a:gd name="T48" fmla="*/ 312 w 322"/>
                  <a:gd name="T49" fmla="*/ 280 h 436"/>
                  <a:gd name="T50" fmla="*/ 318 w 322"/>
                  <a:gd name="T51" fmla="*/ 254 h 436"/>
                  <a:gd name="T52" fmla="*/ 322 w 322"/>
                  <a:gd name="T53" fmla="*/ 200 h 436"/>
                  <a:gd name="T54" fmla="*/ 318 w 322"/>
                  <a:gd name="T55" fmla="*/ 142 h 436"/>
                  <a:gd name="T56" fmla="*/ 316 w 322"/>
                  <a:gd name="T57" fmla="*/ 126 h 436"/>
                  <a:gd name="T58" fmla="*/ 306 w 322"/>
                  <a:gd name="T59" fmla="*/ 98 h 436"/>
                  <a:gd name="T60" fmla="*/ 298 w 322"/>
                  <a:gd name="T61" fmla="*/ 84 h 436"/>
                  <a:gd name="T62" fmla="*/ 282 w 322"/>
                  <a:gd name="T63" fmla="*/ 60 h 436"/>
                  <a:gd name="T64" fmla="*/ 262 w 322"/>
                  <a:gd name="T65" fmla="*/ 40 h 436"/>
                  <a:gd name="T66" fmla="*/ 216 w 322"/>
                  <a:gd name="T67" fmla="*/ 10 h 436"/>
                  <a:gd name="T68" fmla="*/ 204 w 322"/>
                  <a:gd name="T69" fmla="*/ 6 h 436"/>
                  <a:gd name="T70" fmla="*/ 178 w 322"/>
                  <a:gd name="T71" fmla="*/ 0 h 436"/>
                  <a:gd name="T72" fmla="*/ 166 w 322"/>
                  <a:gd name="T73" fmla="*/ 0 h 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22" h="436">
                    <a:moveTo>
                      <a:pt x="166" y="0"/>
                    </a:moveTo>
                    <a:lnTo>
                      <a:pt x="166" y="0"/>
                    </a:lnTo>
                    <a:lnTo>
                      <a:pt x="154" y="0"/>
                    </a:lnTo>
                    <a:lnTo>
                      <a:pt x="140" y="2"/>
                    </a:lnTo>
                    <a:lnTo>
                      <a:pt x="128" y="6"/>
                    </a:lnTo>
                    <a:lnTo>
                      <a:pt x="116" y="12"/>
                    </a:lnTo>
                    <a:lnTo>
                      <a:pt x="116" y="12"/>
                    </a:lnTo>
                    <a:lnTo>
                      <a:pt x="92" y="26"/>
                    </a:lnTo>
                    <a:lnTo>
                      <a:pt x="68" y="42"/>
                    </a:lnTo>
                    <a:lnTo>
                      <a:pt x="68" y="42"/>
                    </a:lnTo>
                    <a:lnTo>
                      <a:pt x="48" y="64"/>
                    </a:lnTo>
                    <a:lnTo>
                      <a:pt x="30" y="88"/>
                    </a:lnTo>
                    <a:lnTo>
                      <a:pt x="30" y="88"/>
                    </a:lnTo>
                    <a:lnTo>
                      <a:pt x="16" y="114"/>
                    </a:lnTo>
                    <a:lnTo>
                      <a:pt x="12" y="128"/>
                    </a:lnTo>
                    <a:lnTo>
                      <a:pt x="8" y="142"/>
                    </a:lnTo>
                    <a:lnTo>
                      <a:pt x="8" y="142"/>
                    </a:lnTo>
                    <a:lnTo>
                      <a:pt x="2" y="168"/>
                    </a:lnTo>
                    <a:lnTo>
                      <a:pt x="0" y="194"/>
                    </a:lnTo>
                    <a:lnTo>
                      <a:pt x="2" y="222"/>
                    </a:lnTo>
                    <a:lnTo>
                      <a:pt x="6" y="248"/>
                    </a:lnTo>
                    <a:lnTo>
                      <a:pt x="6" y="248"/>
                    </a:lnTo>
                    <a:lnTo>
                      <a:pt x="10" y="272"/>
                    </a:lnTo>
                    <a:lnTo>
                      <a:pt x="18" y="296"/>
                    </a:lnTo>
                    <a:lnTo>
                      <a:pt x="28" y="320"/>
                    </a:lnTo>
                    <a:lnTo>
                      <a:pt x="40" y="342"/>
                    </a:lnTo>
                    <a:lnTo>
                      <a:pt x="40" y="342"/>
                    </a:lnTo>
                    <a:lnTo>
                      <a:pt x="52" y="362"/>
                    </a:lnTo>
                    <a:lnTo>
                      <a:pt x="66" y="380"/>
                    </a:lnTo>
                    <a:lnTo>
                      <a:pt x="80" y="396"/>
                    </a:lnTo>
                    <a:lnTo>
                      <a:pt x="96" y="410"/>
                    </a:lnTo>
                    <a:lnTo>
                      <a:pt x="96" y="410"/>
                    </a:lnTo>
                    <a:lnTo>
                      <a:pt x="112" y="420"/>
                    </a:lnTo>
                    <a:lnTo>
                      <a:pt x="130" y="428"/>
                    </a:lnTo>
                    <a:lnTo>
                      <a:pt x="146" y="434"/>
                    </a:lnTo>
                    <a:lnTo>
                      <a:pt x="162" y="436"/>
                    </a:lnTo>
                    <a:lnTo>
                      <a:pt x="162" y="436"/>
                    </a:lnTo>
                    <a:lnTo>
                      <a:pt x="180" y="434"/>
                    </a:lnTo>
                    <a:lnTo>
                      <a:pt x="198" y="430"/>
                    </a:lnTo>
                    <a:lnTo>
                      <a:pt x="216" y="422"/>
                    </a:lnTo>
                    <a:lnTo>
                      <a:pt x="232" y="412"/>
                    </a:lnTo>
                    <a:lnTo>
                      <a:pt x="232" y="412"/>
                    </a:lnTo>
                    <a:lnTo>
                      <a:pt x="246" y="400"/>
                    </a:lnTo>
                    <a:lnTo>
                      <a:pt x="260" y="384"/>
                    </a:lnTo>
                    <a:lnTo>
                      <a:pt x="274" y="368"/>
                    </a:lnTo>
                    <a:lnTo>
                      <a:pt x="286" y="348"/>
                    </a:lnTo>
                    <a:lnTo>
                      <a:pt x="286" y="348"/>
                    </a:lnTo>
                    <a:lnTo>
                      <a:pt x="296" y="328"/>
                    </a:lnTo>
                    <a:lnTo>
                      <a:pt x="304" y="304"/>
                    </a:lnTo>
                    <a:lnTo>
                      <a:pt x="312" y="280"/>
                    </a:lnTo>
                    <a:lnTo>
                      <a:pt x="318" y="254"/>
                    </a:lnTo>
                    <a:lnTo>
                      <a:pt x="318" y="254"/>
                    </a:lnTo>
                    <a:lnTo>
                      <a:pt x="320" y="228"/>
                    </a:lnTo>
                    <a:lnTo>
                      <a:pt x="322" y="200"/>
                    </a:lnTo>
                    <a:lnTo>
                      <a:pt x="322" y="170"/>
                    </a:lnTo>
                    <a:lnTo>
                      <a:pt x="318" y="142"/>
                    </a:lnTo>
                    <a:lnTo>
                      <a:pt x="318" y="142"/>
                    </a:lnTo>
                    <a:lnTo>
                      <a:pt x="316" y="126"/>
                    </a:lnTo>
                    <a:lnTo>
                      <a:pt x="312" y="112"/>
                    </a:lnTo>
                    <a:lnTo>
                      <a:pt x="306" y="98"/>
                    </a:lnTo>
                    <a:lnTo>
                      <a:pt x="298" y="84"/>
                    </a:lnTo>
                    <a:lnTo>
                      <a:pt x="298" y="84"/>
                    </a:lnTo>
                    <a:lnTo>
                      <a:pt x="290" y="72"/>
                    </a:lnTo>
                    <a:lnTo>
                      <a:pt x="282" y="60"/>
                    </a:lnTo>
                    <a:lnTo>
                      <a:pt x="262" y="40"/>
                    </a:lnTo>
                    <a:lnTo>
                      <a:pt x="262" y="40"/>
                    </a:lnTo>
                    <a:lnTo>
                      <a:pt x="240" y="24"/>
                    </a:lnTo>
                    <a:lnTo>
                      <a:pt x="216" y="10"/>
                    </a:lnTo>
                    <a:lnTo>
                      <a:pt x="216" y="10"/>
                    </a:lnTo>
                    <a:lnTo>
                      <a:pt x="204" y="6"/>
                    </a:lnTo>
                    <a:lnTo>
                      <a:pt x="190" y="2"/>
                    </a:lnTo>
                    <a:lnTo>
                      <a:pt x="178" y="0"/>
                    </a:lnTo>
                    <a:lnTo>
                      <a:pt x="166" y="0"/>
                    </a:lnTo>
                    <a:lnTo>
                      <a:pt x="166" y="0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36" name="Freeform 204"/>
              <p:cNvSpPr>
                <a:spLocks/>
              </p:cNvSpPr>
              <p:nvPr/>
            </p:nvSpPr>
            <p:spPr bwMode="auto">
              <a:xfrm>
                <a:off x="5626100" y="2433638"/>
                <a:ext cx="28575" cy="31750"/>
              </a:xfrm>
              <a:custGeom>
                <a:avLst/>
                <a:gdLst>
                  <a:gd name="T0" fmla="*/ 18 w 18"/>
                  <a:gd name="T1" fmla="*/ 10 h 20"/>
                  <a:gd name="T2" fmla="*/ 18 w 18"/>
                  <a:gd name="T3" fmla="*/ 10 h 20"/>
                  <a:gd name="T4" fmla="*/ 18 w 18"/>
                  <a:gd name="T5" fmla="*/ 14 h 20"/>
                  <a:gd name="T6" fmla="*/ 18 w 18"/>
                  <a:gd name="T7" fmla="*/ 14 h 20"/>
                  <a:gd name="T8" fmla="*/ 16 w 18"/>
                  <a:gd name="T9" fmla="*/ 16 h 20"/>
                  <a:gd name="T10" fmla="*/ 16 w 18"/>
                  <a:gd name="T11" fmla="*/ 16 h 20"/>
                  <a:gd name="T12" fmla="*/ 12 w 18"/>
                  <a:gd name="T13" fmla="*/ 18 h 20"/>
                  <a:gd name="T14" fmla="*/ 12 w 18"/>
                  <a:gd name="T15" fmla="*/ 18 h 20"/>
                  <a:gd name="T16" fmla="*/ 8 w 18"/>
                  <a:gd name="T17" fmla="*/ 20 h 20"/>
                  <a:gd name="T18" fmla="*/ 8 w 18"/>
                  <a:gd name="T19" fmla="*/ 20 h 20"/>
                  <a:gd name="T20" fmla="*/ 6 w 18"/>
                  <a:gd name="T21" fmla="*/ 18 h 20"/>
                  <a:gd name="T22" fmla="*/ 6 w 18"/>
                  <a:gd name="T23" fmla="*/ 18 h 20"/>
                  <a:gd name="T24" fmla="*/ 2 w 18"/>
                  <a:gd name="T25" fmla="*/ 16 h 20"/>
                  <a:gd name="T26" fmla="*/ 2 w 18"/>
                  <a:gd name="T27" fmla="*/ 16 h 20"/>
                  <a:gd name="T28" fmla="*/ 0 w 18"/>
                  <a:gd name="T29" fmla="*/ 14 h 20"/>
                  <a:gd name="T30" fmla="*/ 0 w 18"/>
                  <a:gd name="T31" fmla="*/ 14 h 20"/>
                  <a:gd name="T32" fmla="*/ 0 w 18"/>
                  <a:gd name="T33" fmla="*/ 10 h 20"/>
                  <a:gd name="T34" fmla="*/ 0 w 18"/>
                  <a:gd name="T35" fmla="*/ 10 h 20"/>
                  <a:gd name="T36" fmla="*/ 0 w 18"/>
                  <a:gd name="T37" fmla="*/ 6 h 20"/>
                  <a:gd name="T38" fmla="*/ 0 w 18"/>
                  <a:gd name="T39" fmla="*/ 6 h 20"/>
                  <a:gd name="T40" fmla="*/ 2 w 18"/>
                  <a:gd name="T41" fmla="*/ 4 h 20"/>
                  <a:gd name="T42" fmla="*/ 2 w 18"/>
                  <a:gd name="T43" fmla="*/ 4 h 20"/>
                  <a:gd name="T44" fmla="*/ 6 w 18"/>
                  <a:gd name="T45" fmla="*/ 2 h 20"/>
                  <a:gd name="T46" fmla="*/ 6 w 18"/>
                  <a:gd name="T47" fmla="*/ 2 h 20"/>
                  <a:gd name="T48" fmla="*/ 8 w 18"/>
                  <a:gd name="T49" fmla="*/ 0 h 20"/>
                  <a:gd name="T50" fmla="*/ 8 w 18"/>
                  <a:gd name="T51" fmla="*/ 0 h 20"/>
                  <a:gd name="T52" fmla="*/ 12 w 18"/>
                  <a:gd name="T53" fmla="*/ 2 h 20"/>
                  <a:gd name="T54" fmla="*/ 12 w 18"/>
                  <a:gd name="T55" fmla="*/ 2 h 20"/>
                  <a:gd name="T56" fmla="*/ 16 w 18"/>
                  <a:gd name="T57" fmla="*/ 4 h 20"/>
                  <a:gd name="T58" fmla="*/ 16 w 18"/>
                  <a:gd name="T59" fmla="*/ 4 h 20"/>
                  <a:gd name="T60" fmla="*/ 18 w 18"/>
                  <a:gd name="T61" fmla="*/ 6 h 20"/>
                  <a:gd name="T62" fmla="*/ 18 w 18"/>
                  <a:gd name="T63" fmla="*/ 6 h 20"/>
                  <a:gd name="T64" fmla="*/ 18 w 18"/>
                  <a:gd name="T65" fmla="*/ 10 h 20"/>
                  <a:gd name="T66" fmla="*/ 18 w 18"/>
                  <a:gd name="T67" fmla="*/ 1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8" h="20">
                    <a:moveTo>
                      <a:pt x="18" y="10"/>
                    </a:moveTo>
                    <a:lnTo>
                      <a:pt x="18" y="10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10"/>
                    </a:lnTo>
                    <a:lnTo>
                      <a:pt x="18" y="10"/>
                    </a:lnTo>
                    <a:close/>
                  </a:path>
                </a:pathLst>
              </a:custGeom>
              <a:solidFill>
                <a:srgbClr val="F8AA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37" name="Freeform 205"/>
              <p:cNvSpPr>
                <a:spLocks/>
              </p:cNvSpPr>
              <p:nvPr/>
            </p:nvSpPr>
            <p:spPr bwMode="auto">
              <a:xfrm>
                <a:off x="5451475" y="2354263"/>
                <a:ext cx="107950" cy="107950"/>
              </a:xfrm>
              <a:custGeom>
                <a:avLst/>
                <a:gdLst>
                  <a:gd name="T0" fmla="*/ 68 w 68"/>
                  <a:gd name="T1" fmla="*/ 34 h 68"/>
                  <a:gd name="T2" fmla="*/ 68 w 68"/>
                  <a:gd name="T3" fmla="*/ 34 h 68"/>
                  <a:gd name="T4" fmla="*/ 68 w 68"/>
                  <a:gd name="T5" fmla="*/ 40 h 68"/>
                  <a:gd name="T6" fmla="*/ 66 w 68"/>
                  <a:gd name="T7" fmla="*/ 48 h 68"/>
                  <a:gd name="T8" fmla="*/ 66 w 68"/>
                  <a:gd name="T9" fmla="*/ 48 h 68"/>
                  <a:gd name="T10" fmla="*/ 62 w 68"/>
                  <a:gd name="T11" fmla="*/ 54 h 68"/>
                  <a:gd name="T12" fmla="*/ 58 w 68"/>
                  <a:gd name="T13" fmla="*/ 58 h 68"/>
                  <a:gd name="T14" fmla="*/ 58 w 68"/>
                  <a:gd name="T15" fmla="*/ 58 h 68"/>
                  <a:gd name="T16" fmla="*/ 52 w 68"/>
                  <a:gd name="T17" fmla="*/ 62 h 68"/>
                  <a:gd name="T18" fmla="*/ 48 w 68"/>
                  <a:gd name="T19" fmla="*/ 66 h 68"/>
                  <a:gd name="T20" fmla="*/ 48 w 68"/>
                  <a:gd name="T21" fmla="*/ 66 h 68"/>
                  <a:gd name="T22" fmla="*/ 40 w 68"/>
                  <a:gd name="T23" fmla="*/ 68 h 68"/>
                  <a:gd name="T24" fmla="*/ 34 w 68"/>
                  <a:gd name="T25" fmla="*/ 68 h 68"/>
                  <a:gd name="T26" fmla="*/ 34 w 68"/>
                  <a:gd name="T27" fmla="*/ 68 h 68"/>
                  <a:gd name="T28" fmla="*/ 26 w 68"/>
                  <a:gd name="T29" fmla="*/ 68 h 68"/>
                  <a:gd name="T30" fmla="*/ 20 w 68"/>
                  <a:gd name="T31" fmla="*/ 66 h 68"/>
                  <a:gd name="T32" fmla="*/ 20 w 68"/>
                  <a:gd name="T33" fmla="*/ 66 h 68"/>
                  <a:gd name="T34" fmla="*/ 14 w 68"/>
                  <a:gd name="T35" fmla="*/ 62 h 68"/>
                  <a:gd name="T36" fmla="*/ 10 w 68"/>
                  <a:gd name="T37" fmla="*/ 58 h 68"/>
                  <a:gd name="T38" fmla="*/ 10 w 68"/>
                  <a:gd name="T39" fmla="*/ 58 h 68"/>
                  <a:gd name="T40" fmla="*/ 6 w 68"/>
                  <a:gd name="T41" fmla="*/ 54 h 68"/>
                  <a:gd name="T42" fmla="*/ 2 w 68"/>
                  <a:gd name="T43" fmla="*/ 48 h 68"/>
                  <a:gd name="T44" fmla="*/ 2 w 68"/>
                  <a:gd name="T45" fmla="*/ 48 h 68"/>
                  <a:gd name="T46" fmla="*/ 0 w 68"/>
                  <a:gd name="T47" fmla="*/ 40 h 68"/>
                  <a:gd name="T48" fmla="*/ 0 w 68"/>
                  <a:gd name="T49" fmla="*/ 34 h 68"/>
                  <a:gd name="T50" fmla="*/ 0 w 68"/>
                  <a:gd name="T51" fmla="*/ 34 h 68"/>
                  <a:gd name="T52" fmla="*/ 0 w 68"/>
                  <a:gd name="T53" fmla="*/ 28 h 68"/>
                  <a:gd name="T54" fmla="*/ 2 w 68"/>
                  <a:gd name="T55" fmla="*/ 20 h 68"/>
                  <a:gd name="T56" fmla="*/ 2 w 68"/>
                  <a:gd name="T57" fmla="*/ 20 h 68"/>
                  <a:gd name="T58" fmla="*/ 6 w 68"/>
                  <a:gd name="T59" fmla="*/ 14 h 68"/>
                  <a:gd name="T60" fmla="*/ 10 w 68"/>
                  <a:gd name="T61" fmla="*/ 10 h 68"/>
                  <a:gd name="T62" fmla="*/ 10 w 68"/>
                  <a:gd name="T63" fmla="*/ 10 h 68"/>
                  <a:gd name="T64" fmla="*/ 14 w 68"/>
                  <a:gd name="T65" fmla="*/ 6 h 68"/>
                  <a:gd name="T66" fmla="*/ 20 w 68"/>
                  <a:gd name="T67" fmla="*/ 2 h 68"/>
                  <a:gd name="T68" fmla="*/ 20 w 68"/>
                  <a:gd name="T69" fmla="*/ 2 h 68"/>
                  <a:gd name="T70" fmla="*/ 26 w 68"/>
                  <a:gd name="T71" fmla="*/ 0 h 68"/>
                  <a:gd name="T72" fmla="*/ 34 w 68"/>
                  <a:gd name="T73" fmla="*/ 0 h 68"/>
                  <a:gd name="T74" fmla="*/ 34 w 68"/>
                  <a:gd name="T75" fmla="*/ 0 h 68"/>
                  <a:gd name="T76" fmla="*/ 40 w 68"/>
                  <a:gd name="T77" fmla="*/ 0 h 68"/>
                  <a:gd name="T78" fmla="*/ 48 w 68"/>
                  <a:gd name="T79" fmla="*/ 2 h 68"/>
                  <a:gd name="T80" fmla="*/ 48 w 68"/>
                  <a:gd name="T81" fmla="*/ 2 h 68"/>
                  <a:gd name="T82" fmla="*/ 52 w 68"/>
                  <a:gd name="T83" fmla="*/ 6 h 68"/>
                  <a:gd name="T84" fmla="*/ 58 w 68"/>
                  <a:gd name="T85" fmla="*/ 10 h 68"/>
                  <a:gd name="T86" fmla="*/ 58 w 68"/>
                  <a:gd name="T87" fmla="*/ 10 h 68"/>
                  <a:gd name="T88" fmla="*/ 62 w 68"/>
                  <a:gd name="T89" fmla="*/ 14 h 68"/>
                  <a:gd name="T90" fmla="*/ 66 w 68"/>
                  <a:gd name="T91" fmla="*/ 20 h 68"/>
                  <a:gd name="T92" fmla="*/ 66 w 68"/>
                  <a:gd name="T93" fmla="*/ 20 h 68"/>
                  <a:gd name="T94" fmla="*/ 68 w 68"/>
                  <a:gd name="T95" fmla="*/ 28 h 68"/>
                  <a:gd name="T96" fmla="*/ 68 w 68"/>
                  <a:gd name="T97" fmla="*/ 34 h 68"/>
                  <a:gd name="T98" fmla="*/ 68 w 68"/>
                  <a:gd name="T99" fmla="*/ 34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68" h="68">
                    <a:moveTo>
                      <a:pt x="68" y="34"/>
                    </a:moveTo>
                    <a:lnTo>
                      <a:pt x="68" y="34"/>
                    </a:lnTo>
                    <a:lnTo>
                      <a:pt x="68" y="40"/>
                    </a:lnTo>
                    <a:lnTo>
                      <a:pt x="66" y="48"/>
                    </a:lnTo>
                    <a:lnTo>
                      <a:pt x="66" y="48"/>
                    </a:lnTo>
                    <a:lnTo>
                      <a:pt x="62" y="54"/>
                    </a:lnTo>
                    <a:lnTo>
                      <a:pt x="58" y="58"/>
                    </a:lnTo>
                    <a:lnTo>
                      <a:pt x="58" y="58"/>
                    </a:lnTo>
                    <a:lnTo>
                      <a:pt x="52" y="62"/>
                    </a:lnTo>
                    <a:lnTo>
                      <a:pt x="48" y="66"/>
                    </a:lnTo>
                    <a:lnTo>
                      <a:pt x="48" y="66"/>
                    </a:lnTo>
                    <a:lnTo>
                      <a:pt x="40" y="68"/>
                    </a:lnTo>
                    <a:lnTo>
                      <a:pt x="34" y="68"/>
                    </a:lnTo>
                    <a:lnTo>
                      <a:pt x="34" y="68"/>
                    </a:lnTo>
                    <a:lnTo>
                      <a:pt x="26" y="68"/>
                    </a:lnTo>
                    <a:lnTo>
                      <a:pt x="20" y="66"/>
                    </a:lnTo>
                    <a:lnTo>
                      <a:pt x="20" y="66"/>
                    </a:lnTo>
                    <a:lnTo>
                      <a:pt x="14" y="62"/>
                    </a:lnTo>
                    <a:lnTo>
                      <a:pt x="10" y="58"/>
                    </a:lnTo>
                    <a:lnTo>
                      <a:pt x="10" y="58"/>
                    </a:lnTo>
                    <a:lnTo>
                      <a:pt x="6" y="54"/>
                    </a:lnTo>
                    <a:lnTo>
                      <a:pt x="2" y="48"/>
                    </a:lnTo>
                    <a:lnTo>
                      <a:pt x="2" y="48"/>
                    </a:lnTo>
                    <a:lnTo>
                      <a:pt x="0" y="40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0" y="28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6" y="14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14" y="6"/>
                    </a:lnTo>
                    <a:lnTo>
                      <a:pt x="20" y="2"/>
                    </a:lnTo>
                    <a:lnTo>
                      <a:pt x="20" y="2"/>
                    </a:lnTo>
                    <a:lnTo>
                      <a:pt x="26" y="0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40" y="0"/>
                    </a:lnTo>
                    <a:lnTo>
                      <a:pt x="48" y="2"/>
                    </a:lnTo>
                    <a:lnTo>
                      <a:pt x="48" y="2"/>
                    </a:lnTo>
                    <a:lnTo>
                      <a:pt x="52" y="6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62" y="14"/>
                    </a:lnTo>
                    <a:lnTo>
                      <a:pt x="66" y="20"/>
                    </a:lnTo>
                    <a:lnTo>
                      <a:pt x="66" y="20"/>
                    </a:lnTo>
                    <a:lnTo>
                      <a:pt x="68" y="28"/>
                    </a:lnTo>
                    <a:lnTo>
                      <a:pt x="68" y="34"/>
                    </a:lnTo>
                    <a:lnTo>
                      <a:pt x="68" y="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38" name="Freeform 206"/>
              <p:cNvSpPr>
                <a:spLocks/>
              </p:cNvSpPr>
              <p:nvPr/>
            </p:nvSpPr>
            <p:spPr bwMode="auto">
              <a:xfrm>
                <a:off x="5486400" y="2389188"/>
                <a:ext cx="38100" cy="38100"/>
              </a:xfrm>
              <a:custGeom>
                <a:avLst/>
                <a:gdLst>
                  <a:gd name="T0" fmla="*/ 24 w 24"/>
                  <a:gd name="T1" fmla="*/ 12 h 24"/>
                  <a:gd name="T2" fmla="*/ 24 w 24"/>
                  <a:gd name="T3" fmla="*/ 12 h 24"/>
                  <a:gd name="T4" fmla="*/ 22 w 24"/>
                  <a:gd name="T5" fmla="*/ 18 h 24"/>
                  <a:gd name="T6" fmla="*/ 22 w 24"/>
                  <a:gd name="T7" fmla="*/ 18 h 24"/>
                  <a:gd name="T8" fmla="*/ 20 w 24"/>
                  <a:gd name="T9" fmla="*/ 22 h 24"/>
                  <a:gd name="T10" fmla="*/ 20 w 24"/>
                  <a:gd name="T11" fmla="*/ 22 h 24"/>
                  <a:gd name="T12" fmla="*/ 16 w 24"/>
                  <a:gd name="T13" fmla="*/ 24 h 24"/>
                  <a:gd name="T14" fmla="*/ 16 w 24"/>
                  <a:gd name="T15" fmla="*/ 24 h 24"/>
                  <a:gd name="T16" fmla="*/ 12 w 24"/>
                  <a:gd name="T17" fmla="*/ 24 h 24"/>
                  <a:gd name="T18" fmla="*/ 12 w 24"/>
                  <a:gd name="T19" fmla="*/ 24 h 24"/>
                  <a:gd name="T20" fmla="*/ 8 w 24"/>
                  <a:gd name="T21" fmla="*/ 24 h 24"/>
                  <a:gd name="T22" fmla="*/ 8 w 24"/>
                  <a:gd name="T23" fmla="*/ 24 h 24"/>
                  <a:gd name="T24" fmla="*/ 4 w 24"/>
                  <a:gd name="T25" fmla="*/ 22 h 24"/>
                  <a:gd name="T26" fmla="*/ 4 w 24"/>
                  <a:gd name="T27" fmla="*/ 22 h 24"/>
                  <a:gd name="T28" fmla="*/ 0 w 24"/>
                  <a:gd name="T29" fmla="*/ 18 h 24"/>
                  <a:gd name="T30" fmla="*/ 0 w 24"/>
                  <a:gd name="T31" fmla="*/ 18 h 24"/>
                  <a:gd name="T32" fmla="*/ 0 w 24"/>
                  <a:gd name="T33" fmla="*/ 12 h 24"/>
                  <a:gd name="T34" fmla="*/ 0 w 24"/>
                  <a:gd name="T35" fmla="*/ 12 h 24"/>
                  <a:gd name="T36" fmla="*/ 0 w 24"/>
                  <a:gd name="T37" fmla="*/ 8 h 24"/>
                  <a:gd name="T38" fmla="*/ 0 w 24"/>
                  <a:gd name="T39" fmla="*/ 8 h 24"/>
                  <a:gd name="T40" fmla="*/ 4 w 24"/>
                  <a:gd name="T41" fmla="*/ 4 h 24"/>
                  <a:gd name="T42" fmla="*/ 4 w 24"/>
                  <a:gd name="T43" fmla="*/ 4 h 24"/>
                  <a:gd name="T44" fmla="*/ 8 w 24"/>
                  <a:gd name="T45" fmla="*/ 2 h 24"/>
                  <a:gd name="T46" fmla="*/ 8 w 24"/>
                  <a:gd name="T47" fmla="*/ 2 h 24"/>
                  <a:gd name="T48" fmla="*/ 12 w 24"/>
                  <a:gd name="T49" fmla="*/ 0 h 24"/>
                  <a:gd name="T50" fmla="*/ 12 w 24"/>
                  <a:gd name="T51" fmla="*/ 0 h 24"/>
                  <a:gd name="T52" fmla="*/ 16 w 24"/>
                  <a:gd name="T53" fmla="*/ 2 h 24"/>
                  <a:gd name="T54" fmla="*/ 16 w 24"/>
                  <a:gd name="T55" fmla="*/ 2 h 24"/>
                  <a:gd name="T56" fmla="*/ 20 w 24"/>
                  <a:gd name="T57" fmla="*/ 4 h 24"/>
                  <a:gd name="T58" fmla="*/ 20 w 24"/>
                  <a:gd name="T59" fmla="*/ 4 h 24"/>
                  <a:gd name="T60" fmla="*/ 22 w 24"/>
                  <a:gd name="T61" fmla="*/ 8 h 24"/>
                  <a:gd name="T62" fmla="*/ 22 w 24"/>
                  <a:gd name="T63" fmla="*/ 8 h 24"/>
                  <a:gd name="T64" fmla="*/ 24 w 24"/>
                  <a:gd name="T65" fmla="*/ 12 h 24"/>
                  <a:gd name="T66" fmla="*/ 24 w 24"/>
                  <a:gd name="T67" fmla="*/ 1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4" h="24">
                    <a:moveTo>
                      <a:pt x="24" y="12"/>
                    </a:moveTo>
                    <a:lnTo>
                      <a:pt x="24" y="12"/>
                    </a:lnTo>
                    <a:lnTo>
                      <a:pt x="22" y="18"/>
                    </a:lnTo>
                    <a:lnTo>
                      <a:pt x="22" y="18"/>
                    </a:lnTo>
                    <a:lnTo>
                      <a:pt x="20" y="22"/>
                    </a:lnTo>
                    <a:lnTo>
                      <a:pt x="20" y="22"/>
                    </a:lnTo>
                    <a:lnTo>
                      <a:pt x="16" y="24"/>
                    </a:lnTo>
                    <a:lnTo>
                      <a:pt x="16" y="24"/>
                    </a:lnTo>
                    <a:lnTo>
                      <a:pt x="12" y="24"/>
                    </a:lnTo>
                    <a:lnTo>
                      <a:pt x="12" y="24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4" y="12"/>
                    </a:lnTo>
                    <a:lnTo>
                      <a:pt x="24" y="12"/>
                    </a:lnTo>
                    <a:close/>
                  </a:path>
                </a:pathLst>
              </a:custGeom>
              <a:solidFill>
                <a:srgbClr val="A14F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39" name="Freeform 207"/>
              <p:cNvSpPr>
                <a:spLocks/>
              </p:cNvSpPr>
              <p:nvPr/>
            </p:nvSpPr>
            <p:spPr bwMode="auto">
              <a:xfrm>
                <a:off x="5721350" y="2354263"/>
                <a:ext cx="107950" cy="107950"/>
              </a:xfrm>
              <a:custGeom>
                <a:avLst/>
                <a:gdLst>
                  <a:gd name="T0" fmla="*/ 0 w 68"/>
                  <a:gd name="T1" fmla="*/ 34 h 68"/>
                  <a:gd name="T2" fmla="*/ 0 w 68"/>
                  <a:gd name="T3" fmla="*/ 34 h 68"/>
                  <a:gd name="T4" fmla="*/ 0 w 68"/>
                  <a:gd name="T5" fmla="*/ 40 h 68"/>
                  <a:gd name="T6" fmla="*/ 2 w 68"/>
                  <a:gd name="T7" fmla="*/ 48 h 68"/>
                  <a:gd name="T8" fmla="*/ 2 w 68"/>
                  <a:gd name="T9" fmla="*/ 48 h 68"/>
                  <a:gd name="T10" fmla="*/ 6 w 68"/>
                  <a:gd name="T11" fmla="*/ 54 h 68"/>
                  <a:gd name="T12" fmla="*/ 10 w 68"/>
                  <a:gd name="T13" fmla="*/ 58 h 68"/>
                  <a:gd name="T14" fmla="*/ 10 w 68"/>
                  <a:gd name="T15" fmla="*/ 58 h 68"/>
                  <a:gd name="T16" fmla="*/ 14 w 68"/>
                  <a:gd name="T17" fmla="*/ 62 h 68"/>
                  <a:gd name="T18" fmla="*/ 20 w 68"/>
                  <a:gd name="T19" fmla="*/ 66 h 68"/>
                  <a:gd name="T20" fmla="*/ 20 w 68"/>
                  <a:gd name="T21" fmla="*/ 66 h 68"/>
                  <a:gd name="T22" fmla="*/ 26 w 68"/>
                  <a:gd name="T23" fmla="*/ 68 h 68"/>
                  <a:gd name="T24" fmla="*/ 34 w 68"/>
                  <a:gd name="T25" fmla="*/ 68 h 68"/>
                  <a:gd name="T26" fmla="*/ 34 w 68"/>
                  <a:gd name="T27" fmla="*/ 68 h 68"/>
                  <a:gd name="T28" fmla="*/ 40 w 68"/>
                  <a:gd name="T29" fmla="*/ 68 h 68"/>
                  <a:gd name="T30" fmla="*/ 46 w 68"/>
                  <a:gd name="T31" fmla="*/ 66 h 68"/>
                  <a:gd name="T32" fmla="*/ 46 w 68"/>
                  <a:gd name="T33" fmla="*/ 66 h 68"/>
                  <a:gd name="T34" fmla="*/ 52 w 68"/>
                  <a:gd name="T35" fmla="*/ 62 h 68"/>
                  <a:gd name="T36" fmla="*/ 58 w 68"/>
                  <a:gd name="T37" fmla="*/ 58 h 68"/>
                  <a:gd name="T38" fmla="*/ 58 w 68"/>
                  <a:gd name="T39" fmla="*/ 58 h 68"/>
                  <a:gd name="T40" fmla="*/ 62 w 68"/>
                  <a:gd name="T41" fmla="*/ 54 h 68"/>
                  <a:gd name="T42" fmla="*/ 64 w 68"/>
                  <a:gd name="T43" fmla="*/ 48 h 68"/>
                  <a:gd name="T44" fmla="*/ 64 w 68"/>
                  <a:gd name="T45" fmla="*/ 48 h 68"/>
                  <a:gd name="T46" fmla="*/ 66 w 68"/>
                  <a:gd name="T47" fmla="*/ 40 h 68"/>
                  <a:gd name="T48" fmla="*/ 68 w 68"/>
                  <a:gd name="T49" fmla="*/ 34 h 68"/>
                  <a:gd name="T50" fmla="*/ 68 w 68"/>
                  <a:gd name="T51" fmla="*/ 34 h 68"/>
                  <a:gd name="T52" fmla="*/ 66 w 68"/>
                  <a:gd name="T53" fmla="*/ 28 h 68"/>
                  <a:gd name="T54" fmla="*/ 64 w 68"/>
                  <a:gd name="T55" fmla="*/ 20 h 68"/>
                  <a:gd name="T56" fmla="*/ 64 w 68"/>
                  <a:gd name="T57" fmla="*/ 20 h 68"/>
                  <a:gd name="T58" fmla="*/ 62 w 68"/>
                  <a:gd name="T59" fmla="*/ 14 h 68"/>
                  <a:gd name="T60" fmla="*/ 58 w 68"/>
                  <a:gd name="T61" fmla="*/ 10 h 68"/>
                  <a:gd name="T62" fmla="*/ 58 w 68"/>
                  <a:gd name="T63" fmla="*/ 10 h 68"/>
                  <a:gd name="T64" fmla="*/ 52 w 68"/>
                  <a:gd name="T65" fmla="*/ 6 h 68"/>
                  <a:gd name="T66" fmla="*/ 46 w 68"/>
                  <a:gd name="T67" fmla="*/ 2 h 68"/>
                  <a:gd name="T68" fmla="*/ 46 w 68"/>
                  <a:gd name="T69" fmla="*/ 2 h 68"/>
                  <a:gd name="T70" fmla="*/ 40 w 68"/>
                  <a:gd name="T71" fmla="*/ 0 h 68"/>
                  <a:gd name="T72" fmla="*/ 34 w 68"/>
                  <a:gd name="T73" fmla="*/ 0 h 68"/>
                  <a:gd name="T74" fmla="*/ 34 w 68"/>
                  <a:gd name="T75" fmla="*/ 0 h 68"/>
                  <a:gd name="T76" fmla="*/ 26 w 68"/>
                  <a:gd name="T77" fmla="*/ 0 h 68"/>
                  <a:gd name="T78" fmla="*/ 20 w 68"/>
                  <a:gd name="T79" fmla="*/ 2 h 68"/>
                  <a:gd name="T80" fmla="*/ 20 w 68"/>
                  <a:gd name="T81" fmla="*/ 2 h 68"/>
                  <a:gd name="T82" fmla="*/ 14 w 68"/>
                  <a:gd name="T83" fmla="*/ 6 h 68"/>
                  <a:gd name="T84" fmla="*/ 10 w 68"/>
                  <a:gd name="T85" fmla="*/ 10 h 68"/>
                  <a:gd name="T86" fmla="*/ 10 w 68"/>
                  <a:gd name="T87" fmla="*/ 10 h 68"/>
                  <a:gd name="T88" fmla="*/ 6 w 68"/>
                  <a:gd name="T89" fmla="*/ 14 h 68"/>
                  <a:gd name="T90" fmla="*/ 2 w 68"/>
                  <a:gd name="T91" fmla="*/ 20 h 68"/>
                  <a:gd name="T92" fmla="*/ 2 w 68"/>
                  <a:gd name="T93" fmla="*/ 20 h 68"/>
                  <a:gd name="T94" fmla="*/ 0 w 68"/>
                  <a:gd name="T95" fmla="*/ 28 h 68"/>
                  <a:gd name="T96" fmla="*/ 0 w 68"/>
                  <a:gd name="T97" fmla="*/ 34 h 68"/>
                  <a:gd name="T98" fmla="*/ 0 w 68"/>
                  <a:gd name="T99" fmla="*/ 34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68" h="68">
                    <a:moveTo>
                      <a:pt x="0" y="34"/>
                    </a:moveTo>
                    <a:lnTo>
                      <a:pt x="0" y="34"/>
                    </a:lnTo>
                    <a:lnTo>
                      <a:pt x="0" y="40"/>
                    </a:lnTo>
                    <a:lnTo>
                      <a:pt x="2" y="48"/>
                    </a:lnTo>
                    <a:lnTo>
                      <a:pt x="2" y="48"/>
                    </a:lnTo>
                    <a:lnTo>
                      <a:pt x="6" y="54"/>
                    </a:lnTo>
                    <a:lnTo>
                      <a:pt x="10" y="58"/>
                    </a:lnTo>
                    <a:lnTo>
                      <a:pt x="10" y="58"/>
                    </a:lnTo>
                    <a:lnTo>
                      <a:pt x="14" y="62"/>
                    </a:lnTo>
                    <a:lnTo>
                      <a:pt x="20" y="66"/>
                    </a:lnTo>
                    <a:lnTo>
                      <a:pt x="20" y="66"/>
                    </a:lnTo>
                    <a:lnTo>
                      <a:pt x="26" y="68"/>
                    </a:lnTo>
                    <a:lnTo>
                      <a:pt x="34" y="68"/>
                    </a:lnTo>
                    <a:lnTo>
                      <a:pt x="34" y="68"/>
                    </a:lnTo>
                    <a:lnTo>
                      <a:pt x="40" y="68"/>
                    </a:lnTo>
                    <a:lnTo>
                      <a:pt x="46" y="66"/>
                    </a:lnTo>
                    <a:lnTo>
                      <a:pt x="46" y="66"/>
                    </a:lnTo>
                    <a:lnTo>
                      <a:pt x="52" y="62"/>
                    </a:lnTo>
                    <a:lnTo>
                      <a:pt x="58" y="58"/>
                    </a:lnTo>
                    <a:lnTo>
                      <a:pt x="58" y="58"/>
                    </a:lnTo>
                    <a:lnTo>
                      <a:pt x="62" y="54"/>
                    </a:lnTo>
                    <a:lnTo>
                      <a:pt x="64" y="48"/>
                    </a:lnTo>
                    <a:lnTo>
                      <a:pt x="64" y="48"/>
                    </a:lnTo>
                    <a:lnTo>
                      <a:pt x="66" y="40"/>
                    </a:lnTo>
                    <a:lnTo>
                      <a:pt x="68" y="34"/>
                    </a:lnTo>
                    <a:lnTo>
                      <a:pt x="68" y="34"/>
                    </a:lnTo>
                    <a:lnTo>
                      <a:pt x="66" y="28"/>
                    </a:lnTo>
                    <a:lnTo>
                      <a:pt x="64" y="20"/>
                    </a:lnTo>
                    <a:lnTo>
                      <a:pt x="64" y="20"/>
                    </a:lnTo>
                    <a:lnTo>
                      <a:pt x="62" y="14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2" y="6"/>
                    </a:lnTo>
                    <a:lnTo>
                      <a:pt x="46" y="2"/>
                    </a:lnTo>
                    <a:lnTo>
                      <a:pt x="46" y="2"/>
                    </a:lnTo>
                    <a:lnTo>
                      <a:pt x="40" y="0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26" y="0"/>
                    </a:lnTo>
                    <a:lnTo>
                      <a:pt x="20" y="2"/>
                    </a:lnTo>
                    <a:lnTo>
                      <a:pt x="20" y="2"/>
                    </a:lnTo>
                    <a:lnTo>
                      <a:pt x="14" y="6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6" y="14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40" name="Freeform 208"/>
              <p:cNvSpPr>
                <a:spLocks/>
              </p:cNvSpPr>
              <p:nvPr/>
            </p:nvSpPr>
            <p:spPr bwMode="auto">
              <a:xfrm>
                <a:off x="5756275" y="2389188"/>
                <a:ext cx="38100" cy="38100"/>
              </a:xfrm>
              <a:custGeom>
                <a:avLst/>
                <a:gdLst>
                  <a:gd name="T0" fmla="*/ 0 w 24"/>
                  <a:gd name="T1" fmla="*/ 12 h 24"/>
                  <a:gd name="T2" fmla="*/ 0 w 24"/>
                  <a:gd name="T3" fmla="*/ 12 h 24"/>
                  <a:gd name="T4" fmla="*/ 0 w 24"/>
                  <a:gd name="T5" fmla="*/ 18 h 24"/>
                  <a:gd name="T6" fmla="*/ 0 w 24"/>
                  <a:gd name="T7" fmla="*/ 18 h 24"/>
                  <a:gd name="T8" fmla="*/ 2 w 24"/>
                  <a:gd name="T9" fmla="*/ 22 h 24"/>
                  <a:gd name="T10" fmla="*/ 2 w 24"/>
                  <a:gd name="T11" fmla="*/ 22 h 24"/>
                  <a:gd name="T12" fmla="*/ 6 w 24"/>
                  <a:gd name="T13" fmla="*/ 24 h 24"/>
                  <a:gd name="T14" fmla="*/ 6 w 24"/>
                  <a:gd name="T15" fmla="*/ 24 h 24"/>
                  <a:gd name="T16" fmla="*/ 12 w 24"/>
                  <a:gd name="T17" fmla="*/ 24 h 24"/>
                  <a:gd name="T18" fmla="*/ 12 w 24"/>
                  <a:gd name="T19" fmla="*/ 24 h 24"/>
                  <a:gd name="T20" fmla="*/ 16 w 24"/>
                  <a:gd name="T21" fmla="*/ 24 h 24"/>
                  <a:gd name="T22" fmla="*/ 16 w 24"/>
                  <a:gd name="T23" fmla="*/ 24 h 24"/>
                  <a:gd name="T24" fmla="*/ 20 w 24"/>
                  <a:gd name="T25" fmla="*/ 22 h 24"/>
                  <a:gd name="T26" fmla="*/ 20 w 24"/>
                  <a:gd name="T27" fmla="*/ 22 h 24"/>
                  <a:gd name="T28" fmla="*/ 22 w 24"/>
                  <a:gd name="T29" fmla="*/ 18 h 24"/>
                  <a:gd name="T30" fmla="*/ 22 w 24"/>
                  <a:gd name="T31" fmla="*/ 18 h 24"/>
                  <a:gd name="T32" fmla="*/ 24 w 24"/>
                  <a:gd name="T33" fmla="*/ 12 h 24"/>
                  <a:gd name="T34" fmla="*/ 24 w 24"/>
                  <a:gd name="T35" fmla="*/ 12 h 24"/>
                  <a:gd name="T36" fmla="*/ 22 w 24"/>
                  <a:gd name="T37" fmla="*/ 8 h 24"/>
                  <a:gd name="T38" fmla="*/ 22 w 24"/>
                  <a:gd name="T39" fmla="*/ 8 h 24"/>
                  <a:gd name="T40" fmla="*/ 20 w 24"/>
                  <a:gd name="T41" fmla="*/ 4 h 24"/>
                  <a:gd name="T42" fmla="*/ 20 w 24"/>
                  <a:gd name="T43" fmla="*/ 4 h 24"/>
                  <a:gd name="T44" fmla="*/ 16 w 24"/>
                  <a:gd name="T45" fmla="*/ 2 h 24"/>
                  <a:gd name="T46" fmla="*/ 16 w 24"/>
                  <a:gd name="T47" fmla="*/ 2 h 24"/>
                  <a:gd name="T48" fmla="*/ 12 w 24"/>
                  <a:gd name="T49" fmla="*/ 0 h 24"/>
                  <a:gd name="T50" fmla="*/ 12 w 24"/>
                  <a:gd name="T51" fmla="*/ 0 h 24"/>
                  <a:gd name="T52" fmla="*/ 6 w 24"/>
                  <a:gd name="T53" fmla="*/ 2 h 24"/>
                  <a:gd name="T54" fmla="*/ 6 w 24"/>
                  <a:gd name="T55" fmla="*/ 2 h 24"/>
                  <a:gd name="T56" fmla="*/ 2 w 24"/>
                  <a:gd name="T57" fmla="*/ 4 h 24"/>
                  <a:gd name="T58" fmla="*/ 2 w 24"/>
                  <a:gd name="T59" fmla="*/ 4 h 24"/>
                  <a:gd name="T60" fmla="*/ 0 w 24"/>
                  <a:gd name="T61" fmla="*/ 8 h 24"/>
                  <a:gd name="T62" fmla="*/ 0 w 24"/>
                  <a:gd name="T63" fmla="*/ 8 h 24"/>
                  <a:gd name="T64" fmla="*/ 0 w 24"/>
                  <a:gd name="T65" fmla="*/ 12 h 24"/>
                  <a:gd name="T66" fmla="*/ 0 w 24"/>
                  <a:gd name="T67" fmla="*/ 1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4" h="24">
                    <a:moveTo>
                      <a:pt x="0" y="12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2" y="22"/>
                    </a:lnTo>
                    <a:lnTo>
                      <a:pt x="2" y="22"/>
                    </a:lnTo>
                    <a:lnTo>
                      <a:pt x="6" y="24"/>
                    </a:lnTo>
                    <a:lnTo>
                      <a:pt x="6" y="24"/>
                    </a:lnTo>
                    <a:lnTo>
                      <a:pt x="12" y="24"/>
                    </a:lnTo>
                    <a:lnTo>
                      <a:pt x="12" y="24"/>
                    </a:lnTo>
                    <a:lnTo>
                      <a:pt x="16" y="24"/>
                    </a:lnTo>
                    <a:lnTo>
                      <a:pt x="16" y="24"/>
                    </a:lnTo>
                    <a:lnTo>
                      <a:pt x="20" y="22"/>
                    </a:lnTo>
                    <a:lnTo>
                      <a:pt x="20" y="22"/>
                    </a:lnTo>
                    <a:lnTo>
                      <a:pt x="22" y="18"/>
                    </a:lnTo>
                    <a:lnTo>
                      <a:pt x="22" y="18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A14F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41" name="Freeform 209"/>
              <p:cNvSpPr>
                <a:spLocks/>
              </p:cNvSpPr>
              <p:nvPr/>
            </p:nvSpPr>
            <p:spPr bwMode="auto">
              <a:xfrm>
                <a:off x="5588000" y="2500313"/>
                <a:ext cx="107950" cy="31750"/>
              </a:xfrm>
              <a:custGeom>
                <a:avLst/>
                <a:gdLst>
                  <a:gd name="T0" fmla="*/ 0 w 68"/>
                  <a:gd name="T1" fmla="*/ 16 h 20"/>
                  <a:gd name="T2" fmla="*/ 0 w 68"/>
                  <a:gd name="T3" fmla="*/ 16 h 20"/>
                  <a:gd name="T4" fmla="*/ 0 w 68"/>
                  <a:gd name="T5" fmla="*/ 18 h 20"/>
                  <a:gd name="T6" fmla="*/ 0 w 68"/>
                  <a:gd name="T7" fmla="*/ 20 h 20"/>
                  <a:gd name="T8" fmla="*/ 0 w 68"/>
                  <a:gd name="T9" fmla="*/ 20 h 20"/>
                  <a:gd name="T10" fmla="*/ 2 w 68"/>
                  <a:gd name="T11" fmla="*/ 20 h 20"/>
                  <a:gd name="T12" fmla="*/ 4 w 68"/>
                  <a:gd name="T13" fmla="*/ 20 h 20"/>
                  <a:gd name="T14" fmla="*/ 4 w 68"/>
                  <a:gd name="T15" fmla="*/ 20 h 20"/>
                  <a:gd name="T16" fmla="*/ 6 w 68"/>
                  <a:gd name="T17" fmla="*/ 20 h 20"/>
                  <a:gd name="T18" fmla="*/ 12 w 68"/>
                  <a:gd name="T19" fmla="*/ 14 h 20"/>
                  <a:gd name="T20" fmla="*/ 18 w 68"/>
                  <a:gd name="T21" fmla="*/ 10 h 20"/>
                  <a:gd name="T22" fmla="*/ 26 w 68"/>
                  <a:gd name="T23" fmla="*/ 8 h 20"/>
                  <a:gd name="T24" fmla="*/ 34 w 68"/>
                  <a:gd name="T25" fmla="*/ 6 h 20"/>
                  <a:gd name="T26" fmla="*/ 42 w 68"/>
                  <a:gd name="T27" fmla="*/ 8 h 20"/>
                  <a:gd name="T28" fmla="*/ 50 w 68"/>
                  <a:gd name="T29" fmla="*/ 10 h 20"/>
                  <a:gd name="T30" fmla="*/ 58 w 68"/>
                  <a:gd name="T31" fmla="*/ 14 h 20"/>
                  <a:gd name="T32" fmla="*/ 64 w 68"/>
                  <a:gd name="T33" fmla="*/ 20 h 20"/>
                  <a:gd name="T34" fmla="*/ 64 w 68"/>
                  <a:gd name="T35" fmla="*/ 20 h 20"/>
                  <a:gd name="T36" fmla="*/ 66 w 68"/>
                  <a:gd name="T37" fmla="*/ 20 h 20"/>
                  <a:gd name="T38" fmla="*/ 66 w 68"/>
                  <a:gd name="T39" fmla="*/ 20 h 20"/>
                  <a:gd name="T40" fmla="*/ 68 w 68"/>
                  <a:gd name="T41" fmla="*/ 20 h 20"/>
                  <a:gd name="T42" fmla="*/ 68 w 68"/>
                  <a:gd name="T43" fmla="*/ 18 h 20"/>
                  <a:gd name="T44" fmla="*/ 68 w 68"/>
                  <a:gd name="T45" fmla="*/ 18 h 20"/>
                  <a:gd name="T46" fmla="*/ 68 w 68"/>
                  <a:gd name="T47" fmla="*/ 16 h 20"/>
                  <a:gd name="T48" fmla="*/ 68 w 68"/>
                  <a:gd name="T49" fmla="*/ 16 h 20"/>
                  <a:gd name="T50" fmla="*/ 60 w 68"/>
                  <a:gd name="T51" fmla="*/ 10 h 20"/>
                  <a:gd name="T52" fmla="*/ 52 w 68"/>
                  <a:gd name="T53" fmla="*/ 4 h 20"/>
                  <a:gd name="T54" fmla="*/ 44 w 68"/>
                  <a:gd name="T55" fmla="*/ 2 h 20"/>
                  <a:gd name="T56" fmla="*/ 34 w 68"/>
                  <a:gd name="T57" fmla="*/ 0 h 20"/>
                  <a:gd name="T58" fmla="*/ 24 w 68"/>
                  <a:gd name="T59" fmla="*/ 2 h 20"/>
                  <a:gd name="T60" fmla="*/ 16 w 68"/>
                  <a:gd name="T61" fmla="*/ 4 h 20"/>
                  <a:gd name="T62" fmla="*/ 8 w 68"/>
                  <a:gd name="T63" fmla="*/ 10 h 20"/>
                  <a:gd name="T64" fmla="*/ 0 w 68"/>
                  <a:gd name="T65" fmla="*/ 16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8" h="20">
                    <a:moveTo>
                      <a:pt x="0" y="16"/>
                    </a:moveTo>
                    <a:lnTo>
                      <a:pt x="0" y="16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42" y="8"/>
                    </a:lnTo>
                    <a:lnTo>
                      <a:pt x="42" y="8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8" y="14"/>
                    </a:lnTo>
                    <a:lnTo>
                      <a:pt x="58" y="14"/>
                    </a:lnTo>
                    <a:lnTo>
                      <a:pt x="64" y="20"/>
                    </a:lnTo>
                    <a:lnTo>
                      <a:pt x="64" y="20"/>
                    </a:lnTo>
                    <a:lnTo>
                      <a:pt x="64" y="20"/>
                    </a:lnTo>
                    <a:lnTo>
                      <a:pt x="64" y="20"/>
                    </a:lnTo>
                    <a:lnTo>
                      <a:pt x="66" y="20"/>
                    </a:lnTo>
                    <a:lnTo>
                      <a:pt x="66" y="20"/>
                    </a:lnTo>
                    <a:lnTo>
                      <a:pt x="66" y="20"/>
                    </a:lnTo>
                    <a:lnTo>
                      <a:pt x="66" y="20"/>
                    </a:lnTo>
                    <a:lnTo>
                      <a:pt x="68" y="20"/>
                    </a:lnTo>
                    <a:lnTo>
                      <a:pt x="68" y="20"/>
                    </a:lnTo>
                    <a:lnTo>
                      <a:pt x="68" y="18"/>
                    </a:lnTo>
                    <a:lnTo>
                      <a:pt x="68" y="18"/>
                    </a:lnTo>
                    <a:lnTo>
                      <a:pt x="68" y="18"/>
                    </a:lnTo>
                    <a:lnTo>
                      <a:pt x="68" y="18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0" y="10"/>
                    </a:lnTo>
                    <a:lnTo>
                      <a:pt x="60" y="10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44" y="2"/>
                    </a:lnTo>
                    <a:lnTo>
                      <a:pt x="44" y="2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24" y="2"/>
                    </a:lnTo>
                    <a:lnTo>
                      <a:pt x="24" y="2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0" y="16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7A7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42" name="Freeform 210"/>
              <p:cNvSpPr>
                <a:spLocks/>
              </p:cNvSpPr>
              <p:nvPr/>
            </p:nvSpPr>
            <p:spPr bwMode="auto">
              <a:xfrm>
                <a:off x="5451475" y="2541588"/>
                <a:ext cx="180975" cy="193675"/>
              </a:xfrm>
              <a:custGeom>
                <a:avLst/>
                <a:gdLst>
                  <a:gd name="T0" fmla="*/ 0 w 114"/>
                  <a:gd name="T1" fmla="*/ 0 h 122"/>
                  <a:gd name="T2" fmla="*/ 0 w 114"/>
                  <a:gd name="T3" fmla="*/ 0 h 122"/>
                  <a:gd name="T4" fmla="*/ 8 w 114"/>
                  <a:gd name="T5" fmla="*/ 12 h 122"/>
                  <a:gd name="T6" fmla="*/ 8 w 114"/>
                  <a:gd name="T7" fmla="*/ 12 h 122"/>
                  <a:gd name="T8" fmla="*/ 26 w 114"/>
                  <a:gd name="T9" fmla="*/ 46 h 122"/>
                  <a:gd name="T10" fmla="*/ 26 w 114"/>
                  <a:gd name="T11" fmla="*/ 46 h 122"/>
                  <a:gd name="T12" fmla="*/ 36 w 114"/>
                  <a:gd name="T13" fmla="*/ 66 h 122"/>
                  <a:gd name="T14" fmla="*/ 44 w 114"/>
                  <a:gd name="T15" fmla="*/ 86 h 122"/>
                  <a:gd name="T16" fmla="*/ 44 w 114"/>
                  <a:gd name="T17" fmla="*/ 86 h 122"/>
                  <a:gd name="T18" fmla="*/ 50 w 114"/>
                  <a:gd name="T19" fmla="*/ 104 h 122"/>
                  <a:gd name="T20" fmla="*/ 52 w 114"/>
                  <a:gd name="T21" fmla="*/ 122 h 122"/>
                  <a:gd name="T22" fmla="*/ 68 w 114"/>
                  <a:gd name="T23" fmla="*/ 122 h 122"/>
                  <a:gd name="T24" fmla="*/ 82 w 114"/>
                  <a:gd name="T25" fmla="*/ 122 h 122"/>
                  <a:gd name="T26" fmla="*/ 98 w 114"/>
                  <a:gd name="T27" fmla="*/ 122 h 122"/>
                  <a:gd name="T28" fmla="*/ 114 w 114"/>
                  <a:gd name="T29" fmla="*/ 122 h 122"/>
                  <a:gd name="T30" fmla="*/ 114 w 114"/>
                  <a:gd name="T31" fmla="*/ 100 h 122"/>
                  <a:gd name="T32" fmla="*/ 114 w 114"/>
                  <a:gd name="T33" fmla="*/ 78 h 122"/>
                  <a:gd name="T34" fmla="*/ 114 w 114"/>
                  <a:gd name="T35" fmla="*/ 56 h 122"/>
                  <a:gd name="T36" fmla="*/ 114 w 114"/>
                  <a:gd name="T37" fmla="*/ 34 h 122"/>
                  <a:gd name="T38" fmla="*/ 86 w 114"/>
                  <a:gd name="T39" fmla="*/ 26 h 122"/>
                  <a:gd name="T40" fmla="*/ 58 w 114"/>
                  <a:gd name="T41" fmla="*/ 16 h 122"/>
                  <a:gd name="T42" fmla="*/ 28 w 114"/>
                  <a:gd name="T43" fmla="*/ 8 h 122"/>
                  <a:gd name="T44" fmla="*/ 0 w 114"/>
                  <a:gd name="T45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14" h="122">
                    <a:moveTo>
                      <a:pt x="0" y="0"/>
                    </a:moveTo>
                    <a:lnTo>
                      <a:pt x="0" y="0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26" y="46"/>
                    </a:lnTo>
                    <a:lnTo>
                      <a:pt x="26" y="46"/>
                    </a:lnTo>
                    <a:lnTo>
                      <a:pt x="36" y="66"/>
                    </a:lnTo>
                    <a:lnTo>
                      <a:pt x="44" y="86"/>
                    </a:lnTo>
                    <a:lnTo>
                      <a:pt x="44" y="86"/>
                    </a:lnTo>
                    <a:lnTo>
                      <a:pt x="50" y="104"/>
                    </a:lnTo>
                    <a:lnTo>
                      <a:pt x="52" y="122"/>
                    </a:lnTo>
                    <a:lnTo>
                      <a:pt x="68" y="122"/>
                    </a:lnTo>
                    <a:lnTo>
                      <a:pt x="82" y="122"/>
                    </a:lnTo>
                    <a:lnTo>
                      <a:pt x="98" y="122"/>
                    </a:lnTo>
                    <a:lnTo>
                      <a:pt x="114" y="122"/>
                    </a:lnTo>
                    <a:lnTo>
                      <a:pt x="114" y="100"/>
                    </a:lnTo>
                    <a:lnTo>
                      <a:pt x="114" y="78"/>
                    </a:lnTo>
                    <a:lnTo>
                      <a:pt x="114" y="56"/>
                    </a:lnTo>
                    <a:lnTo>
                      <a:pt x="114" y="34"/>
                    </a:lnTo>
                    <a:lnTo>
                      <a:pt x="86" y="26"/>
                    </a:lnTo>
                    <a:lnTo>
                      <a:pt x="58" y="16"/>
                    </a:lnTo>
                    <a:lnTo>
                      <a:pt x="28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43" name="Freeform 211"/>
              <p:cNvSpPr>
                <a:spLocks/>
              </p:cNvSpPr>
              <p:nvPr/>
            </p:nvSpPr>
            <p:spPr bwMode="auto">
              <a:xfrm>
                <a:off x="5613400" y="2541588"/>
                <a:ext cx="212725" cy="196850"/>
              </a:xfrm>
              <a:custGeom>
                <a:avLst/>
                <a:gdLst>
                  <a:gd name="T0" fmla="*/ 134 w 134"/>
                  <a:gd name="T1" fmla="*/ 0 h 124"/>
                  <a:gd name="T2" fmla="*/ 134 w 134"/>
                  <a:gd name="T3" fmla="*/ 0 h 124"/>
                  <a:gd name="T4" fmla="*/ 126 w 134"/>
                  <a:gd name="T5" fmla="*/ 14 h 124"/>
                  <a:gd name="T6" fmla="*/ 126 w 134"/>
                  <a:gd name="T7" fmla="*/ 14 h 124"/>
                  <a:gd name="T8" fmla="*/ 110 w 134"/>
                  <a:gd name="T9" fmla="*/ 46 h 124"/>
                  <a:gd name="T10" fmla="*/ 110 w 134"/>
                  <a:gd name="T11" fmla="*/ 46 h 124"/>
                  <a:gd name="T12" fmla="*/ 100 w 134"/>
                  <a:gd name="T13" fmla="*/ 68 h 124"/>
                  <a:gd name="T14" fmla="*/ 92 w 134"/>
                  <a:gd name="T15" fmla="*/ 88 h 124"/>
                  <a:gd name="T16" fmla="*/ 92 w 134"/>
                  <a:gd name="T17" fmla="*/ 88 h 124"/>
                  <a:gd name="T18" fmla="*/ 88 w 134"/>
                  <a:gd name="T19" fmla="*/ 108 h 124"/>
                  <a:gd name="T20" fmla="*/ 84 w 134"/>
                  <a:gd name="T21" fmla="*/ 124 h 124"/>
                  <a:gd name="T22" fmla="*/ 64 w 134"/>
                  <a:gd name="T23" fmla="*/ 124 h 124"/>
                  <a:gd name="T24" fmla="*/ 42 w 134"/>
                  <a:gd name="T25" fmla="*/ 122 h 124"/>
                  <a:gd name="T26" fmla="*/ 22 w 134"/>
                  <a:gd name="T27" fmla="*/ 122 h 124"/>
                  <a:gd name="T28" fmla="*/ 0 w 134"/>
                  <a:gd name="T29" fmla="*/ 122 h 124"/>
                  <a:gd name="T30" fmla="*/ 0 w 134"/>
                  <a:gd name="T31" fmla="*/ 100 h 124"/>
                  <a:gd name="T32" fmla="*/ 0 w 134"/>
                  <a:gd name="T33" fmla="*/ 78 h 124"/>
                  <a:gd name="T34" fmla="*/ 0 w 134"/>
                  <a:gd name="T35" fmla="*/ 56 h 124"/>
                  <a:gd name="T36" fmla="*/ 0 w 134"/>
                  <a:gd name="T37" fmla="*/ 34 h 124"/>
                  <a:gd name="T38" fmla="*/ 34 w 134"/>
                  <a:gd name="T39" fmla="*/ 26 h 124"/>
                  <a:gd name="T40" fmla="*/ 68 w 134"/>
                  <a:gd name="T41" fmla="*/ 16 h 124"/>
                  <a:gd name="T42" fmla="*/ 100 w 134"/>
                  <a:gd name="T43" fmla="*/ 8 h 124"/>
                  <a:gd name="T44" fmla="*/ 134 w 134"/>
                  <a:gd name="T45" fmla="*/ 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34" h="124">
                    <a:moveTo>
                      <a:pt x="134" y="0"/>
                    </a:moveTo>
                    <a:lnTo>
                      <a:pt x="134" y="0"/>
                    </a:lnTo>
                    <a:lnTo>
                      <a:pt x="126" y="14"/>
                    </a:lnTo>
                    <a:lnTo>
                      <a:pt x="126" y="14"/>
                    </a:lnTo>
                    <a:lnTo>
                      <a:pt x="110" y="46"/>
                    </a:lnTo>
                    <a:lnTo>
                      <a:pt x="110" y="46"/>
                    </a:lnTo>
                    <a:lnTo>
                      <a:pt x="100" y="68"/>
                    </a:lnTo>
                    <a:lnTo>
                      <a:pt x="92" y="88"/>
                    </a:lnTo>
                    <a:lnTo>
                      <a:pt x="92" y="88"/>
                    </a:lnTo>
                    <a:lnTo>
                      <a:pt x="88" y="108"/>
                    </a:lnTo>
                    <a:lnTo>
                      <a:pt x="84" y="124"/>
                    </a:lnTo>
                    <a:lnTo>
                      <a:pt x="64" y="124"/>
                    </a:lnTo>
                    <a:lnTo>
                      <a:pt x="42" y="122"/>
                    </a:lnTo>
                    <a:lnTo>
                      <a:pt x="22" y="122"/>
                    </a:lnTo>
                    <a:lnTo>
                      <a:pt x="0" y="122"/>
                    </a:lnTo>
                    <a:lnTo>
                      <a:pt x="0" y="100"/>
                    </a:lnTo>
                    <a:lnTo>
                      <a:pt x="0" y="78"/>
                    </a:lnTo>
                    <a:lnTo>
                      <a:pt x="0" y="56"/>
                    </a:lnTo>
                    <a:lnTo>
                      <a:pt x="0" y="34"/>
                    </a:lnTo>
                    <a:lnTo>
                      <a:pt x="34" y="26"/>
                    </a:lnTo>
                    <a:lnTo>
                      <a:pt x="68" y="16"/>
                    </a:lnTo>
                    <a:lnTo>
                      <a:pt x="100" y="8"/>
                    </a:lnTo>
                    <a:lnTo>
                      <a:pt x="134" y="0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44" name="Freeform 212"/>
              <p:cNvSpPr>
                <a:spLocks/>
              </p:cNvSpPr>
              <p:nvPr/>
            </p:nvSpPr>
            <p:spPr bwMode="auto">
              <a:xfrm>
                <a:off x="5629275" y="1976438"/>
                <a:ext cx="266700" cy="466725"/>
              </a:xfrm>
              <a:custGeom>
                <a:avLst/>
                <a:gdLst>
                  <a:gd name="T0" fmla="*/ 6 w 168"/>
                  <a:gd name="T1" fmla="*/ 60 h 294"/>
                  <a:gd name="T2" fmla="*/ 26 w 168"/>
                  <a:gd name="T3" fmla="*/ 58 h 294"/>
                  <a:gd name="T4" fmla="*/ 46 w 168"/>
                  <a:gd name="T5" fmla="*/ 60 h 294"/>
                  <a:gd name="T6" fmla="*/ 70 w 168"/>
                  <a:gd name="T7" fmla="*/ 66 h 294"/>
                  <a:gd name="T8" fmla="*/ 82 w 168"/>
                  <a:gd name="T9" fmla="*/ 70 h 294"/>
                  <a:gd name="T10" fmla="*/ 106 w 168"/>
                  <a:gd name="T11" fmla="*/ 88 h 294"/>
                  <a:gd name="T12" fmla="*/ 118 w 168"/>
                  <a:gd name="T13" fmla="*/ 100 h 294"/>
                  <a:gd name="T14" fmla="*/ 134 w 168"/>
                  <a:gd name="T15" fmla="*/ 132 h 294"/>
                  <a:gd name="T16" fmla="*/ 144 w 168"/>
                  <a:gd name="T17" fmla="*/ 178 h 294"/>
                  <a:gd name="T18" fmla="*/ 144 w 168"/>
                  <a:gd name="T19" fmla="*/ 194 h 294"/>
                  <a:gd name="T20" fmla="*/ 146 w 168"/>
                  <a:gd name="T21" fmla="*/ 228 h 294"/>
                  <a:gd name="T22" fmla="*/ 148 w 168"/>
                  <a:gd name="T23" fmla="*/ 268 h 294"/>
                  <a:gd name="T24" fmla="*/ 150 w 168"/>
                  <a:gd name="T25" fmla="*/ 284 h 294"/>
                  <a:gd name="T26" fmla="*/ 152 w 168"/>
                  <a:gd name="T27" fmla="*/ 294 h 294"/>
                  <a:gd name="T28" fmla="*/ 158 w 168"/>
                  <a:gd name="T29" fmla="*/ 270 h 294"/>
                  <a:gd name="T30" fmla="*/ 166 w 168"/>
                  <a:gd name="T31" fmla="*/ 208 h 294"/>
                  <a:gd name="T32" fmla="*/ 168 w 168"/>
                  <a:gd name="T33" fmla="*/ 188 h 294"/>
                  <a:gd name="T34" fmla="*/ 164 w 168"/>
                  <a:gd name="T35" fmla="*/ 150 h 294"/>
                  <a:gd name="T36" fmla="*/ 160 w 168"/>
                  <a:gd name="T37" fmla="*/ 132 h 294"/>
                  <a:gd name="T38" fmla="*/ 148 w 168"/>
                  <a:gd name="T39" fmla="*/ 94 h 294"/>
                  <a:gd name="T40" fmla="*/ 124 w 168"/>
                  <a:gd name="T41" fmla="*/ 64 h 294"/>
                  <a:gd name="T42" fmla="*/ 116 w 168"/>
                  <a:gd name="T43" fmla="*/ 54 h 294"/>
                  <a:gd name="T44" fmla="*/ 104 w 168"/>
                  <a:gd name="T45" fmla="*/ 44 h 294"/>
                  <a:gd name="T46" fmla="*/ 90 w 168"/>
                  <a:gd name="T47" fmla="*/ 34 h 294"/>
                  <a:gd name="T48" fmla="*/ 52 w 168"/>
                  <a:gd name="T49" fmla="*/ 12 h 294"/>
                  <a:gd name="T50" fmla="*/ 28 w 168"/>
                  <a:gd name="T51" fmla="*/ 4 h 294"/>
                  <a:gd name="T52" fmla="*/ 4 w 168"/>
                  <a:gd name="T53" fmla="*/ 0 h 294"/>
                  <a:gd name="T54" fmla="*/ 2 w 168"/>
                  <a:gd name="T55" fmla="*/ 8 h 294"/>
                  <a:gd name="T56" fmla="*/ 0 w 168"/>
                  <a:gd name="T57" fmla="*/ 26 h 294"/>
                  <a:gd name="T58" fmla="*/ 0 w 168"/>
                  <a:gd name="T59" fmla="*/ 46 h 294"/>
                  <a:gd name="T60" fmla="*/ 2 w 168"/>
                  <a:gd name="T61" fmla="*/ 54 h 294"/>
                  <a:gd name="T62" fmla="*/ 6 w 168"/>
                  <a:gd name="T63" fmla="*/ 60 h 2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68" h="294">
                    <a:moveTo>
                      <a:pt x="6" y="60"/>
                    </a:moveTo>
                    <a:lnTo>
                      <a:pt x="6" y="60"/>
                    </a:lnTo>
                    <a:lnTo>
                      <a:pt x="12" y="60"/>
                    </a:lnTo>
                    <a:lnTo>
                      <a:pt x="26" y="58"/>
                    </a:lnTo>
                    <a:lnTo>
                      <a:pt x="26" y="58"/>
                    </a:lnTo>
                    <a:lnTo>
                      <a:pt x="46" y="60"/>
                    </a:lnTo>
                    <a:lnTo>
                      <a:pt x="58" y="62"/>
                    </a:lnTo>
                    <a:lnTo>
                      <a:pt x="70" y="66"/>
                    </a:lnTo>
                    <a:lnTo>
                      <a:pt x="70" y="66"/>
                    </a:lnTo>
                    <a:lnTo>
                      <a:pt x="82" y="70"/>
                    </a:lnTo>
                    <a:lnTo>
                      <a:pt x="96" y="78"/>
                    </a:lnTo>
                    <a:lnTo>
                      <a:pt x="106" y="88"/>
                    </a:lnTo>
                    <a:lnTo>
                      <a:pt x="118" y="100"/>
                    </a:lnTo>
                    <a:lnTo>
                      <a:pt x="118" y="100"/>
                    </a:lnTo>
                    <a:lnTo>
                      <a:pt x="126" y="114"/>
                    </a:lnTo>
                    <a:lnTo>
                      <a:pt x="134" y="132"/>
                    </a:lnTo>
                    <a:lnTo>
                      <a:pt x="140" y="154"/>
                    </a:lnTo>
                    <a:lnTo>
                      <a:pt x="144" y="178"/>
                    </a:lnTo>
                    <a:lnTo>
                      <a:pt x="144" y="178"/>
                    </a:lnTo>
                    <a:lnTo>
                      <a:pt x="144" y="194"/>
                    </a:lnTo>
                    <a:lnTo>
                      <a:pt x="144" y="194"/>
                    </a:lnTo>
                    <a:lnTo>
                      <a:pt x="146" y="228"/>
                    </a:lnTo>
                    <a:lnTo>
                      <a:pt x="146" y="228"/>
                    </a:lnTo>
                    <a:lnTo>
                      <a:pt x="148" y="268"/>
                    </a:lnTo>
                    <a:lnTo>
                      <a:pt x="148" y="268"/>
                    </a:lnTo>
                    <a:lnTo>
                      <a:pt x="150" y="284"/>
                    </a:lnTo>
                    <a:lnTo>
                      <a:pt x="152" y="294"/>
                    </a:lnTo>
                    <a:lnTo>
                      <a:pt x="152" y="294"/>
                    </a:lnTo>
                    <a:lnTo>
                      <a:pt x="158" y="270"/>
                    </a:lnTo>
                    <a:lnTo>
                      <a:pt x="158" y="270"/>
                    </a:lnTo>
                    <a:lnTo>
                      <a:pt x="164" y="242"/>
                    </a:lnTo>
                    <a:lnTo>
                      <a:pt x="166" y="208"/>
                    </a:lnTo>
                    <a:lnTo>
                      <a:pt x="166" y="208"/>
                    </a:lnTo>
                    <a:lnTo>
                      <a:pt x="168" y="188"/>
                    </a:lnTo>
                    <a:lnTo>
                      <a:pt x="166" y="170"/>
                    </a:lnTo>
                    <a:lnTo>
                      <a:pt x="164" y="150"/>
                    </a:lnTo>
                    <a:lnTo>
                      <a:pt x="160" y="132"/>
                    </a:lnTo>
                    <a:lnTo>
                      <a:pt x="160" y="132"/>
                    </a:lnTo>
                    <a:lnTo>
                      <a:pt x="156" y="112"/>
                    </a:lnTo>
                    <a:lnTo>
                      <a:pt x="148" y="94"/>
                    </a:lnTo>
                    <a:lnTo>
                      <a:pt x="138" y="78"/>
                    </a:lnTo>
                    <a:lnTo>
                      <a:pt x="124" y="64"/>
                    </a:lnTo>
                    <a:lnTo>
                      <a:pt x="124" y="64"/>
                    </a:lnTo>
                    <a:lnTo>
                      <a:pt x="116" y="54"/>
                    </a:lnTo>
                    <a:lnTo>
                      <a:pt x="116" y="54"/>
                    </a:lnTo>
                    <a:lnTo>
                      <a:pt x="104" y="44"/>
                    </a:lnTo>
                    <a:lnTo>
                      <a:pt x="90" y="34"/>
                    </a:lnTo>
                    <a:lnTo>
                      <a:pt x="90" y="34"/>
                    </a:lnTo>
                    <a:lnTo>
                      <a:pt x="72" y="22"/>
                    </a:lnTo>
                    <a:lnTo>
                      <a:pt x="52" y="12"/>
                    </a:lnTo>
                    <a:lnTo>
                      <a:pt x="52" y="12"/>
                    </a:lnTo>
                    <a:lnTo>
                      <a:pt x="28" y="4"/>
                    </a:lnTo>
                    <a:lnTo>
                      <a:pt x="16" y="2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46"/>
                    </a:lnTo>
                    <a:lnTo>
                      <a:pt x="0" y="46"/>
                    </a:lnTo>
                    <a:lnTo>
                      <a:pt x="2" y="54"/>
                    </a:lnTo>
                    <a:lnTo>
                      <a:pt x="6" y="60"/>
                    </a:lnTo>
                    <a:lnTo>
                      <a:pt x="6" y="60"/>
                    </a:lnTo>
                    <a:close/>
                  </a:path>
                </a:pathLst>
              </a:custGeom>
              <a:solidFill>
                <a:srgbClr val="D2DC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45" name="Freeform 213"/>
              <p:cNvSpPr>
                <a:spLocks/>
              </p:cNvSpPr>
              <p:nvPr/>
            </p:nvSpPr>
            <p:spPr bwMode="auto">
              <a:xfrm>
                <a:off x="5854700" y="2379663"/>
                <a:ext cx="66675" cy="79375"/>
              </a:xfrm>
              <a:custGeom>
                <a:avLst/>
                <a:gdLst>
                  <a:gd name="T0" fmla="*/ 42 w 42"/>
                  <a:gd name="T1" fmla="*/ 24 h 50"/>
                  <a:gd name="T2" fmla="*/ 42 w 42"/>
                  <a:gd name="T3" fmla="*/ 24 h 50"/>
                  <a:gd name="T4" fmla="*/ 40 w 42"/>
                  <a:gd name="T5" fmla="*/ 34 h 50"/>
                  <a:gd name="T6" fmla="*/ 40 w 42"/>
                  <a:gd name="T7" fmla="*/ 34 h 50"/>
                  <a:gd name="T8" fmla="*/ 36 w 42"/>
                  <a:gd name="T9" fmla="*/ 42 h 50"/>
                  <a:gd name="T10" fmla="*/ 36 w 42"/>
                  <a:gd name="T11" fmla="*/ 42 h 50"/>
                  <a:gd name="T12" fmla="*/ 32 w 42"/>
                  <a:gd name="T13" fmla="*/ 48 h 50"/>
                  <a:gd name="T14" fmla="*/ 32 w 42"/>
                  <a:gd name="T15" fmla="*/ 48 h 50"/>
                  <a:gd name="T16" fmla="*/ 24 w 42"/>
                  <a:gd name="T17" fmla="*/ 50 h 50"/>
                  <a:gd name="T18" fmla="*/ 24 w 42"/>
                  <a:gd name="T19" fmla="*/ 50 h 50"/>
                  <a:gd name="T20" fmla="*/ 12 w 42"/>
                  <a:gd name="T21" fmla="*/ 48 h 50"/>
                  <a:gd name="T22" fmla="*/ 4 w 42"/>
                  <a:gd name="T23" fmla="*/ 48 h 50"/>
                  <a:gd name="T24" fmla="*/ 4 w 42"/>
                  <a:gd name="T25" fmla="*/ 48 h 50"/>
                  <a:gd name="T26" fmla="*/ 0 w 42"/>
                  <a:gd name="T27" fmla="*/ 46 h 50"/>
                  <a:gd name="T28" fmla="*/ 0 w 42"/>
                  <a:gd name="T29" fmla="*/ 42 h 50"/>
                  <a:gd name="T30" fmla="*/ 0 w 42"/>
                  <a:gd name="T31" fmla="*/ 42 h 50"/>
                  <a:gd name="T32" fmla="*/ 2 w 42"/>
                  <a:gd name="T33" fmla="*/ 34 h 50"/>
                  <a:gd name="T34" fmla="*/ 2 w 42"/>
                  <a:gd name="T35" fmla="*/ 34 h 50"/>
                  <a:gd name="T36" fmla="*/ 4 w 42"/>
                  <a:gd name="T37" fmla="*/ 30 h 50"/>
                  <a:gd name="T38" fmla="*/ 6 w 42"/>
                  <a:gd name="T39" fmla="*/ 24 h 50"/>
                  <a:gd name="T40" fmla="*/ 6 w 42"/>
                  <a:gd name="T41" fmla="*/ 24 h 50"/>
                  <a:gd name="T42" fmla="*/ 8 w 42"/>
                  <a:gd name="T43" fmla="*/ 16 h 50"/>
                  <a:gd name="T44" fmla="*/ 8 w 42"/>
                  <a:gd name="T45" fmla="*/ 16 h 50"/>
                  <a:gd name="T46" fmla="*/ 12 w 42"/>
                  <a:gd name="T47" fmla="*/ 8 h 50"/>
                  <a:gd name="T48" fmla="*/ 12 w 42"/>
                  <a:gd name="T49" fmla="*/ 8 h 50"/>
                  <a:gd name="T50" fmla="*/ 16 w 42"/>
                  <a:gd name="T51" fmla="*/ 2 h 50"/>
                  <a:gd name="T52" fmla="*/ 16 w 42"/>
                  <a:gd name="T53" fmla="*/ 2 h 50"/>
                  <a:gd name="T54" fmla="*/ 24 w 42"/>
                  <a:gd name="T55" fmla="*/ 0 h 50"/>
                  <a:gd name="T56" fmla="*/ 24 w 42"/>
                  <a:gd name="T57" fmla="*/ 0 h 50"/>
                  <a:gd name="T58" fmla="*/ 32 w 42"/>
                  <a:gd name="T59" fmla="*/ 2 h 50"/>
                  <a:gd name="T60" fmla="*/ 32 w 42"/>
                  <a:gd name="T61" fmla="*/ 2 h 50"/>
                  <a:gd name="T62" fmla="*/ 36 w 42"/>
                  <a:gd name="T63" fmla="*/ 8 h 50"/>
                  <a:gd name="T64" fmla="*/ 36 w 42"/>
                  <a:gd name="T65" fmla="*/ 8 h 50"/>
                  <a:gd name="T66" fmla="*/ 40 w 42"/>
                  <a:gd name="T67" fmla="*/ 16 h 50"/>
                  <a:gd name="T68" fmla="*/ 40 w 42"/>
                  <a:gd name="T69" fmla="*/ 16 h 50"/>
                  <a:gd name="T70" fmla="*/ 42 w 42"/>
                  <a:gd name="T71" fmla="*/ 24 h 50"/>
                  <a:gd name="T72" fmla="*/ 42 w 42"/>
                  <a:gd name="T73" fmla="*/ 24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2" h="50">
                    <a:moveTo>
                      <a:pt x="42" y="24"/>
                    </a:moveTo>
                    <a:lnTo>
                      <a:pt x="42" y="24"/>
                    </a:lnTo>
                    <a:lnTo>
                      <a:pt x="40" y="34"/>
                    </a:lnTo>
                    <a:lnTo>
                      <a:pt x="40" y="34"/>
                    </a:lnTo>
                    <a:lnTo>
                      <a:pt x="36" y="42"/>
                    </a:lnTo>
                    <a:lnTo>
                      <a:pt x="36" y="42"/>
                    </a:lnTo>
                    <a:lnTo>
                      <a:pt x="32" y="48"/>
                    </a:lnTo>
                    <a:lnTo>
                      <a:pt x="32" y="48"/>
                    </a:lnTo>
                    <a:lnTo>
                      <a:pt x="24" y="50"/>
                    </a:lnTo>
                    <a:lnTo>
                      <a:pt x="24" y="50"/>
                    </a:lnTo>
                    <a:lnTo>
                      <a:pt x="12" y="48"/>
                    </a:lnTo>
                    <a:lnTo>
                      <a:pt x="4" y="48"/>
                    </a:lnTo>
                    <a:lnTo>
                      <a:pt x="4" y="48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2" y="34"/>
                    </a:lnTo>
                    <a:lnTo>
                      <a:pt x="2" y="34"/>
                    </a:lnTo>
                    <a:lnTo>
                      <a:pt x="4" y="30"/>
                    </a:lnTo>
                    <a:lnTo>
                      <a:pt x="6" y="24"/>
                    </a:lnTo>
                    <a:lnTo>
                      <a:pt x="6" y="24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32" y="2"/>
                    </a:lnTo>
                    <a:lnTo>
                      <a:pt x="32" y="2"/>
                    </a:lnTo>
                    <a:lnTo>
                      <a:pt x="36" y="8"/>
                    </a:lnTo>
                    <a:lnTo>
                      <a:pt x="36" y="8"/>
                    </a:lnTo>
                    <a:lnTo>
                      <a:pt x="40" y="16"/>
                    </a:lnTo>
                    <a:lnTo>
                      <a:pt x="40" y="16"/>
                    </a:lnTo>
                    <a:lnTo>
                      <a:pt x="42" y="24"/>
                    </a:lnTo>
                    <a:lnTo>
                      <a:pt x="42" y="24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46" name="Freeform 214"/>
              <p:cNvSpPr>
                <a:spLocks/>
              </p:cNvSpPr>
              <p:nvPr/>
            </p:nvSpPr>
            <p:spPr bwMode="auto">
              <a:xfrm>
                <a:off x="5349875" y="2379663"/>
                <a:ext cx="66675" cy="79375"/>
              </a:xfrm>
              <a:custGeom>
                <a:avLst/>
                <a:gdLst>
                  <a:gd name="T0" fmla="*/ 0 w 42"/>
                  <a:gd name="T1" fmla="*/ 24 h 50"/>
                  <a:gd name="T2" fmla="*/ 0 w 42"/>
                  <a:gd name="T3" fmla="*/ 24 h 50"/>
                  <a:gd name="T4" fmla="*/ 2 w 42"/>
                  <a:gd name="T5" fmla="*/ 34 h 50"/>
                  <a:gd name="T6" fmla="*/ 2 w 42"/>
                  <a:gd name="T7" fmla="*/ 34 h 50"/>
                  <a:gd name="T8" fmla="*/ 6 w 42"/>
                  <a:gd name="T9" fmla="*/ 42 h 50"/>
                  <a:gd name="T10" fmla="*/ 6 w 42"/>
                  <a:gd name="T11" fmla="*/ 42 h 50"/>
                  <a:gd name="T12" fmla="*/ 12 w 42"/>
                  <a:gd name="T13" fmla="*/ 48 h 50"/>
                  <a:gd name="T14" fmla="*/ 12 w 42"/>
                  <a:gd name="T15" fmla="*/ 48 h 50"/>
                  <a:gd name="T16" fmla="*/ 18 w 42"/>
                  <a:gd name="T17" fmla="*/ 50 h 50"/>
                  <a:gd name="T18" fmla="*/ 18 w 42"/>
                  <a:gd name="T19" fmla="*/ 50 h 50"/>
                  <a:gd name="T20" fmla="*/ 32 w 42"/>
                  <a:gd name="T21" fmla="*/ 48 h 50"/>
                  <a:gd name="T22" fmla="*/ 38 w 42"/>
                  <a:gd name="T23" fmla="*/ 48 h 50"/>
                  <a:gd name="T24" fmla="*/ 38 w 42"/>
                  <a:gd name="T25" fmla="*/ 48 h 50"/>
                  <a:gd name="T26" fmla="*/ 42 w 42"/>
                  <a:gd name="T27" fmla="*/ 46 h 50"/>
                  <a:gd name="T28" fmla="*/ 42 w 42"/>
                  <a:gd name="T29" fmla="*/ 42 h 50"/>
                  <a:gd name="T30" fmla="*/ 42 w 42"/>
                  <a:gd name="T31" fmla="*/ 42 h 50"/>
                  <a:gd name="T32" fmla="*/ 40 w 42"/>
                  <a:gd name="T33" fmla="*/ 34 h 50"/>
                  <a:gd name="T34" fmla="*/ 40 w 42"/>
                  <a:gd name="T35" fmla="*/ 34 h 50"/>
                  <a:gd name="T36" fmla="*/ 38 w 42"/>
                  <a:gd name="T37" fmla="*/ 30 h 50"/>
                  <a:gd name="T38" fmla="*/ 36 w 42"/>
                  <a:gd name="T39" fmla="*/ 24 h 50"/>
                  <a:gd name="T40" fmla="*/ 36 w 42"/>
                  <a:gd name="T41" fmla="*/ 24 h 50"/>
                  <a:gd name="T42" fmla="*/ 36 w 42"/>
                  <a:gd name="T43" fmla="*/ 16 h 50"/>
                  <a:gd name="T44" fmla="*/ 36 w 42"/>
                  <a:gd name="T45" fmla="*/ 16 h 50"/>
                  <a:gd name="T46" fmla="*/ 32 w 42"/>
                  <a:gd name="T47" fmla="*/ 8 h 50"/>
                  <a:gd name="T48" fmla="*/ 32 w 42"/>
                  <a:gd name="T49" fmla="*/ 8 h 50"/>
                  <a:gd name="T50" fmla="*/ 26 w 42"/>
                  <a:gd name="T51" fmla="*/ 2 h 50"/>
                  <a:gd name="T52" fmla="*/ 26 w 42"/>
                  <a:gd name="T53" fmla="*/ 2 h 50"/>
                  <a:gd name="T54" fmla="*/ 18 w 42"/>
                  <a:gd name="T55" fmla="*/ 0 h 50"/>
                  <a:gd name="T56" fmla="*/ 18 w 42"/>
                  <a:gd name="T57" fmla="*/ 0 h 50"/>
                  <a:gd name="T58" fmla="*/ 12 w 42"/>
                  <a:gd name="T59" fmla="*/ 2 h 50"/>
                  <a:gd name="T60" fmla="*/ 12 w 42"/>
                  <a:gd name="T61" fmla="*/ 2 h 50"/>
                  <a:gd name="T62" fmla="*/ 6 w 42"/>
                  <a:gd name="T63" fmla="*/ 8 h 50"/>
                  <a:gd name="T64" fmla="*/ 6 w 42"/>
                  <a:gd name="T65" fmla="*/ 8 h 50"/>
                  <a:gd name="T66" fmla="*/ 2 w 42"/>
                  <a:gd name="T67" fmla="*/ 16 h 50"/>
                  <a:gd name="T68" fmla="*/ 2 w 42"/>
                  <a:gd name="T69" fmla="*/ 16 h 50"/>
                  <a:gd name="T70" fmla="*/ 0 w 42"/>
                  <a:gd name="T71" fmla="*/ 24 h 50"/>
                  <a:gd name="T72" fmla="*/ 0 w 42"/>
                  <a:gd name="T73" fmla="*/ 24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2" h="50">
                    <a:moveTo>
                      <a:pt x="0" y="24"/>
                    </a:moveTo>
                    <a:lnTo>
                      <a:pt x="0" y="24"/>
                    </a:lnTo>
                    <a:lnTo>
                      <a:pt x="2" y="34"/>
                    </a:lnTo>
                    <a:lnTo>
                      <a:pt x="2" y="34"/>
                    </a:lnTo>
                    <a:lnTo>
                      <a:pt x="6" y="42"/>
                    </a:lnTo>
                    <a:lnTo>
                      <a:pt x="6" y="42"/>
                    </a:lnTo>
                    <a:lnTo>
                      <a:pt x="12" y="48"/>
                    </a:lnTo>
                    <a:lnTo>
                      <a:pt x="12" y="48"/>
                    </a:lnTo>
                    <a:lnTo>
                      <a:pt x="18" y="50"/>
                    </a:lnTo>
                    <a:lnTo>
                      <a:pt x="18" y="50"/>
                    </a:lnTo>
                    <a:lnTo>
                      <a:pt x="32" y="48"/>
                    </a:lnTo>
                    <a:lnTo>
                      <a:pt x="38" y="48"/>
                    </a:lnTo>
                    <a:lnTo>
                      <a:pt x="38" y="48"/>
                    </a:lnTo>
                    <a:lnTo>
                      <a:pt x="42" y="46"/>
                    </a:lnTo>
                    <a:lnTo>
                      <a:pt x="42" y="42"/>
                    </a:lnTo>
                    <a:lnTo>
                      <a:pt x="42" y="42"/>
                    </a:lnTo>
                    <a:lnTo>
                      <a:pt x="40" y="34"/>
                    </a:lnTo>
                    <a:lnTo>
                      <a:pt x="40" y="34"/>
                    </a:lnTo>
                    <a:lnTo>
                      <a:pt x="38" y="30"/>
                    </a:lnTo>
                    <a:lnTo>
                      <a:pt x="36" y="24"/>
                    </a:lnTo>
                    <a:lnTo>
                      <a:pt x="36" y="24"/>
                    </a:lnTo>
                    <a:lnTo>
                      <a:pt x="36" y="16"/>
                    </a:lnTo>
                    <a:lnTo>
                      <a:pt x="36" y="16"/>
                    </a:lnTo>
                    <a:lnTo>
                      <a:pt x="32" y="8"/>
                    </a:lnTo>
                    <a:lnTo>
                      <a:pt x="32" y="8"/>
                    </a:lnTo>
                    <a:lnTo>
                      <a:pt x="26" y="2"/>
                    </a:lnTo>
                    <a:lnTo>
                      <a:pt x="26" y="2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47" name="Freeform 215"/>
              <p:cNvSpPr>
                <a:spLocks/>
              </p:cNvSpPr>
              <p:nvPr/>
            </p:nvSpPr>
            <p:spPr bwMode="auto">
              <a:xfrm>
                <a:off x="5330825" y="1662113"/>
                <a:ext cx="377825" cy="796925"/>
              </a:xfrm>
              <a:custGeom>
                <a:avLst/>
                <a:gdLst>
                  <a:gd name="T0" fmla="*/ 170 w 238"/>
                  <a:gd name="T1" fmla="*/ 338 h 502"/>
                  <a:gd name="T2" fmla="*/ 152 w 238"/>
                  <a:gd name="T3" fmla="*/ 324 h 502"/>
                  <a:gd name="T4" fmla="*/ 130 w 238"/>
                  <a:gd name="T5" fmla="*/ 294 h 502"/>
                  <a:gd name="T6" fmla="*/ 118 w 238"/>
                  <a:gd name="T7" fmla="*/ 256 h 502"/>
                  <a:gd name="T8" fmla="*/ 116 w 238"/>
                  <a:gd name="T9" fmla="*/ 248 h 502"/>
                  <a:gd name="T10" fmla="*/ 118 w 238"/>
                  <a:gd name="T11" fmla="*/ 266 h 502"/>
                  <a:gd name="T12" fmla="*/ 130 w 238"/>
                  <a:gd name="T13" fmla="*/ 298 h 502"/>
                  <a:gd name="T14" fmla="*/ 154 w 238"/>
                  <a:gd name="T15" fmla="*/ 344 h 502"/>
                  <a:gd name="T16" fmla="*/ 148 w 238"/>
                  <a:gd name="T17" fmla="*/ 342 h 502"/>
                  <a:gd name="T18" fmla="*/ 132 w 238"/>
                  <a:gd name="T19" fmla="*/ 332 h 502"/>
                  <a:gd name="T20" fmla="*/ 114 w 238"/>
                  <a:gd name="T21" fmla="*/ 308 h 502"/>
                  <a:gd name="T22" fmla="*/ 98 w 238"/>
                  <a:gd name="T23" fmla="*/ 266 h 502"/>
                  <a:gd name="T24" fmla="*/ 100 w 238"/>
                  <a:gd name="T25" fmla="*/ 292 h 502"/>
                  <a:gd name="T26" fmla="*/ 106 w 238"/>
                  <a:gd name="T27" fmla="*/ 318 h 502"/>
                  <a:gd name="T28" fmla="*/ 116 w 238"/>
                  <a:gd name="T29" fmla="*/ 344 h 502"/>
                  <a:gd name="T30" fmla="*/ 98 w 238"/>
                  <a:gd name="T31" fmla="*/ 332 h 502"/>
                  <a:gd name="T32" fmla="*/ 84 w 238"/>
                  <a:gd name="T33" fmla="*/ 314 h 502"/>
                  <a:gd name="T34" fmla="*/ 76 w 238"/>
                  <a:gd name="T35" fmla="*/ 290 h 502"/>
                  <a:gd name="T36" fmla="*/ 66 w 238"/>
                  <a:gd name="T37" fmla="*/ 304 h 502"/>
                  <a:gd name="T38" fmla="*/ 48 w 238"/>
                  <a:gd name="T39" fmla="*/ 344 h 502"/>
                  <a:gd name="T40" fmla="*/ 36 w 238"/>
                  <a:gd name="T41" fmla="*/ 412 h 502"/>
                  <a:gd name="T42" fmla="*/ 38 w 238"/>
                  <a:gd name="T43" fmla="*/ 454 h 502"/>
                  <a:gd name="T44" fmla="*/ 48 w 238"/>
                  <a:gd name="T45" fmla="*/ 502 h 502"/>
                  <a:gd name="T46" fmla="*/ 36 w 238"/>
                  <a:gd name="T47" fmla="*/ 482 h 502"/>
                  <a:gd name="T48" fmla="*/ 12 w 238"/>
                  <a:gd name="T49" fmla="*/ 426 h 502"/>
                  <a:gd name="T50" fmla="*/ 0 w 238"/>
                  <a:gd name="T51" fmla="*/ 364 h 502"/>
                  <a:gd name="T52" fmla="*/ 0 w 238"/>
                  <a:gd name="T53" fmla="*/ 316 h 502"/>
                  <a:gd name="T54" fmla="*/ 20 w 238"/>
                  <a:gd name="T55" fmla="*/ 234 h 502"/>
                  <a:gd name="T56" fmla="*/ 22 w 238"/>
                  <a:gd name="T57" fmla="*/ 222 h 502"/>
                  <a:gd name="T58" fmla="*/ 46 w 238"/>
                  <a:gd name="T59" fmla="*/ 180 h 502"/>
                  <a:gd name="T60" fmla="*/ 78 w 238"/>
                  <a:gd name="T61" fmla="*/ 140 h 502"/>
                  <a:gd name="T62" fmla="*/ 108 w 238"/>
                  <a:gd name="T63" fmla="*/ 110 h 502"/>
                  <a:gd name="T64" fmla="*/ 128 w 238"/>
                  <a:gd name="T65" fmla="*/ 86 h 502"/>
                  <a:gd name="T66" fmla="*/ 136 w 238"/>
                  <a:gd name="T67" fmla="*/ 58 h 502"/>
                  <a:gd name="T68" fmla="*/ 138 w 238"/>
                  <a:gd name="T69" fmla="*/ 36 h 502"/>
                  <a:gd name="T70" fmla="*/ 126 w 238"/>
                  <a:gd name="T71" fmla="*/ 0 h 502"/>
                  <a:gd name="T72" fmla="*/ 132 w 238"/>
                  <a:gd name="T73" fmla="*/ 10 h 502"/>
                  <a:gd name="T74" fmla="*/ 148 w 238"/>
                  <a:gd name="T75" fmla="*/ 38 h 502"/>
                  <a:gd name="T76" fmla="*/ 160 w 238"/>
                  <a:gd name="T77" fmla="*/ 78 h 502"/>
                  <a:gd name="T78" fmla="*/ 158 w 238"/>
                  <a:gd name="T79" fmla="*/ 122 h 502"/>
                  <a:gd name="T80" fmla="*/ 162 w 238"/>
                  <a:gd name="T81" fmla="*/ 118 h 502"/>
                  <a:gd name="T82" fmla="*/ 168 w 238"/>
                  <a:gd name="T83" fmla="*/ 106 h 502"/>
                  <a:gd name="T84" fmla="*/ 170 w 238"/>
                  <a:gd name="T85" fmla="*/ 82 h 502"/>
                  <a:gd name="T86" fmla="*/ 166 w 238"/>
                  <a:gd name="T87" fmla="*/ 38 h 502"/>
                  <a:gd name="T88" fmla="*/ 196 w 238"/>
                  <a:gd name="T89" fmla="*/ 72 h 502"/>
                  <a:gd name="T90" fmla="*/ 226 w 238"/>
                  <a:gd name="T91" fmla="*/ 120 h 502"/>
                  <a:gd name="T92" fmla="*/ 236 w 238"/>
                  <a:gd name="T93" fmla="*/ 150 h 502"/>
                  <a:gd name="T94" fmla="*/ 236 w 238"/>
                  <a:gd name="T95" fmla="*/ 196 h 502"/>
                  <a:gd name="T96" fmla="*/ 218 w 238"/>
                  <a:gd name="T97" fmla="*/ 226 h 502"/>
                  <a:gd name="T98" fmla="*/ 194 w 238"/>
                  <a:gd name="T99" fmla="*/ 260 h 502"/>
                  <a:gd name="T100" fmla="*/ 176 w 238"/>
                  <a:gd name="T101" fmla="*/ 302 h 502"/>
                  <a:gd name="T102" fmla="*/ 174 w 238"/>
                  <a:gd name="T103" fmla="*/ 324 h 502"/>
                  <a:gd name="T104" fmla="*/ 180 w 238"/>
                  <a:gd name="T105" fmla="*/ 342 h 5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38" h="502">
                    <a:moveTo>
                      <a:pt x="180" y="342"/>
                    </a:moveTo>
                    <a:lnTo>
                      <a:pt x="180" y="342"/>
                    </a:lnTo>
                    <a:lnTo>
                      <a:pt x="170" y="338"/>
                    </a:lnTo>
                    <a:lnTo>
                      <a:pt x="170" y="338"/>
                    </a:lnTo>
                    <a:lnTo>
                      <a:pt x="162" y="332"/>
                    </a:lnTo>
                    <a:lnTo>
                      <a:pt x="152" y="324"/>
                    </a:lnTo>
                    <a:lnTo>
                      <a:pt x="152" y="324"/>
                    </a:lnTo>
                    <a:lnTo>
                      <a:pt x="140" y="312"/>
                    </a:lnTo>
                    <a:lnTo>
                      <a:pt x="130" y="294"/>
                    </a:lnTo>
                    <a:lnTo>
                      <a:pt x="130" y="294"/>
                    </a:lnTo>
                    <a:lnTo>
                      <a:pt x="122" y="270"/>
                    </a:lnTo>
                    <a:lnTo>
                      <a:pt x="118" y="256"/>
                    </a:lnTo>
                    <a:lnTo>
                      <a:pt x="116" y="240"/>
                    </a:lnTo>
                    <a:lnTo>
                      <a:pt x="116" y="240"/>
                    </a:lnTo>
                    <a:lnTo>
                      <a:pt x="116" y="248"/>
                    </a:lnTo>
                    <a:lnTo>
                      <a:pt x="116" y="248"/>
                    </a:lnTo>
                    <a:lnTo>
                      <a:pt x="116" y="256"/>
                    </a:lnTo>
                    <a:lnTo>
                      <a:pt x="118" y="266"/>
                    </a:lnTo>
                    <a:lnTo>
                      <a:pt x="118" y="266"/>
                    </a:lnTo>
                    <a:lnTo>
                      <a:pt x="122" y="282"/>
                    </a:lnTo>
                    <a:lnTo>
                      <a:pt x="130" y="298"/>
                    </a:lnTo>
                    <a:lnTo>
                      <a:pt x="130" y="298"/>
                    </a:lnTo>
                    <a:lnTo>
                      <a:pt x="140" y="320"/>
                    </a:lnTo>
                    <a:lnTo>
                      <a:pt x="154" y="344"/>
                    </a:lnTo>
                    <a:lnTo>
                      <a:pt x="154" y="344"/>
                    </a:lnTo>
                    <a:lnTo>
                      <a:pt x="148" y="342"/>
                    </a:lnTo>
                    <a:lnTo>
                      <a:pt x="148" y="342"/>
                    </a:lnTo>
                    <a:lnTo>
                      <a:pt x="142" y="338"/>
                    </a:lnTo>
                    <a:lnTo>
                      <a:pt x="132" y="332"/>
                    </a:lnTo>
                    <a:lnTo>
                      <a:pt x="132" y="332"/>
                    </a:lnTo>
                    <a:lnTo>
                      <a:pt x="124" y="322"/>
                    </a:lnTo>
                    <a:lnTo>
                      <a:pt x="114" y="308"/>
                    </a:lnTo>
                    <a:lnTo>
                      <a:pt x="114" y="308"/>
                    </a:lnTo>
                    <a:lnTo>
                      <a:pt x="106" y="290"/>
                    </a:lnTo>
                    <a:lnTo>
                      <a:pt x="98" y="266"/>
                    </a:lnTo>
                    <a:lnTo>
                      <a:pt x="98" y="266"/>
                    </a:lnTo>
                    <a:lnTo>
                      <a:pt x="98" y="274"/>
                    </a:lnTo>
                    <a:lnTo>
                      <a:pt x="98" y="274"/>
                    </a:lnTo>
                    <a:lnTo>
                      <a:pt x="100" y="292"/>
                    </a:lnTo>
                    <a:lnTo>
                      <a:pt x="100" y="292"/>
                    </a:lnTo>
                    <a:lnTo>
                      <a:pt x="106" y="318"/>
                    </a:lnTo>
                    <a:lnTo>
                      <a:pt x="106" y="318"/>
                    </a:lnTo>
                    <a:lnTo>
                      <a:pt x="110" y="332"/>
                    </a:lnTo>
                    <a:lnTo>
                      <a:pt x="116" y="344"/>
                    </a:lnTo>
                    <a:lnTo>
                      <a:pt x="116" y="344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98" y="332"/>
                    </a:lnTo>
                    <a:lnTo>
                      <a:pt x="98" y="332"/>
                    </a:lnTo>
                    <a:lnTo>
                      <a:pt x="92" y="324"/>
                    </a:lnTo>
                    <a:lnTo>
                      <a:pt x="84" y="314"/>
                    </a:lnTo>
                    <a:lnTo>
                      <a:pt x="84" y="314"/>
                    </a:lnTo>
                    <a:lnTo>
                      <a:pt x="80" y="304"/>
                    </a:lnTo>
                    <a:lnTo>
                      <a:pt x="76" y="290"/>
                    </a:lnTo>
                    <a:lnTo>
                      <a:pt x="76" y="290"/>
                    </a:lnTo>
                    <a:lnTo>
                      <a:pt x="66" y="304"/>
                    </a:lnTo>
                    <a:lnTo>
                      <a:pt x="66" y="304"/>
                    </a:lnTo>
                    <a:lnTo>
                      <a:pt x="58" y="320"/>
                    </a:lnTo>
                    <a:lnTo>
                      <a:pt x="48" y="344"/>
                    </a:lnTo>
                    <a:lnTo>
                      <a:pt x="48" y="344"/>
                    </a:lnTo>
                    <a:lnTo>
                      <a:pt x="40" y="374"/>
                    </a:lnTo>
                    <a:lnTo>
                      <a:pt x="38" y="392"/>
                    </a:lnTo>
                    <a:lnTo>
                      <a:pt x="36" y="412"/>
                    </a:lnTo>
                    <a:lnTo>
                      <a:pt x="36" y="412"/>
                    </a:lnTo>
                    <a:lnTo>
                      <a:pt x="36" y="432"/>
                    </a:lnTo>
                    <a:lnTo>
                      <a:pt x="38" y="454"/>
                    </a:lnTo>
                    <a:lnTo>
                      <a:pt x="42" y="478"/>
                    </a:lnTo>
                    <a:lnTo>
                      <a:pt x="48" y="502"/>
                    </a:lnTo>
                    <a:lnTo>
                      <a:pt x="48" y="502"/>
                    </a:lnTo>
                    <a:lnTo>
                      <a:pt x="44" y="498"/>
                    </a:lnTo>
                    <a:lnTo>
                      <a:pt x="36" y="482"/>
                    </a:lnTo>
                    <a:lnTo>
                      <a:pt x="36" y="482"/>
                    </a:lnTo>
                    <a:lnTo>
                      <a:pt x="24" y="458"/>
                    </a:lnTo>
                    <a:lnTo>
                      <a:pt x="12" y="426"/>
                    </a:lnTo>
                    <a:lnTo>
                      <a:pt x="12" y="426"/>
                    </a:lnTo>
                    <a:lnTo>
                      <a:pt x="8" y="408"/>
                    </a:lnTo>
                    <a:lnTo>
                      <a:pt x="4" y="386"/>
                    </a:lnTo>
                    <a:lnTo>
                      <a:pt x="0" y="364"/>
                    </a:lnTo>
                    <a:lnTo>
                      <a:pt x="0" y="340"/>
                    </a:lnTo>
                    <a:lnTo>
                      <a:pt x="0" y="340"/>
                    </a:lnTo>
                    <a:lnTo>
                      <a:pt x="0" y="316"/>
                    </a:lnTo>
                    <a:lnTo>
                      <a:pt x="4" y="290"/>
                    </a:lnTo>
                    <a:lnTo>
                      <a:pt x="10" y="262"/>
                    </a:lnTo>
                    <a:lnTo>
                      <a:pt x="20" y="234"/>
                    </a:lnTo>
                    <a:lnTo>
                      <a:pt x="20" y="234"/>
                    </a:lnTo>
                    <a:lnTo>
                      <a:pt x="22" y="222"/>
                    </a:lnTo>
                    <a:lnTo>
                      <a:pt x="22" y="222"/>
                    </a:lnTo>
                    <a:lnTo>
                      <a:pt x="36" y="196"/>
                    </a:lnTo>
                    <a:lnTo>
                      <a:pt x="36" y="196"/>
                    </a:lnTo>
                    <a:lnTo>
                      <a:pt x="46" y="180"/>
                    </a:lnTo>
                    <a:lnTo>
                      <a:pt x="60" y="160"/>
                    </a:lnTo>
                    <a:lnTo>
                      <a:pt x="60" y="160"/>
                    </a:lnTo>
                    <a:lnTo>
                      <a:pt x="78" y="140"/>
                    </a:lnTo>
                    <a:lnTo>
                      <a:pt x="98" y="120"/>
                    </a:lnTo>
                    <a:lnTo>
                      <a:pt x="98" y="120"/>
                    </a:lnTo>
                    <a:lnTo>
                      <a:pt x="108" y="110"/>
                    </a:lnTo>
                    <a:lnTo>
                      <a:pt x="108" y="110"/>
                    </a:lnTo>
                    <a:lnTo>
                      <a:pt x="118" y="100"/>
                    </a:lnTo>
                    <a:lnTo>
                      <a:pt x="128" y="86"/>
                    </a:lnTo>
                    <a:lnTo>
                      <a:pt x="128" y="86"/>
                    </a:lnTo>
                    <a:lnTo>
                      <a:pt x="134" y="68"/>
                    </a:lnTo>
                    <a:lnTo>
                      <a:pt x="136" y="58"/>
                    </a:lnTo>
                    <a:lnTo>
                      <a:pt x="138" y="48"/>
                    </a:lnTo>
                    <a:lnTo>
                      <a:pt x="138" y="48"/>
                    </a:lnTo>
                    <a:lnTo>
                      <a:pt x="138" y="36"/>
                    </a:lnTo>
                    <a:lnTo>
                      <a:pt x="136" y="24"/>
                    </a:lnTo>
                    <a:lnTo>
                      <a:pt x="132" y="12"/>
                    </a:lnTo>
                    <a:lnTo>
                      <a:pt x="126" y="0"/>
                    </a:lnTo>
                    <a:lnTo>
                      <a:pt x="126" y="0"/>
                    </a:lnTo>
                    <a:lnTo>
                      <a:pt x="132" y="10"/>
                    </a:lnTo>
                    <a:lnTo>
                      <a:pt x="132" y="10"/>
                    </a:lnTo>
                    <a:lnTo>
                      <a:pt x="140" y="22"/>
                    </a:lnTo>
                    <a:lnTo>
                      <a:pt x="148" y="38"/>
                    </a:lnTo>
                    <a:lnTo>
                      <a:pt x="148" y="38"/>
                    </a:lnTo>
                    <a:lnTo>
                      <a:pt x="156" y="56"/>
                    </a:lnTo>
                    <a:lnTo>
                      <a:pt x="160" y="78"/>
                    </a:lnTo>
                    <a:lnTo>
                      <a:pt x="160" y="78"/>
                    </a:lnTo>
                    <a:lnTo>
                      <a:pt x="162" y="100"/>
                    </a:lnTo>
                    <a:lnTo>
                      <a:pt x="160" y="110"/>
                    </a:lnTo>
                    <a:lnTo>
                      <a:pt x="158" y="122"/>
                    </a:lnTo>
                    <a:lnTo>
                      <a:pt x="158" y="122"/>
                    </a:lnTo>
                    <a:lnTo>
                      <a:pt x="162" y="118"/>
                    </a:lnTo>
                    <a:lnTo>
                      <a:pt x="162" y="118"/>
                    </a:lnTo>
                    <a:lnTo>
                      <a:pt x="164" y="114"/>
                    </a:lnTo>
                    <a:lnTo>
                      <a:pt x="168" y="106"/>
                    </a:lnTo>
                    <a:lnTo>
                      <a:pt x="168" y="106"/>
                    </a:lnTo>
                    <a:lnTo>
                      <a:pt x="170" y="96"/>
                    </a:lnTo>
                    <a:lnTo>
                      <a:pt x="170" y="82"/>
                    </a:lnTo>
                    <a:lnTo>
                      <a:pt x="170" y="82"/>
                    </a:lnTo>
                    <a:lnTo>
                      <a:pt x="170" y="62"/>
                    </a:lnTo>
                    <a:lnTo>
                      <a:pt x="166" y="38"/>
                    </a:lnTo>
                    <a:lnTo>
                      <a:pt x="166" y="38"/>
                    </a:lnTo>
                    <a:lnTo>
                      <a:pt x="182" y="54"/>
                    </a:lnTo>
                    <a:lnTo>
                      <a:pt x="182" y="54"/>
                    </a:lnTo>
                    <a:lnTo>
                      <a:pt x="196" y="72"/>
                    </a:lnTo>
                    <a:lnTo>
                      <a:pt x="212" y="94"/>
                    </a:lnTo>
                    <a:lnTo>
                      <a:pt x="212" y="94"/>
                    </a:lnTo>
                    <a:lnTo>
                      <a:pt x="226" y="120"/>
                    </a:lnTo>
                    <a:lnTo>
                      <a:pt x="232" y="136"/>
                    </a:lnTo>
                    <a:lnTo>
                      <a:pt x="236" y="150"/>
                    </a:lnTo>
                    <a:lnTo>
                      <a:pt x="236" y="150"/>
                    </a:lnTo>
                    <a:lnTo>
                      <a:pt x="238" y="166"/>
                    </a:lnTo>
                    <a:lnTo>
                      <a:pt x="238" y="180"/>
                    </a:lnTo>
                    <a:lnTo>
                      <a:pt x="236" y="196"/>
                    </a:lnTo>
                    <a:lnTo>
                      <a:pt x="230" y="210"/>
                    </a:lnTo>
                    <a:lnTo>
                      <a:pt x="230" y="210"/>
                    </a:lnTo>
                    <a:lnTo>
                      <a:pt x="218" y="226"/>
                    </a:lnTo>
                    <a:lnTo>
                      <a:pt x="218" y="226"/>
                    </a:lnTo>
                    <a:lnTo>
                      <a:pt x="206" y="240"/>
                    </a:lnTo>
                    <a:lnTo>
                      <a:pt x="194" y="260"/>
                    </a:lnTo>
                    <a:lnTo>
                      <a:pt x="194" y="260"/>
                    </a:lnTo>
                    <a:lnTo>
                      <a:pt x="182" y="282"/>
                    </a:lnTo>
                    <a:lnTo>
                      <a:pt x="176" y="302"/>
                    </a:lnTo>
                    <a:lnTo>
                      <a:pt x="176" y="302"/>
                    </a:lnTo>
                    <a:lnTo>
                      <a:pt x="174" y="314"/>
                    </a:lnTo>
                    <a:lnTo>
                      <a:pt x="174" y="324"/>
                    </a:lnTo>
                    <a:lnTo>
                      <a:pt x="174" y="332"/>
                    </a:lnTo>
                    <a:lnTo>
                      <a:pt x="180" y="342"/>
                    </a:lnTo>
                    <a:lnTo>
                      <a:pt x="180" y="342"/>
                    </a:lnTo>
                    <a:close/>
                  </a:path>
                </a:pathLst>
              </a:custGeom>
              <a:solidFill>
                <a:srgbClr val="D968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48" name="Freeform 216"/>
              <p:cNvSpPr>
                <a:spLocks/>
              </p:cNvSpPr>
              <p:nvPr/>
            </p:nvSpPr>
            <p:spPr bwMode="auto">
              <a:xfrm>
                <a:off x="5883275" y="2439988"/>
                <a:ext cx="12700" cy="12700"/>
              </a:xfrm>
              <a:custGeom>
                <a:avLst/>
                <a:gdLst>
                  <a:gd name="T0" fmla="*/ 8 w 8"/>
                  <a:gd name="T1" fmla="*/ 4 h 8"/>
                  <a:gd name="T2" fmla="*/ 8 w 8"/>
                  <a:gd name="T3" fmla="*/ 4 h 8"/>
                  <a:gd name="T4" fmla="*/ 8 w 8"/>
                  <a:gd name="T5" fmla="*/ 6 h 8"/>
                  <a:gd name="T6" fmla="*/ 8 w 8"/>
                  <a:gd name="T7" fmla="*/ 6 h 8"/>
                  <a:gd name="T8" fmla="*/ 8 w 8"/>
                  <a:gd name="T9" fmla="*/ 6 h 8"/>
                  <a:gd name="T10" fmla="*/ 8 w 8"/>
                  <a:gd name="T11" fmla="*/ 6 h 8"/>
                  <a:gd name="T12" fmla="*/ 6 w 8"/>
                  <a:gd name="T13" fmla="*/ 8 h 8"/>
                  <a:gd name="T14" fmla="*/ 6 w 8"/>
                  <a:gd name="T15" fmla="*/ 8 h 8"/>
                  <a:gd name="T16" fmla="*/ 4 w 8"/>
                  <a:gd name="T17" fmla="*/ 8 h 8"/>
                  <a:gd name="T18" fmla="*/ 4 w 8"/>
                  <a:gd name="T19" fmla="*/ 8 h 8"/>
                  <a:gd name="T20" fmla="*/ 2 w 8"/>
                  <a:gd name="T21" fmla="*/ 8 h 8"/>
                  <a:gd name="T22" fmla="*/ 2 w 8"/>
                  <a:gd name="T23" fmla="*/ 8 h 8"/>
                  <a:gd name="T24" fmla="*/ 2 w 8"/>
                  <a:gd name="T25" fmla="*/ 6 h 8"/>
                  <a:gd name="T26" fmla="*/ 2 w 8"/>
                  <a:gd name="T27" fmla="*/ 6 h 8"/>
                  <a:gd name="T28" fmla="*/ 0 w 8"/>
                  <a:gd name="T29" fmla="*/ 6 h 8"/>
                  <a:gd name="T30" fmla="*/ 0 w 8"/>
                  <a:gd name="T31" fmla="*/ 6 h 8"/>
                  <a:gd name="T32" fmla="*/ 0 w 8"/>
                  <a:gd name="T33" fmla="*/ 4 h 8"/>
                  <a:gd name="T34" fmla="*/ 0 w 8"/>
                  <a:gd name="T35" fmla="*/ 4 h 8"/>
                  <a:gd name="T36" fmla="*/ 0 w 8"/>
                  <a:gd name="T37" fmla="*/ 2 h 8"/>
                  <a:gd name="T38" fmla="*/ 0 w 8"/>
                  <a:gd name="T39" fmla="*/ 2 h 8"/>
                  <a:gd name="T40" fmla="*/ 2 w 8"/>
                  <a:gd name="T41" fmla="*/ 0 h 8"/>
                  <a:gd name="T42" fmla="*/ 2 w 8"/>
                  <a:gd name="T43" fmla="*/ 0 h 8"/>
                  <a:gd name="T44" fmla="*/ 2 w 8"/>
                  <a:gd name="T45" fmla="*/ 0 h 8"/>
                  <a:gd name="T46" fmla="*/ 2 w 8"/>
                  <a:gd name="T47" fmla="*/ 0 h 8"/>
                  <a:gd name="T48" fmla="*/ 4 w 8"/>
                  <a:gd name="T49" fmla="*/ 0 h 8"/>
                  <a:gd name="T50" fmla="*/ 4 w 8"/>
                  <a:gd name="T51" fmla="*/ 0 h 8"/>
                  <a:gd name="T52" fmla="*/ 6 w 8"/>
                  <a:gd name="T53" fmla="*/ 0 h 8"/>
                  <a:gd name="T54" fmla="*/ 6 w 8"/>
                  <a:gd name="T55" fmla="*/ 0 h 8"/>
                  <a:gd name="T56" fmla="*/ 8 w 8"/>
                  <a:gd name="T57" fmla="*/ 0 h 8"/>
                  <a:gd name="T58" fmla="*/ 8 w 8"/>
                  <a:gd name="T59" fmla="*/ 0 h 8"/>
                  <a:gd name="T60" fmla="*/ 8 w 8"/>
                  <a:gd name="T61" fmla="*/ 2 h 8"/>
                  <a:gd name="T62" fmla="*/ 8 w 8"/>
                  <a:gd name="T63" fmla="*/ 2 h 8"/>
                  <a:gd name="T64" fmla="*/ 8 w 8"/>
                  <a:gd name="T65" fmla="*/ 4 h 8"/>
                  <a:gd name="T66" fmla="*/ 8 w 8"/>
                  <a:gd name="T67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8" h="8">
                    <a:moveTo>
                      <a:pt x="8" y="4"/>
                    </a:moveTo>
                    <a:lnTo>
                      <a:pt x="8" y="4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8" y="4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49" name="Freeform 217"/>
              <p:cNvSpPr>
                <a:spLocks/>
              </p:cNvSpPr>
              <p:nvPr/>
            </p:nvSpPr>
            <p:spPr bwMode="auto">
              <a:xfrm>
                <a:off x="5457825" y="2249488"/>
                <a:ext cx="349250" cy="44450"/>
              </a:xfrm>
              <a:custGeom>
                <a:avLst/>
                <a:gdLst>
                  <a:gd name="T0" fmla="*/ 2 w 220"/>
                  <a:gd name="T1" fmla="*/ 2 h 28"/>
                  <a:gd name="T2" fmla="*/ 2 w 220"/>
                  <a:gd name="T3" fmla="*/ 4 h 28"/>
                  <a:gd name="T4" fmla="*/ 0 w 220"/>
                  <a:gd name="T5" fmla="*/ 4 h 28"/>
                  <a:gd name="T6" fmla="*/ 0 w 220"/>
                  <a:gd name="T7" fmla="*/ 6 h 28"/>
                  <a:gd name="T8" fmla="*/ 0 w 220"/>
                  <a:gd name="T9" fmla="*/ 6 h 28"/>
                  <a:gd name="T10" fmla="*/ 0 w 220"/>
                  <a:gd name="T11" fmla="*/ 6 h 28"/>
                  <a:gd name="T12" fmla="*/ 20 w 220"/>
                  <a:gd name="T13" fmla="*/ 14 h 28"/>
                  <a:gd name="T14" fmla="*/ 20 w 220"/>
                  <a:gd name="T15" fmla="*/ 14 h 28"/>
                  <a:gd name="T16" fmla="*/ 42 w 220"/>
                  <a:gd name="T17" fmla="*/ 20 h 28"/>
                  <a:gd name="T18" fmla="*/ 72 w 220"/>
                  <a:gd name="T19" fmla="*/ 24 h 28"/>
                  <a:gd name="T20" fmla="*/ 72 w 220"/>
                  <a:gd name="T21" fmla="*/ 24 h 28"/>
                  <a:gd name="T22" fmla="*/ 104 w 220"/>
                  <a:gd name="T23" fmla="*/ 28 h 28"/>
                  <a:gd name="T24" fmla="*/ 122 w 220"/>
                  <a:gd name="T25" fmla="*/ 28 h 28"/>
                  <a:gd name="T26" fmla="*/ 142 w 220"/>
                  <a:gd name="T27" fmla="*/ 26 h 28"/>
                  <a:gd name="T28" fmla="*/ 142 w 220"/>
                  <a:gd name="T29" fmla="*/ 26 h 28"/>
                  <a:gd name="T30" fmla="*/ 162 w 220"/>
                  <a:gd name="T31" fmla="*/ 24 h 28"/>
                  <a:gd name="T32" fmla="*/ 180 w 220"/>
                  <a:gd name="T33" fmla="*/ 18 h 28"/>
                  <a:gd name="T34" fmla="*/ 200 w 220"/>
                  <a:gd name="T35" fmla="*/ 12 h 28"/>
                  <a:gd name="T36" fmla="*/ 220 w 220"/>
                  <a:gd name="T37" fmla="*/ 4 h 28"/>
                  <a:gd name="T38" fmla="*/ 220 w 220"/>
                  <a:gd name="T39" fmla="*/ 4 h 28"/>
                  <a:gd name="T40" fmla="*/ 220 w 220"/>
                  <a:gd name="T41" fmla="*/ 2 h 28"/>
                  <a:gd name="T42" fmla="*/ 220 w 220"/>
                  <a:gd name="T43" fmla="*/ 2 h 28"/>
                  <a:gd name="T44" fmla="*/ 218 w 220"/>
                  <a:gd name="T45" fmla="*/ 0 h 28"/>
                  <a:gd name="T46" fmla="*/ 218 w 220"/>
                  <a:gd name="T47" fmla="*/ 0 h 28"/>
                  <a:gd name="T48" fmla="*/ 200 w 220"/>
                  <a:gd name="T49" fmla="*/ 8 h 28"/>
                  <a:gd name="T50" fmla="*/ 180 w 220"/>
                  <a:gd name="T51" fmla="*/ 14 h 28"/>
                  <a:gd name="T52" fmla="*/ 160 w 220"/>
                  <a:gd name="T53" fmla="*/ 18 h 28"/>
                  <a:gd name="T54" fmla="*/ 142 w 220"/>
                  <a:gd name="T55" fmla="*/ 22 h 28"/>
                  <a:gd name="T56" fmla="*/ 142 w 220"/>
                  <a:gd name="T57" fmla="*/ 22 h 28"/>
                  <a:gd name="T58" fmla="*/ 122 w 220"/>
                  <a:gd name="T59" fmla="*/ 22 h 28"/>
                  <a:gd name="T60" fmla="*/ 104 w 220"/>
                  <a:gd name="T61" fmla="*/ 22 h 28"/>
                  <a:gd name="T62" fmla="*/ 72 w 220"/>
                  <a:gd name="T63" fmla="*/ 20 h 28"/>
                  <a:gd name="T64" fmla="*/ 72 w 220"/>
                  <a:gd name="T65" fmla="*/ 20 h 28"/>
                  <a:gd name="T66" fmla="*/ 44 w 220"/>
                  <a:gd name="T67" fmla="*/ 14 h 28"/>
                  <a:gd name="T68" fmla="*/ 22 w 220"/>
                  <a:gd name="T69" fmla="*/ 10 h 28"/>
                  <a:gd name="T70" fmla="*/ 22 w 220"/>
                  <a:gd name="T71" fmla="*/ 10 h 28"/>
                  <a:gd name="T72" fmla="*/ 2 w 220"/>
                  <a:gd name="T73" fmla="*/ 2 h 28"/>
                  <a:gd name="T74" fmla="*/ 2 w 220"/>
                  <a:gd name="T75" fmla="*/ 2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20" h="28">
                    <a:moveTo>
                      <a:pt x="2" y="2"/>
                    </a:moveTo>
                    <a:lnTo>
                      <a:pt x="2" y="4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20" y="14"/>
                    </a:lnTo>
                    <a:lnTo>
                      <a:pt x="20" y="14"/>
                    </a:lnTo>
                    <a:lnTo>
                      <a:pt x="42" y="20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104" y="28"/>
                    </a:lnTo>
                    <a:lnTo>
                      <a:pt x="122" y="28"/>
                    </a:lnTo>
                    <a:lnTo>
                      <a:pt x="142" y="26"/>
                    </a:lnTo>
                    <a:lnTo>
                      <a:pt x="142" y="26"/>
                    </a:lnTo>
                    <a:lnTo>
                      <a:pt x="162" y="24"/>
                    </a:lnTo>
                    <a:lnTo>
                      <a:pt x="180" y="18"/>
                    </a:lnTo>
                    <a:lnTo>
                      <a:pt x="200" y="12"/>
                    </a:lnTo>
                    <a:lnTo>
                      <a:pt x="220" y="4"/>
                    </a:lnTo>
                    <a:lnTo>
                      <a:pt x="220" y="4"/>
                    </a:lnTo>
                    <a:lnTo>
                      <a:pt x="220" y="2"/>
                    </a:lnTo>
                    <a:lnTo>
                      <a:pt x="220" y="2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00" y="8"/>
                    </a:lnTo>
                    <a:lnTo>
                      <a:pt x="180" y="14"/>
                    </a:lnTo>
                    <a:lnTo>
                      <a:pt x="160" y="18"/>
                    </a:lnTo>
                    <a:lnTo>
                      <a:pt x="142" y="22"/>
                    </a:lnTo>
                    <a:lnTo>
                      <a:pt x="142" y="22"/>
                    </a:lnTo>
                    <a:lnTo>
                      <a:pt x="122" y="22"/>
                    </a:lnTo>
                    <a:lnTo>
                      <a:pt x="104" y="22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44" y="14"/>
                    </a:lnTo>
                    <a:lnTo>
                      <a:pt x="22" y="10"/>
                    </a:lnTo>
                    <a:lnTo>
                      <a:pt x="22" y="10"/>
                    </a:lnTo>
                    <a:lnTo>
                      <a:pt x="2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2EB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50" name="Freeform 218"/>
              <p:cNvSpPr>
                <a:spLocks/>
              </p:cNvSpPr>
              <p:nvPr/>
            </p:nvSpPr>
            <p:spPr bwMode="auto">
              <a:xfrm>
                <a:off x="5457825" y="2278063"/>
                <a:ext cx="349250" cy="41275"/>
              </a:xfrm>
              <a:custGeom>
                <a:avLst/>
                <a:gdLst>
                  <a:gd name="T0" fmla="*/ 2 w 220"/>
                  <a:gd name="T1" fmla="*/ 2 h 26"/>
                  <a:gd name="T2" fmla="*/ 2 w 220"/>
                  <a:gd name="T3" fmla="*/ 2 h 26"/>
                  <a:gd name="T4" fmla="*/ 0 w 220"/>
                  <a:gd name="T5" fmla="*/ 4 h 26"/>
                  <a:gd name="T6" fmla="*/ 0 w 220"/>
                  <a:gd name="T7" fmla="*/ 4 h 26"/>
                  <a:gd name="T8" fmla="*/ 0 w 220"/>
                  <a:gd name="T9" fmla="*/ 6 h 26"/>
                  <a:gd name="T10" fmla="*/ 0 w 220"/>
                  <a:gd name="T11" fmla="*/ 6 h 26"/>
                  <a:gd name="T12" fmla="*/ 20 w 220"/>
                  <a:gd name="T13" fmla="*/ 12 h 26"/>
                  <a:gd name="T14" fmla="*/ 20 w 220"/>
                  <a:gd name="T15" fmla="*/ 12 h 26"/>
                  <a:gd name="T16" fmla="*/ 42 w 220"/>
                  <a:gd name="T17" fmla="*/ 18 h 26"/>
                  <a:gd name="T18" fmla="*/ 72 w 220"/>
                  <a:gd name="T19" fmla="*/ 24 h 26"/>
                  <a:gd name="T20" fmla="*/ 72 w 220"/>
                  <a:gd name="T21" fmla="*/ 24 h 26"/>
                  <a:gd name="T22" fmla="*/ 104 w 220"/>
                  <a:gd name="T23" fmla="*/ 26 h 26"/>
                  <a:gd name="T24" fmla="*/ 122 w 220"/>
                  <a:gd name="T25" fmla="*/ 26 h 26"/>
                  <a:gd name="T26" fmla="*/ 142 w 220"/>
                  <a:gd name="T27" fmla="*/ 26 h 26"/>
                  <a:gd name="T28" fmla="*/ 142 w 220"/>
                  <a:gd name="T29" fmla="*/ 26 h 26"/>
                  <a:gd name="T30" fmla="*/ 162 w 220"/>
                  <a:gd name="T31" fmla="*/ 22 h 26"/>
                  <a:gd name="T32" fmla="*/ 180 w 220"/>
                  <a:gd name="T33" fmla="*/ 18 h 26"/>
                  <a:gd name="T34" fmla="*/ 200 w 220"/>
                  <a:gd name="T35" fmla="*/ 12 h 26"/>
                  <a:gd name="T36" fmla="*/ 220 w 220"/>
                  <a:gd name="T37" fmla="*/ 4 h 26"/>
                  <a:gd name="T38" fmla="*/ 220 w 220"/>
                  <a:gd name="T39" fmla="*/ 2 h 26"/>
                  <a:gd name="T40" fmla="*/ 220 w 220"/>
                  <a:gd name="T41" fmla="*/ 2 h 26"/>
                  <a:gd name="T42" fmla="*/ 220 w 220"/>
                  <a:gd name="T43" fmla="*/ 0 h 26"/>
                  <a:gd name="T44" fmla="*/ 218 w 220"/>
                  <a:gd name="T45" fmla="*/ 0 h 26"/>
                  <a:gd name="T46" fmla="*/ 218 w 220"/>
                  <a:gd name="T47" fmla="*/ 0 h 26"/>
                  <a:gd name="T48" fmla="*/ 200 w 220"/>
                  <a:gd name="T49" fmla="*/ 8 h 26"/>
                  <a:gd name="T50" fmla="*/ 180 w 220"/>
                  <a:gd name="T51" fmla="*/ 14 h 26"/>
                  <a:gd name="T52" fmla="*/ 160 w 220"/>
                  <a:gd name="T53" fmla="*/ 18 h 26"/>
                  <a:gd name="T54" fmla="*/ 142 w 220"/>
                  <a:gd name="T55" fmla="*/ 22 h 26"/>
                  <a:gd name="T56" fmla="*/ 142 w 220"/>
                  <a:gd name="T57" fmla="*/ 22 h 26"/>
                  <a:gd name="T58" fmla="*/ 122 w 220"/>
                  <a:gd name="T59" fmla="*/ 22 h 26"/>
                  <a:gd name="T60" fmla="*/ 104 w 220"/>
                  <a:gd name="T61" fmla="*/ 22 h 26"/>
                  <a:gd name="T62" fmla="*/ 72 w 220"/>
                  <a:gd name="T63" fmla="*/ 20 h 26"/>
                  <a:gd name="T64" fmla="*/ 72 w 220"/>
                  <a:gd name="T65" fmla="*/ 20 h 26"/>
                  <a:gd name="T66" fmla="*/ 44 w 220"/>
                  <a:gd name="T67" fmla="*/ 14 h 26"/>
                  <a:gd name="T68" fmla="*/ 22 w 220"/>
                  <a:gd name="T69" fmla="*/ 8 h 26"/>
                  <a:gd name="T70" fmla="*/ 22 w 220"/>
                  <a:gd name="T71" fmla="*/ 8 h 26"/>
                  <a:gd name="T72" fmla="*/ 2 w 220"/>
                  <a:gd name="T73" fmla="*/ 2 h 26"/>
                  <a:gd name="T74" fmla="*/ 2 w 220"/>
                  <a:gd name="T75" fmla="*/ 2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20" h="26">
                    <a:moveTo>
                      <a:pt x="2" y="2"/>
                    </a:moveTo>
                    <a:lnTo>
                      <a:pt x="2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42" y="18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104" y="26"/>
                    </a:lnTo>
                    <a:lnTo>
                      <a:pt x="122" y="26"/>
                    </a:lnTo>
                    <a:lnTo>
                      <a:pt x="142" y="26"/>
                    </a:lnTo>
                    <a:lnTo>
                      <a:pt x="142" y="26"/>
                    </a:lnTo>
                    <a:lnTo>
                      <a:pt x="162" y="22"/>
                    </a:lnTo>
                    <a:lnTo>
                      <a:pt x="180" y="18"/>
                    </a:lnTo>
                    <a:lnTo>
                      <a:pt x="200" y="12"/>
                    </a:lnTo>
                    <a:lnTo>
                      <a:pt x="220" y="4"/>
                    </a:lnTo>
                    <a:lnTo>
                      <a:pt x="220" y="2"/>
                    </a:lnTo>
                    <a:lnTo>
                      <a:pt x="220" y="2"/>
                    </a:lnTo>
                    <a:lnTo>
                      <a:pt x="220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00" y="8"/>
                    </a:lnTo>
                    <a:lnTo>
                      <a:pt x="180" y="14"/>
                    </a:lnTo>
                    <a:lnTo>
                      <a:pt x="160" y="18"/>
                    </a:lnTo>
                    <a:lnTo>
                      <a:pt x="142" y="22"/>
                    </a:lnTo>
                    <a:lnTo>
                      <a:pt x="142" y="22"/>
                    </a:lnTo>
                    <a:lnTo>
                      <a:pt x="122" y="22"/>
                    </a:lnTo>
                    <a:lnTo>
                      <a:pt x="104" y="22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44" y="14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2EB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</p:grpSp>
        <p:sp>
          <p:nvSpPr>
            <p:cNvPr id="102" name="Flèche vers le bas 101"/>
            <p:cNvSpPr/>
            <p:nvPr/>
          </p:nvSpPr>
          <p:spPr>
            <a:xfrm rot="17712119">
              <a:off x="4981152" y="1522976"/>
              <a:ext cx="280972" cy="575791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pic>
        <p:nvPicPr>
          <p:cNvPr id="151" name="Picture 9" descr="C:\Users\astrid\AppData\Local\Microsoft\Windows\Temporary Internet Files\Content.IE5\6BPABJ1Y\MC900238189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445" y="2194946"/>
            <a:ext cx="1108800" cy="70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2" name="Picture 10" descr="C:\Users\astrid\AppData\Local\Microsoft\Windows\Temporary Internet Files\Content.IE5\5TBD4U6G\MC900391408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933" y="2252236"/>
            <a:ext cx="1291293" cy="72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" name="Picture 11" descr="C:\Users\astrid\AppData\Local\Microsoft\Windows\Temporary Internet Files\Content.IE5\Z659MSNA\MC900391410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3635" y="2128518"/>
            <a:ext cx="1132309" cy="891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ZoneTexte 74"/>
          <p:cNvSpPr txBox="1"/>
          <p:nvPr/>
        </p:nvSpPr>
        <p:spPr>
          <a:xfrm>
            <a:off x="246697" y="3724836"/>
            <a:ext cx="13124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dirty="0" smtClean="0"/>
              <a:t>Je </a:t>
            </a:r>
          </a:p>
          <a:p>
            <a:pPr algn="ctr"/>
            <a:r>
              <a:rPr lang="fr-CH" dirty="0"/>
              <a:t>m</a:t>
            </a:r>
            <a:r>
              <a:rPr lang="fr-CH" dirty="0" smtClean="0"/>
              <a:t>’appelle …</a:t>
            </a:r>
            <a:endParaRPr lang="fr-CH" dirty="0"/>
          </a:p>
        </p:txBody>
      </p:sp>
      <p:sp>
        <p:nvSpPr>
          <p:cNvPr id="156" name="ZoneTexte 155"/>
          <p:cNvSpPr txBox="1"/>
          <p:nvPr/>
        </p:nvSpPr>
        <p:spPr>
          <a:xfrm>
            <a:off x="1861139" y="3699900"/>
            <a:ext cx="750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dirty="0" smtClean="0"/>
              <a:t>Je </a:t>
            </a:r>
          </a:p>
          <a:p>
            <a:pPr algn="ctr"/>
            <a:r>
              <a:rPr lang="fr-CH" dirty="0" smtClean="0"/>
              <a:t>suis …</a:t>
            </a:r>
            <a:endParaRPr lang="fr-CH" dirty="0"/>
          </a:p>
        </p:txBody>
      </p:sp>
      <p:sp>
        <p:nvSpPr>
          <p:cNvPr id="157" name="ZoneTexte 156"/>
          <p:cNvSpPr txBox="1"/>
          <p:nvPr/>
        </p:nvSpPr>
        <p:spPr>
          <a:xfrm>
            <a:off x="3282967" y="3838399"/>
            <a:ext cx="674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dirty="0" smtClean="0"/>
              <a:t>J’ai …</a:t>
            </a:r>
            <a:endParaRPr lang="fr-CH" dirty="0"/>
          </a:p>
        </p:txBody>
      </p:sp>
      <p:sp>
        <p:nvSpPr>
          <p:cNvPr id="158" name="ZoneTexte 157"/>
          <p:cNvSpPr txBox="1"/>
          <p:nvPr/>
        </p:nvSpPr>
        <p:spPr>
          <a:xfrm>
            <a:off x="4318385" y="3838399"/>
            <a:ext cx="1288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dirty="0" smtClean="0"/>
              <a:t>J’habite à …</a:t>
            </a:r>
            <a:endParaRPr lang="fr-CH" dirty="0"/>
          </a:p>
        </p:txBody>
      </p:sp>
      <p:sp>
        <p:nvSpPr>
          <p:cNvPr id="159" name="ZoneTexte 158"/>
          <p:cNvSpPr txBox="1"/>
          <p:nvPr/>
        </p:nvSpPr>
        <p:spPr>
          <a:xfrm>
            <a:off x="5853693" y="3863335"/>
            <a:ext cx="921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dirty="0" smtClean="0"/>
              <a:t>J’aime…</a:t>
            </a:r>
            <a:endParaRPr lang="fr-CH" dirty="0"/>
          </a:p>
        </p:txBody>
      </p:sp>
      <p:sp>
        <p:nvSpPr>
          <p:cNvPr id="160" name="ZoneTexte 159"/>
          <p:cNvSpPr txBox="1"/>
          <p:nvPr/>
        </p:nvSpPr>
        <p:spPr>
          <a:xfrm>
            <a:off x="7146606" y="3699900"/>
            <a:ext cx="1052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dirty="0" smtClean="0"/>
              <a:t>Je n’aime</a:t>
            </a:r>
          </a:p>
          <a:p>
            <a:pPr algn="ctr"/>
            <a:r>
              <a:rPr lang="fr-CH" dirty="0"/>
              <a:t>p</a:t>
            </a:r>
            <a:r>
              <a:rPr lang="fr-CH" dirty="0" smtClean="0"/>
              <a:t>as …</a:t>
            </a:r>
            <a:endParaRPr lang="fr-CH" dirty="0"/>
          </a:p>
        </p:txBody>
      </p:sp>
      <p:sp>
        <p:nvSpPr>
          <p:cNvPr id="161" name="ZoneTexte 160"/>
          <p:cNvSpPr txBox="1"/>
          <p:nvPr/>
        </p:nvSpPr>
        <p:spPr>
          <a:xfrm>
            <a:off x="8417291" y="3699900"/>
            <a:ext cx="1217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dirty="0" smtClean="0"/>
              <a:t>Mon papa</a:t>
            </a:r>
          </a:p>
          <a:p>
            <a:pPr algn="ctr"/>
            <a:r>
              <a:rPr lang="fr-CH" dirty="0" smtClean="0"/>
              <a:t>s’appelle …</a:t>
            </a:r>
            <a:endParaRPr lang="fr-CH" dirty="0"/>
          </a:p>
        </p:txBody>
      </p:sp>
      <p:sp>
        <p:nvSpPr>
          <p:cNvPr id="162" name="ZoneTexte 161"/>
          <p:cNvSpPr txBox="1"/>
          <p:nvPr/>
        </p:nvSpPr>
        <p:spPr>
          <a:xfrm>
            <a:off x="7016761" y="5176064"/>
            <a:ext cx="13124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dirty="0" smtClean="0"/>
              <a:t>Ma maman </a:t>
            </a:r>
          </a:p>
          <a:p>
            <a:pPr algn="ctr"/>
            <a:r>
              <a:rPr lang="fr-CH" dirty="0" smtClean="0"/>
              <a:t>s’appelle …</a:t>
            </a:r>
            <a:endParaRPr lang="fr-CH" dirty="0"/>
          </a:p>
        </p:txBody>
      </p:sp>
      <p:sp>
        <p:nvSpPr>
          <p:cNvPr id="163" name="ZoneTexte 162"/>
          <p:cNvSpPr txBox="1"/>
          <p:nvPr/>
        </p:nvSpPr>
        <p:spPr>
          <a:xfrm>
            <a:off x="8398138" y="5314563"/>
            <a:ext cx="1256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dirty="0" smtClean="0"/>
              <a:t>J’ai … sœur</a:t>
            </a:r>
            <a:endParaRPr lang="fr-CH" dirty="0"/>
          </a:p>
        </p:txBody>
      </p:sp>
      <p:sp>
        <p:nvSpPr>
          <p:cNvPr id="164" name="ZoneTexte 163"/>
          <p:cNvSpPr txBox="1"/>
          <p:nvPr/>
        </p:nvSpPr>
        <p:spPr>
          <a:xfrm>
            <a:off x="5722855" y="5318049"/>
            <a:ext cx="1182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dirty="0" smtClean="0"/>
              <a:t>J’ai … frère</a:t>
            </a:r>
            <a:endParaRPr lang="fr-CH" dirty="0"/>
          </a:p>
        </p:txBody>
      </p:sp>
      <p:sp>
        <p:nvSpPr>
          <p:cNvPr id="165" name="ZoneTexte 164"/>
          <p:cNvSpPr txBox="1"/>
          <p:nvPr/>
        </p:nvSpPr>
        <p:spPr>
          <a:xfrm>
            <a:off x="4394113" y="5220042"/>
            <a:ext cx="1168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dirty="0" smtClean="0"/>
              <a:t>J’ai les</a:t>
            </a:r>
          </a:p>
          <a:p>
            <a:pPr algn="ctr"/>
            <a:r>
              <a:rPr lang="fr-CH" dirty="0"/>
              <a:t>c</a:t>
            </a:r>
            <a:r>
              <a:rPr lang="fr-CH" dirty="0" smtClean="0"/>
              <a:t>heveux …</a:t>
            </a:r>
            <a:endParaRPr lang="fr-CH" dirty="0"/>
          </a:p>
        </p:txBody>
      </p:sp>
      <p:sp>
        <p:nvSpPr>
          <p:cNvPr id="166" name="ZoneTexte 165"/>
          <p:cNvSpPr txBox="1"/>
          <p:nvPr/>
        </p:nvSpPr>
        <p:spPr>
          <a:xfrm>
            <a:off x="3229491" y="5176063"/>
            <a:ext cx="781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dirty="0" smtClean="0"/>
              <a:t>J’ai les</a:t>
            </a:r>
          </a:p>
          <a:p>
            <a:pPr algn="ctr"/>
            <a:r>
              <a:rPr lang="fr-CH" dirty="0" smtClean="0"/>
              <a:t>yeux…</a:t>
            </a:r>
            <a:endParaRPr lang="fr-CH" dirty="0"/>
          </a:p>
        </p:txBody>
      </p:sp>
      <p:sp>
        <p:nvSpPr>
          <p:cNvPr id="167" name="ZoneTexte 166"/>
          <p:cNvSpPr txBox="1"/>
          <p:nvPr/>
        </p:nvSpPr>
        <p:spPr>
          <a:xfrm>
            <a:off x="1641933" y="5304284"/>
            <a:ext cx="1237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dirty="0" smtClean="0"/>
              <a:t>J’ai … chien</a:t>
            </a:r>
            <a:endParaRPr lang="fr-CH" dirty="0"/>
          </a:p>
        </p:txBody>
      </p:sp>
      <p:sp>
        <p:nvSpPr>
          <p:cNvPr id="168" name="ZoneTexte 167"/>
          <p:cNvSpPr txBox="1"/>
          <p:nvPr/>
        </p:nvSpPr>
        <p:spPr>
          <a:xfrm>
            <a:off x="336721" y="5318049"/>
            <a:ext cx="1132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dirty="0" smtClean="0"/>
              <a:t>J’ai … chat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9168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e 73"/>
          <p:cNvGrpSpPr/>
          <p:nvPr/>
        </p:nvGrpSpPr>
        <p:grpSpPr>
          <a:xfrm>
            <a:off x="242717" y="79195"/>
            <a:ext cx="9575246" cy="6684734"/>
            <a:chOff x="242717" y="-141581"/>
            <a:chExt cx="9575246" cy="690551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242717" y="5392476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1610869" y="5392476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2979021" y="5392476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4347173" y="5392476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8" name="Rectangle à coins arrondis 7"/>
            <p:cNvSpPr/>
            <p:nvPr/>
          </p:nvSpPr>
          <p:spPr>
            <a:xfrm>
              <a:off x="5715325" y="5392476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9" name="Rectangle à coins arrondis 8"/>
            <p:cNvSpPr/>
            <p:nvPr/>
          </p:nvSpPr>
          <p:spPr>
            <a:xfrm>
              <a:off x="8449811" y="5395777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0" name="Rectangle à coins arrondis 9"/>
            <p:cNvSpPr/>
            <p:nvPr/>
          </p:nvSpPr>
          <p:spPr>
            <a:xfrm>
              <a:off x="7067212" y="5392476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294524" y="540087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1</a:t>
              </a:r>
              <a:endParaRPr lang="fr-CH" dirty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652897" y="540087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2</a:t>
              </a:r>
              <a:endParaRPr lang="fr-CH" dirty="0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3007195" y="540783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3</a:t>
              </a:r>
              <a:endParaRPr lang="fr-CH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4424032" y="537557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4</a:t>
              </a:r>
              <a:endParaRPr lang="fr-CH" dirty="0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5817096" y="537172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/>
                <a:t>5</a:t>
              </a: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7185248" y="538709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6</a:t>
              </a:r>
              <a:endParaRPr lang="fr-CH" dirty="0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8645586" y="538212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7</a:t>
              </a:r>
              <a:endParaRPr lang="fr-CH" dirty="0"/>
            </a:p>
          </p:txBody>
        </p:sp>
        <p:sp>
          <p:nvSpPr>
            <p:cNvPr id="18" name="Rectangle à coins arrondis 17"/>
            <p:cNvSpPr/>
            <p:nvPr/>
          </p:nvSpPr>
          <p:spPr>
            <a:xfrm>
              <a:off x="242717" y="4007420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9" name="Rectangle à coins arrondis 18"/>
            <p:cNvSpPr/>
            <p:nvPr/>
          </p:nvSpPr>
          <p:spPr>
            <a:xfrm>
              <a:off x="1610869" y="4007420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0" name="Rectangle à coins arrondis 19"/>
            <p:cNvSpPr/>
            <p:nvPr/>
          </p:nvSpPr>
          <p:spPr>
            <a:xfrm>
              <a:off x="2979021" y="4007420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1" name="Rectangle à coins arrondis 20"/>
            <p:cNvSpPr/>
            <p:nvPr/>
          </p:nvSpPr>
          <p:spPr>
            <a:xfrm>
              <a:off x="4347173" y="4007420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2" name="Rectangle à coins arrondis 21"/>
            <p:cNvSpPr/>
            <p:nvPr/>
          </p:nvSpPr>
          <p:spPr>
            <a:xfrm>
              <a:off x="5715325" y="4007420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3" name="Rectangle à coins arrondis 22"/>
            <p:cNvSpPr/>
            <p:nvPr/>
          </p:nvSpPr>
          <p:spPr>
            <a:xfrm>
              <a:off x="8449811" y="4010721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4" name="Rectangle à coins arrondis 23"/>
            <p:cNvSpPr/>
            <p:nvPr/>
          </p:nvSpPr>
          <p:spPr>
            <a:xfrm>
              <a:off x="7067212" y="4007420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294524" y="4015821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14</a:t>
              </a:r>
              <a:endParaRPr lang="fr-CH" dirty="0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1652897" y="4015821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13</a:t>
              </a:r>
              <a:endParaRPr lang="fr-CH" dirty="0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3007195" y="4022782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12</a:t>
              </a:r>
              <a:endParaRPr lang="fr-CH" dirty="0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4424032" y="3990516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11</a:t>
              </a:r>
              <a:endParaRPr lang="fr-CH" dirty="0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5817096" y="3986672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10</a:t>
              </a:r>
              <a:endParaRPr lang="fr-CH" dirty="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7185248" y="4002034"/>
              <a:ext cx="301686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9</a:t>
              </a:r>
              <a:endParaRPr lang="fr-CH" dirty="0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8645586" y="3997070"/>
              <a:ext cx="301686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8</a:t>
              </a:r>
              <a:endParaRPr lang="fr-CH" dirty="0"/>
            </a:p>
          </p:txBody>
        </p:sp>
        <p:sp>
          <p:nvSpPr>
            <p:cNvPr id="32" name="Rectangle à coins arrondis 31"/>
            <p:cNvSpPr/>
            <p:nvPr/>
          </p:nvSpPr>
          <p:spPr>
            <a:xfrm>
              <a:off x="242717" y="2636219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3" name="Rectangle à coins arrondis 32"/>
            <p:cNvSpPr/>
            <p:nvPr/>
          </p:nvSpPr>
          <p:spPr>
            <a:xfrm>
              <a:off x="1610869" y="2636219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4" name="Rectangle à coins arrondis 33"/>
            <p:cNvSpPr/>
            <p:nvPr/>
          </p:nvSpPr>
          <p:spPr>
            <a:xfrm>
              <a:off x="2979021" y="2636219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5" name="Rectangle à coins arrondis 34"/>
            <p:cNvSpPr/>
            <p:nvPr/>
          </p:nvSpPr>
          <p:spPr>
            <a:xfrm>
              <a:off x="4347173" y="2636219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5715325" y="2636219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8449811" y="2639520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7067212" y="2636219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294524" y="2644620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15</a:t>
              </a:r>
              <a:endParaRPr lang="fr-CH" dirty="0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1652897" y="2644620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16</a:t>
              </a:r>
              <a:endParaRPr lang="fr-CH" dirty="0"/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3007195" y="2651581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17</a:t>
              </a:r>
              <a:endParaRPr lang="fr-CH" dirty="0"/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4424032" y="2619315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18</a:t>
              </a:r>
              <a:endParaRPr lang="fr-CH" dirty="0"/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5817096" y="2615471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19</a:t>
              </a:r>
              <a:endParaRPr lang="fr-CH" dirty="0"/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7185248" y="2630833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20</a:t>
              </a:r>
              <a:endParaRPr lang="fr-CH" dirty="0"/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8645586" y="2625869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21</a:t>
              </a:r>
              <a:endParaRPr lang="fr-CH" dirty="0"/>
            </a:p>
          </p:txBody>
        </p:sp>
        <p:sp>
          <p:nvSpPr>
            <p:cNvPr id="46" name="Rectangle à coins arrondis 45"/>
            <p:cNvSpPr/>
            <p:nvPr/>
          </p:nvSpPr>
          <p:spPr>
            <a:xfrm>
              <a:off x="242717" y="1247319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7" name="Rectangle à coins arrondis 46"/>
            <p:cNvSpPr/>
            <p:nvPr/>
          </p:nvSpPr>
          <p:spPr>
            <a:xfrm>
              <a:off x="1610869" y="1247319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8" name="Rectangle à coins arrondis 47"/>
            <p:cNvSpPr/>
            <p:nvPr/>
          </p:nvSpPr>
          <p:spPr>
            <a:xfrm>
              <a:off x="2979021" y="1247319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49" name="Rectangle à coins arrondis 48"/>
            <p:cNvSpPr/>
            <p:nvPr/>
          </p:nvSpPr>
          <p:spPr>
            <a:xfrm>
              <a:off x="4347173" y="1247319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0" name="Rectangle à coins arrondis 49"/>
            <p:cNvSpPr/>
            <p:nvPr/>
          </p:nvSpPr>
          <p:spPr>
            <a:xfrm>
              <a:off x="5715325" y="1247319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1" name="Rectangle à coins arrondis 50"/>
            <p:cNvSpPr/>
            <p:nvPr/>
          </p:nvSpPr>
          <p:spPr>
            <a:xfrm>
              <a:off x="8449811" y="1250620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2" name="Rectangle à coins arrondis 51"/>
            <p:cNvSpPr/>
            <p:nvPr/>
          </p:nvSpPr>
          <p:spPr>
            <a:xfrm>
              <a:off x="7067212" y="1247319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294524" y="1255720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28</a:t>
              </a:r>
              <a:endParaRPr lang="fr-CH" dirty="0"/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1652897" y="1255720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27</a:t>
              </a:r>
              <a:endParaRPr lang="fr-CH" dirty="0"/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3007195" y="1262681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26</a:t>
              </a:r>
              <a:endParaRPr lang="fr-CH" dirty="0"/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4424032" y="1230415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25</a:t>
              </a:r>
              <a:endParaRPr lang="fr-CH" dirty="0"/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5817096" y="1226571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24</a:t>
              </a:r>
              <a:endParaRPr lang="fr-CH" dirty="0"/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7185248" y="1241933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23</a:t>
              </a:r>
              <a:endParaRPr lang="fr-CH" dirty="0"/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8645586" y="1236969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22</a:t>
              </a:r>
              <a:endParaRPr lang="fr-CH" dirty="0"/>
            </a:p>
          </p:txBody>
        </p:sp>
        <p:sp>
          <p:nvSpPr>
            <p:cNvPr id="60" name="Rectangle à coins arrondis 59"/>
            <p:cNvSpPr/>
            <p:nvPr/>
          </p:nvSpPr>
          <p:spPr>
            <a:xfrm>
              <a:off x="242717" y="-120833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1" name="Rectangle à coins arrondis 60"/>
            <p:cNvSpPr/>
            <p:nvPr/>
          </p:nvSpPr>
          <p:spPr>
            <a:xfrm>
              <a:off x="1610869" y="-120833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2" name="Rectangle à coins arrondis 61"/>
            <p:cNvSpPr/>
            <p:nvPr/>
          </p:nvSpPr>
          <p:spPr>
            <a:xfrm>
              <a:off x="2979021" y="-120833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3" name="Rectangle à coins arrondis 62"/>
            <p:cNvSpPr/>
            <p:nvPr/>
          </p:nvSpPr>
          <p:spPr>
            <a:xfrm>
              <a:off x="4347173" y="-120833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4" name="Rectangle à coins arrondis 63"/>
            <p:cNvSpPr/>
            <p:nvPr/>
          </p:nvSpPr>
          <p:spPr>
            <a:xfrm>
              <a:off x="5715325" y="-120833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5" name="Rectangle à coins arrondis 64"/>
            <p:cNvSpPr/>
            <p:nvPr/>
          </p:nvSpPr>
          <p:spPr>
            <a:xfrm>
              <a:off x="8449811" y="-117532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6" name="Rectangle à coins arrondis 65"/>
            <p:cNvSpPr/>
            <p:nvPr/>
          </p:nvSpPr>
          <p:spPr>
            <a:xfrm>
              <a:off x="7067212" y="-120833"/>
              <a:ext cx="1368152" cy="136815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294524" y="-112432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29</a:t>
              </a:r>
              <a:endParaRPr lang="fr-CH" dirty="0"/>
            </a:p>
          </p:txBody>
        </p:sp>
        <p:sp>
          <p:nvSpPr>
            <p:cNvPr id="68" name="ZoneTexte 67"/>
            <p:cNvSpPr txBox="1"/>
            <p:nvPr/>
          </p:nvSpPr>
          <p:spPr>
            <a:xfrm>
              <a:off x="1652897" y="-112432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30</a:t>
              </a:r>
              <a:endParaRPr lang="fr-CH" dirty="0"/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3007195" y="-105471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31</a:t>
              </a:r>
              <a:endParaRPr lang="fr-CH" dirty="0"/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4424032" y="-137737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32</a:t>
              </a:r>
              <a:endParaRPr lang="fr-CH" dirty="0"/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5817096" y="-141581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33</a:t>
              </a:r>
              <a:endParaRPr lang="fr-CH" dirty="0"/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7185248" y="-126219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34</a:t>
              </a:r>
              <a:endParaRPr lang="fr-CH" dirty="0"/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8645586" y="-131183"/>
              <a:ext cx="418704" cy="381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dirty="0" smtClean="0"/>
                <a:t>35</a:t>
              </a:r>
              <a:endParaRPr lang="fr-CH" dirty="0"/>
            </a:p>
          </p:txBody>
        </p:sp>
      </p:grpSp>
      <p:sp>
        <p:nvSpPr>
          <p:cNvPr id="75" name="ZoneTexte 74"/>
          <p:cNvSpPr txBox="1"/>
          <p:nvPr/>
        </p:nvSpPr>
        <p:spPr>
          <a:xfrm>
            <a:off x="357598" y="5901668"/>
            <a:ext cx="1138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000" dirty="0" smtClean="0">
                <a:latin typeface="Arial Black" pitchFamily="34" charset="0"/>
              </a:rPr>
              <a:t>Départ</a:t>
            </a:r>
            <a:endParaRPr lang="fr-CH" sz="2000" dirty="0">
              <a:latin typeface="Arial Black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8530421" y="564625"/>
            <a:ext cx="12069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2000" dirty="0" smtClean="0">
                <a:latin typeface="Arial Black" pitchFamily="34" charset="0"/>
              </a:rPr>
              <a:t>Arrivée</a:t>
            </a:r>
            <a:endParaRPr lang="fr-CH" sz="2000" dirty="0">
              <a:latin typeface="Arial Black" pitchFamily="34" charset="0"/>
            </a:endParaRPr>
          </a:p>
        </p:txBody>
      </p:sp>
      <p:pic>
        <p:nvPicPr>
          <p:cNvPr id="77" name="Picture 2" descr="C:\Users\astrid\AppData\Local\Microsoft\Windows\Temporary Internet Files\Content.IE5\Z659MSNA\MC90025051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536" y="5626440"/>
            <a:ext cx="995255" cy="1051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astrid\AppData\Local\Microsoft\Windows\Temporary Internet Files\Content.IE5\Z659MSNA\MC90041088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091" y="5711314"/>
            <a:ext cx="954930" cy="962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strid\AppData\Local\Microsoft\Windows\Temporary Internet Files\Content.IE5\8T294KQ2\MC90035406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536" y="5711314"/>
            <a:ext cx="1316485" cy="78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1" name="Groupe 80"/>
          <p:cNvGrpSpPr/>
          <p:nvPr/>
        </p:nvGrpSpPr>
        <p:grpSpPr>
          <a:xfrm>
            <a:off x="3036769" y="5609871"/>
            <a:ext cx="1252655" cy="1067779"/>
            <a:chOff x="2274681" y="1527174"/>
            <a:chExt cx="3104436" cy="2323662"/>
          </a:xfrm>
        </p:grpSpPr>
        <p:pic>
          <p:nvPicPr>
            <p:cNvPr id="82" name="Picture 2" descr="C:\Users\astrid\AppData\Local\Microsoft\Windows\Temporary Internet Files\Content.IE5\8T294KQ2\MC900232612[1].wm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7394" y="1988840"/>
              <a:ext cx="1561723" cy="18619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" name="Picture 4" descr="C:\Users\astrid\AppData\Local\Microsoft\Windows\Temporary Internet Files\Content.IE5\6BPABJ1Y\MC900233040[1]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4681" y="1988840"/>
              <a:ext cx="1670207" cy="1660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4" name="Rectangle 83"/>
            <p:cNvSpPr/>
            <p:nvPr/>
          </p:nvSpPr>
          <p:spPr>
            <a:xfrm>
              <a:off x="3109784" y="1527174"/>
              <a:ext cx="835104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fr-FR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?</a:t>
              </a:r>
              <a:endParaRPr lang="fr-F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pic>
        <p:nvPicPr>
          <p:cNvPr id="2053" name="Picture 5" descr="C:\Users\astrid\AppData\Local\Microsoft\Windows\Temporary Internet Files\Content.IE5\5TBD4U6G\MC900433821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790" y="428834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strid\AppData\Local\Microsoft\Windows\Temporary Internet Files\Content.IE5\8T294KQ2\MC90033437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6070" y="5548459"/>
            <a:ext cx="815975" cy="110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7" name="Groupe 86"/>
          <p:cNvGrpSpPr/>
          <p:nvPr/>
        </p:nvGrpSpPr>
        <p:grpSpPr>
          <a:xfrm>
            <a:off x="3070936" y="4295085"/>
            <a:ext cx="1229729" cy="889881"/>
            <a:chOff x="632520" y="548680"/>
            <a:chExt cx="3248493" cy="2520280"/>
          </a:xfrm>
        </p:grpSpPr>
        <p:pic>
          <p:nvPicPr>
            <p:cNvPr id="88" name="Picture 5" descr="C:\Users\astrid\AppData\Local\Microsoft\Windows\Temporary Internet Files\Content.IE5\Z659MSNA\MC900297731[1].wmf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2520" y="692696"/>
              <a:ext cx="3248493" cy="23762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9" name="Ellipse 88"/>
            <p:cNvSpPr/>
            <p:nvPr/>
          </p:nvSpPr>
          <p:spPr>
            <a:xfrm>
              <a:off x="2720752" y="548680"/>
              <a:ext cx="1160261" cy="252028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90" name="Groupe 89"/>
          <p:cNvGrpSpPr/>
          <p:nvPr/>
        </p:nvGrpSpPr>
        <p:grpSpPr>
          <a:xfrm>
            <a:off x="340040" y="4327261"/>
            <a:ext cx="1224136" cy="1008112"/>
            <a:chOff x="5961112" y="476672"/>
            <a:chExt cx="3248493" cy="2376264"/>
          </a:xfrm>
        </p:grpSpPr>
        <p:pic>
          <p:nvPicPr>
            <p:cNvPr id="91" name="Picture 5" descr="C:\Users\astrid\AppData\Local\Microsoft\Windows\Temporary Internet Files\Content.IE5\Z659MSNA\MC900297731[1].wmf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61112" y="476672"/>
              <a:ext cx="3248493" cy="23762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2" name="Ellipse 91"/>
            <p:cNvSpPr/>
            <p:nvPr/>
          </p:nvSpPr>
          <p:spPr>
            <a:xfrm>
              <a:off x="6681192" y="1484784"/>
              <a:ext cx="904167" cy="122413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93" name="Groupe 92"/>
          <p:cNvGrpSpPr/>
          <p:nvPr/>
        </p:nvGrpSpPr>
        <p:grpSpPr>
          <a:xfrm>
            <a:off x="1717661" y="4314365"/>
            <a:ext cx="1154568" cy="960109"/>
            <a:chOff x="632519" y="3717032"/>
            <a:chExt cx="3248493" cy="2376264"/>
          </a:xfrm>
        </p:grpSpPr>
        <p:pic>
          <p:nvPicPr>
            <p:cNvPr id="94" name="Picture 5" descr="C:\Users\astrid\AppData\Local\Microsoft\Windows\Temporary Internet Files\Content.IE5\Z659MSNA\MC900297731[1].wmf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2519" y="3717032"/>
              <a:ext cx="3248493" cy="23762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5" name="Ellipse 94"/>
            <p:cNvSpPr/>
            <p:nvPr/>
          </p:nvSpPr>
          <p:spPr>
            <a:xfrm>
              <a:off x="2256765" y="4581128"/>
              <a:ext cx="896035" cy="151216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96" name="Groupe 95"/>
          <p:cNvGrpSpPr/>
          <p:nvPr/>
        </p:nvGrpSpPr>
        <p:grpSpPr>
          <a:xfrm>
            <a:off x="5842915" y="4359689"/>
            <a:ext cx="1224297" cy="843058"/>
            <a:chOff x="5745088" y="3717032"/>
            <a:chExt cx="3248493" cy="2376264"/>
          </a:xfrm>
        </p:grpSpPr>
        <p:pic>
          <p:nvPicPr>
            <p:cNvPr id="97" name="Picture 5" descr="C:\Users\astrid\AppData\Local\Microsoft\Windows\Temporary Internet Files\Content.IE5\Z659MSNA\MC900297731[1].wmf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45088" y="3717032"/>
              <a:ext cx="3248493" cy="23762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8" name="Ellipse 97"/>
            <p:cNvSpPr/>
            <p:nvPr/>
          </p:nvSpPr>
          <p:spPr>
            <a:xfrm>
              <a:off x="5932901" y="3861048"/>
              <a:ext cx="964316" cy="223224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pic>
        <p:nvPicPr>
          <p:cNvPr id="2055" name="Picture 7" descr="C:\Users\astrid\AppData\Local\Microsoft\Windows\Temporary Internet Files\Content.IE5\Z659MSNA\MC900361792[1].wmf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012" y="564625"/>
            <a:ext cx="962552" cy="1829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7" descr="C:\Users\astrid\AppData\Local\Microsoft\Windows\Temporary Internet Files\Content.IE5\Z659MSNA\MC900361792[1].wmf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249" y="1853329"/>
            <a:ext cx="962552" cy="1829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7" descr="C:\Users\astrid\AppData\Local\Microsoft\Windows\Temporary Internet Files\Content.IE5\Z659MSNA\MC900361792[1].wmf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973" y="4536337"/>
            <a:ext cx="962552" cy="1829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" name="Picture 7" descr="C:\Users\astrid\AppData\Local\Microsoft\Windows\Temporary Internet Files\Content.IE5\Z659MSNA\MC900361792[1].wmf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1293" y="3195562"/>
            <a:ext cx="962552" cy="1829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4" name="Groupe 103"/>
          <p:cNvGrpSpPr/>
          <p:nvPr/>
        </p:nvGrpSpPr>
        <p:grpSpPr>
          <a:xfrm flipH="1">
            <a:off x="611389" y="2894600"/>
            <a:ext cx="837374" cy="966448"/>
            <a:chOff x="4833742" y="1662113"/>
            <a:chExt cx="1125733" cy="1746250"/>
          </a:xfrm>
        </p:grpSpPr>
        <p:grpSp>
          <p:nvGrpSpPr>
            <p:cNvPr id="105" name="Groupe 104"/>
            <p:cNvGrpSpPr/>
            <p:nvPr/>
          </p:nvGrpSpPr>
          <p:grpSpPr>
            <a:xfrm>
              <a:off x="5318125" y="1662113"/>
              <a:ext cx="641350" cy="1746250"/>
              <a:chOff x="5318125" y="1662113"/>
              <a:chExt cx="641350" cy="1746250"/>
            </a:xfrm>
          </p:grpSpPr>
          <p:sp>
            <p:nvSpPr>
              <p:cNvPr id="107" name="Freeform 171"/>
              <p:cNvSpPr>
                <a:spLocks/>
              </p:cNvSpPr>
              <p:nvPr/>
            </p:nvSpPr>
            <p:spPr bwMode="auto">
              <a:xfrm>
                <a:off x="5321300" y="2732088"/>
                <a:ext cx="635000" cy="581025"/>
              </a:xfrm>
              <a:custGeom>
                <a:avLst/>
                <a:gdLst>
                  <a:gd name="T0" fmla="*/ 352 w 400"/>
                  <a:gd name="T1" fmla="*/ 66 h 366"/>
                  <a:gd name="T2" fmla="*/ 394 w 400"/>
                  <a:gd name="T3" fmla="*/ 154 h 366"/>
                  <a:gd name="T4" fmla="*/ 400 w 400"/>
                  <a:gd name="T5" fmla="*/ 228 h 366"/>
                  <a:gd name="T6" fmla="*/ 386 w 400"/>
                  <a:gd name="T7" fmla="*/ 240 h 366"/>
                  <a:gd name="T8" fmla="*/ 360 w 400"/>
                  <a:gd name="T9" fmla="*/ 234 h 366"/>
                  <a:gd name="T10" fmla="*/ 354 w 400"/>
                  <a:gd name="T11" fmla="*/ 218 h 366"/>
                  <a:gd name="T12" fmla="*/ 354 w 400"/>
                  <a:gd name="T13" fmla="*/ 214 h 366"/>
                  <a:gd name="T14" fmla="*/ 352 w 400"/>
                  <a:gd name="T15" fmla="*/ 210 h 366"/>
                  <a:gd name="T16" fmla="*/ 350 w 400"/>
                  <a:gd name="T17" fmla="*/ 210 h 366"/>
                  <a:gd name="T18" fmla="*/ 340 w 400"/>
                  <a:gd name="T19" fmla="*/ 206 h 366"/>
                  <a:gd name="T20" fmla="*/ 336 w 400"/>
                  <a:gd name="T21" fmla="*/ 190 h 366"/>
                  <a:gd name="T22" fmla="*/ 344 w 400"/>
                  <a:gd name="T23" fmla="*/ 182 h 366"/>
                  <a:gd name="T24" fmla="*/ 352 w 400"/>
                  <a:gd name="T25" fmla="*/ 180 h 366"/>
                  <a:gd name="T26" fmla="*/ 352 w 400"/>
                  <a:gd name="T27" fmla="*/ 180 h 366"/>
                  <a:gd name="T28" fmla="*/ 326 w 400"/>
                  <a:gd name="T29" fmla="*/ 106 h 366"/>
                  <a:gd name="T30" fmla="*/ 290 w 400"/>
                  <a:gd name="T31" fmla="*/ 72 h 366"/>
                  <a:gd name="T32" fmla="*/ 290 w 400"/>
                  <a:gd name="T33" fmla="*/ 236 h 366"/>
                  <a:gd name="T34" fmla="*/ 290 w 400"/>
                  <a:gd name="T35" fmla="*/ 338 h 366"/>
                  <a:gd name="T36" fmla="*/ 290 w 400"/>
                  <a:gd name="T37" fmla="*/ 340 h 366"/>
                  <a:gd name="T38" fmla="*/ 290 w 400"/>
                  <a:gd name="T39" fmla="*/ 340 h 366"/>
                  <a:gd name="T40" fmla="*/ 290 w 400"/>
                  <a:gd name="T41" fmla="*/ 340 h 366"/>
                  <a:gd name="T42" fmla="*/ 276 w 400"/>
                  <a:gd name="T43" fmla="*/ 364 h 366"/>
                  <a:gd name="T44" fmla="*/ 258 w 400"/>
                  <a:gd name="T45" fmla="*/ 364 h 366"/>
                  <a:gd name="T46" fmla="*/ 242 w 400"/>
                  <a:gd name="T47" fmla="*/ 342 h 366"/>
                  <a:gd name="T48" fmla="*/ 242 w 400"/>
                  <a:gd name="T49" fmla="*/ 328 h 366"/>
                  <a:gd name="T50" fmla="*/ 242 w 400"/>
                  <a:gd name="T51" fmla="*/ 276 h 366"/>
                  <a:gd name="T52" fmla="*/ 228 w 400"/>
                  <a:gd name="T53" fmla="*/ 254 h 366"/>
                  <a:gd name="T54" fmla="*/ 198 w 400"/>
                  <a:gd name="T55" fmla="*/ 242 h 366"/>
                  <a:gd name="T56" fmla="*/ 176 w 400"/>
                  <a:gd name="T57" fmla="*/ 250 h 366"/>
                  <a:gd name="T58" fmla="*/ 160 w 400"/>
                  <a:gd name="T59" fmla="*/ 266 h 366"/>
                  <a:gd name="T60" fmla="*/ 154 w 400"/>
                  <a:gd name="T61" fmla="*/ 326 h 366"/>
                  <a:gd name="T62" fmla="*/ 154 w 400"/>
                  <a:gd name="T63" fmla="*/ 342 h 366"/>
                  <a:gd name="T64" fmla="*/ 148 w 400"/>
                  <a:gd name="T65" fmla="*/ 358 h 366"/>
                  <a:gd name="T66" fmla="*/ 122 w 400"/>
                  <a:gd name="T67" fmla="*/ 364 h 366"/>
                  <a:gd name="T68" fmla="*/ 108 w 400"/>
                  <a:gd name="T69" fmla="*/ 350 h 366"/>
                  <a:gd name="T70" fmla="*/ 106 w 400"/>
                  <a:gd name="T71" fmla="*/ 340 h 366"/>
                  <a:gd name="T72" fmla="*/ 106 w 400"/>
                  <a:gd name="T73" fmla="*/ 340 h 366"/>
                  <a:gd name="T74" fmla="*/ 106 w 400"/>
                  <a:gd name="T75" fmla="*/ 338 h 366"/>
                  <a:gd name="T76" fmla="*/ 106 w 400"/>
                  <a:gd name="T77" fmla="*/ 304 h 366"/>
                  <a:gd name="T78" fmla="*/ 110 w 400"/>
                  <a:gd name="T79" fmla="*/ 70 h 366"/>
                  <a:gd name="T80" fmla="*/ 74 w 400"/>
                  <a:gd name="T81" fmla="*/ 104 h 366"/>
                  <a:gd name="T82" fmla="*/ 52 w 400"/>
                  <a:gd name="T83" fmla="*/ 156 h 366"/>
                  <a:gd name="T84" fmla="*/ 48 w 400"/>
                  <a:gd name="T85" fmla="*/ 180 h 366"/>
                  <a:gd name="T86" fmla="*/ 50 w 400"/>
                  <a:gd name="T87" fmla="*/ 180 h 366"/>
                  <a:gd name="T88" fmla="*/ 64 w 400"/>
                  <a:gd name="T89" fmla="*/ 190 h 366"/>
                  <a:gd name="T90" fmla="*/ 64 w 400"/>
                  <a:gd name="T91" fmla="*/ 202 h 366"/>
                  <a:gd name="T92" fmla="*/ 50 w 400"/>
                  <a:gd name="T93" fmla="*/ 210 h 366"/>
                  <a:gd name="T94" fmla="*/ 48 w 400"/>
                  <a:gd name="T95" fmla="*/ 210 h 366"/>
                  <a:gd name="T96" fmla="*/ 46 w 400"/>
                  <a:gd name="T97" fmla="*/ 214 h 366"/>
                  <a:gd name="T98" fmla="*/ 46 w 400"/>
                  <a:gd name="T99" fmla="*/ 218 h 366"/>
                  <a:gd name="T100" fmla="*/ 40 w 400"/>
                  <a:gd name="T101" fmla="*/ 234 h 366"/>
                  <a:gd name="T102" fmla="*/ 22 w 400"/>
                  <a:gd name="T103" fmla="*/ 242 h 366"/>
                  <a:gd name="T104" fmla="*/ 0 w 400"/>
                  <a:gd name="T105" fmla="*/ 228 h 366"/>
                  <a:gd name="T106" fmla="*/ 6 w 400"/>
                  <a:gd name="T107" fmla="*/ 154 h 366"/>
                  <a:gd name="T108" fmla="*/ 32 w 400"/>
                  <a:gd name="T109" fmla="*/ 84 h 366"/>
                  <a:gd name="T110" fmla="*/ 68 w 400"/>
                  <a:gd name="T111" fmla="*/ 40 h 366"/>
                  <a:gd name="T112" fmla="*/ 102 w 400"/>
                  <a:gd name="T113" fmla="*/ 20 h 366"/>
                  <a:gd name="T114" fmla="*/ 190 w 400"/>
                  <a:gd name="T115" fmla="*/ 0 h 366"/>
                  <a:gd name="T116" fmla="*/ 238 w 400"/>
                  <a:gd name="T117" fmla="*/ 4 h 366"/>
                  <a:gd name="T118" fmla="*/ 306 w 400"/>
                  <a:gd name="T119" fmla="*/ 26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00" h="366">
                    <a:moveTo>
                      <a:pt x="326" y="38"/>
                    </a:moveTo>
                    <a:lnTo>
                      <a:pt x="326" y="38"/>
                    </a:lnTo>
                    <a:lnTo>
                      <a:pt x="338" y="50"/>
                    </a:lnTo>
                    <a:lnTo>
                      <a:pt x="352" y="66"/>
                    </a:lnTo>
                    <a:lnTo>
                      <a:pt x="352" y="66"/>
                    </a:lnTo>
                    <a:lnTo>
                      <a:pt x="364" y="82"/>
                    </a:lnTo>
                    <a:lnTo>
                      <a:pt x="376" y="104"/>
                    </a:lnTo>
                    <a:lnTo>
                      <a:pt x="376" y="104"/>
                    </a:lnTo>
                    <a:lnTo>
                      <a:pt x="386" y="126"/>
                    </a:lnTo>
                    <a:lnTo>
                      <a:pt x="394" y="154"/>
                    </a:lnTo>
                    <a:lnTo>
                      <a:pt x="394" y="154"/>
                    </a:lnTo>
                    <a:lnTo>
                      <a:pt x="400" y="184"/>
                    </a:lnTo>
                    <a:lnTo>
                      <a:pt x="400" y="218"/>
                    </a:lnTo>
                    <a:lnTo>
                      <a:pt x="400" y="218"/>
                    </a:lnTo>
                    <a:lnTo>
                      <a:pt x="400" y="228"/>
                    </a:lnTo>
                    <a:lnTo>
                      <a:pt x="400" y="228"/>
                    </a:lnTo>
                    <a:lnTo>
                      <a:pt x="394" y="234"/>
                    </a:lnTo>
                    <a:lnTo>
                      <a:pt x="394" y="234"/>
                    </a:lnTo>
                    <a:lnTo>
                      <a:pt x="386" y="240"/>
                    </a:lnTo>
                    <a:lnTo>
                      <a:pt x="386" y="240"/>
                    </a:lnTo>
                    <a:lnTo>
                      <a:pt x="378" y="242"/>
                    </a:lnTo>
                    <a:lnTo>
                      <a:pt x="378" y="242"/>
                    </a:lnTo>
                    <a:lnTo>
                      <a:pt x="368" y="240"/>
                    </a:lnTo>
                    <a:lnTo>
                      <a:pt x="368" y="240"/>
                    </a:lnTo>
                    <a:lnTo>
                      <a:pt x="360" y="234"/>
                    </a:lnTo>
                    <a:lnTo>
                      <a:pt x="360" y="234"/>
                    </a:lnTo>
                    <a:lnTo>
                      <a:pt x="356" y="228"/>
                    </a:lnTo>
                    <a:lnTo>
                      <a:pt x="356" y="228"/>
                    </a:lnTo>
                    <a:lnTo>
                      <a:pt x="354" y="218"/>
                    </a:lnTo>
                    <a:lnTo>
                      <a:pt x="354" y="218"/>
                    </a:lnTo>
                    <a:lnTo>
                      <a:pt x="354" y="218"/>
                    </a:lnTo>
                    <a:lnTo>
                      <a:pt x="354" y="218"/>
                    </a:lnTo>
                    <a:lnTo>
                      <a:pt x="354" y="216"/>
                    </a:lnTo>
                    <a:lnTo>
                      <a:pt x="354" y="216"/>
                    </a:lnTo>
                    <a:lnTo>
                      <a:pt x="354" y="214"/>
                    </a:lnTo>
                    <a:lnTo>
                      <a:pt x="354" y="214"/>
                    </a:lnTo>
                    <a:lnTo>
                      <a:pt x="354" y="210"/>
                    </a:lnTo>
                    <a:lnTo>
                      <a:pt x="354" y="210"/>
                    </a:lnTo>
                    <a:lnTo>
                      <a:pt x="352" y="210"/>
                    </a:lnTo>
                    <a:lnTo>
                      <a:pt x="352" y="210"/>
                    </a:lnTo>
                    <a:lnTo>
                      <a:pt x="352" y="210"/>
                    </a:lnTo>
                    <a:lnTo>
                      <a:pt x="352" y="210"/>
                    </a:lnTo>
                    <a:lnTo>
                      <a:pt x="350" y="210"/>
                    </a:lnTo>
                    <a:lnTo>
                      <a:pt x="350" y="210"/>
                    </a:lnTo>
                    <a:lnTo>
                      <a:pt x="350" y="210"/>
                    </a:lnTo>
                    <a:lnTo>
                      <a:pt x="350" y="210"/>
                    </a:lnTo>
                    <a:lnTo>
                      <a:pt x="344" y="210"/>
                    </a:lnTo>
                    <a:lnTo>
                      <a:pt x="344" y="210"/>
                    </a:lnTo>
                    <a:lnTo>
                      <a:pt x="340" y="206"/>
                    </a:lnTo>
                    <a:lnTo>
                      <a:pt x="340" y="206"/>
                    </a:lnTo>
                    <a:lnTo>
                      <a:pt x="336" y="202"/>
                    </a:lnTo>
                    <a:lnTo>
                      <a:pt x="336" y="202"/>
                    </a:lnTo>
                    <a:lnTo>
                      <a:pt x="336" y="196"/>
                    </a:lnTo>
                    <a:lnTo>
                      <a:pt x="336" y="196"/>
                    </a:lnTo>
                    <a:lnTo>
                      <a:pt x="336" y="190"/>
                    </a:lnTo>
                    <a:lnTo>
                      <a:pt x="336" y="190"/>
                    </a:lnTo>
                    <a:lnTo>
                      <a:pt x="340" y="186"/>
                    </a:lnTo>
                    <a:lnTo>
                      <a:pt x="340" y="186"/>
                    </a:lnTo>
                    <a:lnTo>
                      <a:pt x="344" y="182"/>
                    </a:lnTo>
                    <a:lnTo>
                      <a:pt x="344" y="182"/>
                    </a:lnTo>
                    <a:lnTo>
                      <a:pt x="350" y="180"/>
                    </a:lnTo>
                    <a:lnTo>
                      <a:pt x="350" y="180"/>
                    </a:lnTo>
                    <a:lnTo>
                      <a:pt x="350" y="180"/>
                    </a:lnTo>
                    <a:lnTo>
                      <a:pt x="350" y="180"/>
                    </a:lnTo>
                    <a:lnTo>
                      <a:pt x="352" y="180"/>
                    </a:lnTo>
                    <a:lnTo>
                      <a:pt x="352" y="180"/>
                    </a:lnTo>
                    <a:lnTo>
                      <a:pt x="352" y="180"/>
                    </a:lnTo>
                    <a:lnTo>
                      <a:pt x="352" y="180"/>
                    </a:lnTo>
                    <a:lnTo>
                      <a:pt x="352" y="180"/>
                    </a:lnTo>
                    <a:lnTo>
                      <a:pt x="352" y="180"/>
                    </a:lnTo>
                    <a:lnTo>
                      <a:pt x="348" y="158"/>
                    </a:lnTo>
                    <a:lnTo>
                      <a:pt x="342" y="138"/>
                    </a:lnTo>
                    <a:lnTo>
                      <a:pt x="342" y="138"/>
                    </a:lnTo>
                    <a:lnTo>
                      <a:pt x="334" y="120"/>
                    </a:lnTo>
                    <a:lnTo>
                      <a:pt x="326" y="106"/>
                    </a:lnTo>
                    <a:lnTo>
                      <a:pt x="326" y="106"/>
                    </a:lnTo>
                    <a:lnTo>
                      <a:pt x="316" y="96"/>
                    </a:lnTo>
                    <a:lnTo>
                      <a:pt x="308" y="86"/>
                    </a:lnTo>
                    <a:lnTo>
                      <a:pt x="308" y="86"/>
                    </a:lnTo>
                    <a:lnTo>
                      <a:pt x="290" y="72"/>
                    </a:lnTo>
                    <a:lnTo>
                      <a:pt x="290" y="72"/>
                    </a:lnTo>
                    <a:lnTo>
                      <a:pt x="290" y="148"/>
                    </a:lnTo>
                    <a:lnTo>
                      <a:pt x="290" y="148"/>
                    </a:lnTo>
                    <a:lnTo>
                      <a:pt x="290" y="236"/>
                    </a:lnTo>
                    <a:lnTo>
                      <a:pt x="290" y="236"/>
                    </a:lnTo>
                    <a:lnTo>
                      <a:pt x="290" y="308"/>
                    </a:lnTo>
                    <a:lnTo>
                      <a:pt x="290" y="308"/>
                    </a:lnTo>
                    <a:lnTo>
                      <a:pt x="290" y="338"/>
                    </a:lnTo>
                    <a:lnTo>
                      <a:pt x="290" y="338"/>
                    </a:lnTo>
                    <a:lnTo>
                      <a:pt x="290" y="338"/>
                    </a:lnTo>
                    <a:lnTo>
                      <a:pt x="290" y="338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88" y="350"/>
                    </a:lnTo>
                    <a:lnTo>
                      <a:pt x="288" y="350"/>
                    </a:lnTo>
                    <a:lnTo>
                      <a:pt x="284" y="358"/>
                    </a:lnTo>
                    <a:lnTo>
                      <a:pt x="284" y="358"/>
                    </a:lnTo>
                    <a:lnTo>
                      <a:pt x="276" y="364"/>
                    </a:lnTo>
                    <a:lnTo>
                      <a:pt x="276" y="364"/>
                    </a:lnTo>
                    <a:lnTo>
                      <a:pt x="266" y="366"/>
                    </a:lnTo>
                    <a:lnTo>
                      <a:pt x="266" y="366"/>
                    </a:lnTo>
                    <a:lnTo>
                      <a:pt x="258" y="364"/>
                    </a:lnTo>
                    <a:lnTo>
                      <a:pt x="258" y="364"/>
                    </a:lnTo>
                    <a:lnTo>
                      <a:pt x="250" y="358"/>
                    </a:lnTo>
                    <a:lnTo>
                      <a:pt x="250" y="358"/>
                    </a:lnTo>
                    <a:lnTo>
                      <a:pt x="244" y="350"/>
                    </a:lnTo>
                    <a:lnTo>
                      <a:pt x="244" y="350"/>
                    </a:lnTo>
                    <a:lnTo>
                      <a:pt x="242" y="342"/>
                    </a:lnTo>
                    <a:lnTo>
                      <a:pt x="242" y="342"/>
                    </a:lnTo>
                    <a:lnTo>
                      <a:pt x="242" y="342"/>
                    </a:lnTo>
                    <a:lnTo>
                      <a:pt x="242" y="342"/>
                    </a:lnTo>
                    <a:lnTo>
                      <a:pt x="242" y="342"/>
                    </a:lnTo>
                    <a:lnTo>
                      <a:pt x="242" y="328"/>
                    </a:lnTo>
                    <a:lnTo>
                      <a:pt x="242" y="314"/>
                    </a:lnTo>
                    <a:lnTo>
                      <a:pt x="242" y="298"/>
                    </a:lnTo>
                    <a:lnTo>
                      <a:pt x="242" y="284"/>
                    </a:lnTo>
                    <a:lnTo>
                      <a:pt x="242" y="284"/>
                    </a:lnTo>
                    <a:lnTo>
                      <a:pt x="242" y="276"/>
                    </a:lnTo>
                    <a:lnTo>
                      <a:pt x="238" y="268"/>
                    </a:lnTo>
                    <a:lnTo>
                      <a:pt x="238" y="268"/>
                    </a:lnTo>
                    <a:lnTo>
                      <a:pt x="234" y="260"/>
                    </a:lnTo>
                    <a:lnTo>
                      <a:pt x="228" y="254"/>
                    </a:lnTo>
                    <a:lnTo>
                      <a:pt x="228" y="254"/>
                    </a:lnTo>
                    <a:lnTo>
                      <a:pt x="222" y="250"/>
                    </a:lnTo>
                    <a:lnTo>
                      <a:pt x="216" y="246"/>
                    </a:lnTo>
                    <a:lnTo>
                      <a:pt x="216" y="246"/>
                    </a:lnTo>
                    <a:lnTo>
                      <a:pt x="208" y="244"/>
                    </a:lnTo>
                    <a:lnTo>
                      <a:pt x="198" y="242"/>
                    </a:lnTo>
                    <a:lnTo>
                      <a:pt x="198" y="242"/>
                    </a:lnTo>
                    <a:lnTo>
                      <a:pt x="190" y="244"/>
                    </a:lnTo>
                    <a:lnTo>
                      <a:pt x="182" y="246"/>
                    </a:lnTo>
                    <a:lnTo>
                      <a:pt x="182" y="246"/>
                    </a:lnTo>
                    <a:lnTo>
                      <a:pt x="176" y="250"/>
                    </a:lnTo>
                    <a:lnTo>
                      <a:pt x="168" y="254"/>
                    </a:lnTo>
                    <a:lnTo>
                      <a:pt x="168" y="254"/>
                    </a:lnTo>
                    <a:lnTo>
                      <a:pt x="164" y="260"/>
                    </a:lnTo>
                    <a:lnTo>
                      <a:pt x="160" y="266"/>
                    </a:lnTo>
                    <a:lnTo>
                      <a:pt x="160" y="266"/>
                    </a:lnTo>
                    <a:lnTo>
                      <a:pt x="156" y="274"/>
                    </a:lnTo>
                    <a:lnTo>
                      <a:pt x="154" y="282"/>
                    </a:lnTo>
                    <a:lnTo>
                      <a:pt x="154" y="296"/>
                    </a:lnTo>
                    <a:lnTo>
                      <a:pt x="154" y="312"/>
                    </a:lnTo>
                    <a:lnTo>
                      <a:pt x="154" y="326"/>
                    </a:lnTo>
                    <a:lnTo>
                      <a:pt x="154" y="342"/>
                    </a:lnTo>
                    <a:lnTo>
                      <a:pt x="154" y="342"/>
                    </a:lnTo>
                    <a:lnTo>
                      <a:pt x="154" y="342"/>
                    </a:lnTo>
                    <a:lnTo>
                      <a:pt x="154" y="342"/>
                    </a:lnTo>
                    <a:lnTo>
                      <a:pt x="154" y="342"/>
                    </a:lnTo>
                    <a:lnTo>
                      <a:pt x="154" y="342"/>
                    </a:lnTo>
                    <a:lnTo>
                      <a:pt x="152" y="350"/>
                    </a:lnTo>
                    <a:lnTo>
                      <a:pt x="152" y="350"/>
                    </a:lnTo>
                    <a:lnTo>
                      <a:pt x="148" y="358"/>
                    </a:lnTo>
                    <a:lnTo>
                      <a:pt x="148" y="358"/>
                    </a:lnTo>
                    <a:lnTo>
                      <a:pt x="140" y="364"/>
                    </a:lnTo>
                    <a:lnTo>
                      <a:pt x="140" y="364"/>
                    </a:lnTo>
                    <a:lnTo>
                      <a:pt x="130" y="366"/>
                    </a:lnTo>
                    <a:lnTo>
                      <a:pt x="130" y="366"/>
                    </a:lnTo>
                    <a:lnTo>
                      <a:pt x="122" y="364"/>
                    </a:lnTo>
                    <a:lnTo>
                      <a:pt x="122" y="364"/>
                    </a:lnTo>
                    <a:lnTo>
                      <a:pt x="114" y="358"/>
                    </a:lnTo>
                    <a:lnTo>
                      <a:pt x="114" y="358"/>
                    </a:lnTo>
                    <a:lnTo>
                      <a:pt x="108" y="350"/>
                    </a:lnTo>
                    <a:lnTo>
                      <a:pt x="108" y="35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38"/>
                    </a:lnTo>
                    <a:lnTo>
                      <a:pt x="106" y="338"/>
                    </a:lnTo>
                    <a:lnTo>
                      <a:pt x="106" y="338"/>
                    </a:lnTo>
                    <a:lnTo>
                      <a:pt x="106" y="338"/>
                    </a:lnTo>
                    <a:lnTo>
                      <a:pt x="106" y="304"/>
                    </a:lnTo>
                    <a:lnTo>
                      <a:pt x="106" y="304"/>
                    </a:lnTo>
                    <a:lnTo>
                      <a:pt x="108" y="226"/>
                    </a:lnTo>
                    <a:lnTo>
                      <a:pt x="108" y="226"/>
                    </a:lnTo>
                    <a:lnTo>
                      <a:pt x="108" y="136"/>
                    </a:lnTo>
                    <a:lnTo>
                      <a:pt x="108" y="136"/>
                    </a:lnTo>
                    <a:lnTo>
                      <a:pt x="110" y="70"/>
                    </a:lnTo>
                    <a:lnTo>
                      <a:pt x="110" y="70"/>
                    </a:lnTo>
                    <a:lnTo>
                      <a:pt x="92" y="84"/>
                    </a:lnTo>
                    <a:lnTo>
                      <a:pt x="92" y="84"/>
                    </a:lnTo>
                    <a:lnTo>
                      <a:pt x="82" y="94"/>
                    </a:lnTo>
                    <a:lnTo>
                      <a:pt x="74" y="104"/>
                    </a:lnTo>
                    <a:lnTo>
                      <a:pt x="74" y="104"/>
                    </a:lnTo>
                    <a:lnTo>
                      <a:pt x="66" y="118"/>
                    </a:lnTo>
                    <a:lnTo>
                      <a:pt x="58" y="136"/>
                    </a:lnTo>
                    <a:lnTo>
                      <a:pt x="58" y="136"/>
                    </a:lnTo>
                    <a:lnTo>
                      <a:pt x="52" y="156"/>
                    </a:lnTo>
                    <a:lnTo>
                      <a:pt x="48" y="180"/>
                    </a:lnTo>
                    <a:lnTo>
                      <a:pt x="48" y="180"/>
                    </a:lnTo>
                    <a:lnTo>
                      <a:pt x="48" y="180"/>
                    </a:lnTo>
                    <a:lnTo>
                      <a:pt x="48" y="180"/>
                    </a:lnTo>
                    <a:lnTo>
                      <a:pt x="48" y="180"/>
                    </a:lnTo>
                    <a:lnTo>
                      <a:pt x="48" y="180"/>
                    </a:lnTo>
                    <a:lnTo>
                      <a:pt x="50" y="180"/>
                    </a:lnTo>
                    <a:lnTo>
                      <a:pt x="50" y="180"/>
                    </a:lnTo>
                    <a:lnTo>
                      <a:pt x="50" y="180"/>
                    </a:lnTo>
                    <a:lnTo>
                      <a:pt x="50" y="180"/>
                    </a:lnTo>
                    <a:lnTo>
                      <a:pt x="56" y="182"/>
                    </a:lnTo>
                    <a:lnTo>
                      <a:pt x="56" y="182"/>
                    </a:lnTo>
                    <a:lnTo>
                      <a:pt x="60" y="186"/>
                    </a:lnTo>
                    <a:lnTo>
                      <a:pt x="60" y="186"/>
                    </a:lnTo>
                    <a:lnTo>
                      <a:pt x="64" y="190"/>
                    </a:lnTo>
                    <a:lnTo>
                      <a:pt x="64" y="190"/>
                    </a:lnTo>
                    <a:lnTo>
                      <a:pt x="64" y="196"/>
                    </a:lnTo>
                    <a:lnTo>
                      <a:pt x="64" y="196"/>
                    </a:lnTo>
                    <a:lnTo>
                      <a:pt x="64" y="202"/>
                    </a:lnTo>
                    <a:lnTo>
                      <a:pt x="64" y="202"/>
                    </a:lnTo>
                    <a:lnTo>
                      <a:pt x="60" y="206"/>
                    </a:lnTo>
                    <a:lnTo>
                      <a:pt x="60" y="206"/>
                    </a:lnTo>
                    <a:lnTo>
                      <a:pt x="56" y="210"/>
                    </a:lnTo>
                    <a:lnTo>
                      <a:pt x="56" y="210"/>
                    </a:lnTo>
                    <a:lnTo>
                      <a:pt x="50" y="210"/>
                    </a:lnTo>
                    <a:lnTo>
                      <a:pt x="50" y="210"/>
                    </a:lnTo>
                    <a:lnTo>
                      <a:pt x="50" y="210"/>
                    </a:lnTo>
                    <a:lnTo>
                      <a:pt x="50" y="210"/>
                    </a:lnTo>
                    <a:lnTo>
                      <a:pt x="48" y="210"/>
                    </a:lnTo>
                    <a:lnTo>
                      <a:pt x="48" y="210"/>
                    </a:lnTo>
                    <a:lnTo>
                      <a:pt x="48" y="210"/>
                    </a:lnTo>
                    <a:lnTo>
                      <a:pt x="48" y="210"/>
                    </a:lnTo>
                    <a:lnTo>
                      <a:pt x="46" y="210"/>
                    </a:lnTo>
                    <a:lnTo>
                      <a:pt x="46" y="210"/>
                    </a:lnTo>
                    <a:lnTo>
                      <a:pt x="46" y="214"/>
                    </a:lnTo>
                    <a:lnTo>
                      <a:pt x="46" y="214"/>
                    </a:lnTo>
                    <a:lnTo>
                      <a:pt x="46" y="216"/>
                    </a:lnTo>
                    <a:lnTo>
                      <a:pt x="46" y="216"/>
                    </a:lnTo>
                    <a:lnTo>
                      <a:pt x="46" y="218"/>
                    </a:lnTo>
                    <a:lnTo>
                      <a:pt x="46" y="218"/>
                    </a:lnTo>
                    <a:lnTo>
                      <a:pt x="46" y="218"/>
                    </a:lnTo>
                    <a:lnTo>
                      <a:pt x="46" y="218"/>
                    </a:lnTo>
                    <a:lnTo>
                      <a:pt x="44" y="228"/>
                    </a:lnTo>
                    <a:lnTo>
                      <a:pt x="44" y="228"/>
                    </a:lnTo>
                    <a:lnTo>
                      <a:pt x="40" y="234"/>
                    </a:lnTo>
                    <a:lnTo>
                      <a:pt x="40" y="234"/>
                    </a:lnTo>
                    <a:lnTo>
                      <a:pt x="32" y="240"/>
                    </a:lnTo>
                    <a:lnTo>
                      <a:pt x="32" y="240"/>
                    </a:lnTo>
                    <a:lnTo>
                      <a:pt x="22" y="242"/>
                    </a:lnTo>
                    <a:lnTo>
                      <a:pt x="22" y="242"/>
                    </a:lnTo>
                    <a:lnTo>
                      <a:pt x="14" y="240"/>
                    </a:lnTo>
                    <a:lnTo>
                      <a:pt x="14" y="240"/>
                    </a:lnTo>
                    <a:lnTo>
                      <a:pt x="6" y="234"/>
                    </a:lnTo>
                    <a:lnTo>
                      <a:pt x="6" y="234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18"/>
                    </a:lnTo>
                    <a:lnTo>
                      <a:pt x="0" y="218"/>
                    </a:lnTo>
                    <a:lnTo>
                      <a:pt x="0" y="184"/>
                    </a:lnTo>
                    <a:lnTo>
                      <a:pt x="6" y="154"/>
                    </a:lnTo>
                    <a:lnTo>
                      <a:pt x="6" y="154"/>
                    </a:lnTo>
                    <a:lnTo>
                      <a:pt x="12" y="128"/>
                    </a:lnTo>
                    <a:lnTo>
                      <a:pt x="22" y="104"/>
                    </a:lnTo>
                    <a:lnTo>
                      <a:pt x="22" y="104"/>
                    </a:lnTo>
                    <a:lnTo>
                      <a:pt x="32" y="84"/>
                    </a:lnTo>
                    <a:lnTo>
                      <a:pt x="44" y="66"/>
                    </a:lnTo>
                    <a:lnTo>
                      <a:pt x="44" y="66"/>
                    </a:lnTo>
                    <a:lnTo>
                      <a:pt x="56" y="52"/>
                    </a:lnTo>
                    <a:lnTo>
                      <a:pt x="68" y="40"/>
                    </a:lnTo>
                    <a:lnTo>
                      <a:pt x="68" y="40"/>
                    </a:lnTo>
                    <a:lnTo>
                      <a:pt x="78" y="34"/>
                    </a:lnTo>
                    <a:lnTo>
                      <a:pt x="78" y="34"/>
                    </a:lnTo>
                    <a:lnTo>
                      <a:pt x="88" y="28"/>
                    </a:lnTo>
                    <a:lnTo>
                      <a:pt x="102" y="20"/>
                    </a:lnTo>
                    <a:lnTo>
                      <a:pt x="102" y="20"/>
                    </a:lnTo>
                    <a:lnTo>
                      <a:pt x="120" y="12"/>
                    </a:lnTo>
                    <a:lnTo>
                      <a:pt x="140" y="6"/>
                    </a:lnTo>
                    <a:lnTo>
                      <a:pt x="140" y="6"/>
                    </a:lnTo>
                    <a:lnTo>
                      <a:pt x="164" y="2"/>
                    </a:lnTo>
                    <a:lnTo>
                      <a:pt x="190" y="0"/>
                    </a:lnTo>
                    <a:lnTo>
                      <a:pt x="190" y="0"/>
                    </a:lnTo>
                    <a:lnTo>
                      <a:pt x="204" y="0"/>
                    </a:lnTo>
                    <a:lnTo>
                      <a:pt x="204" y="0"/>
                    </a:lnTo>
                    <a:lnTo>
                      <a:pt x="220" y="2"/>
                    </a:lnTo>
                    <a:lnTo>
                      <a:pt x="238" y="4"/>
                    </a:lnTo>
                    <a:lnTo>
                      <a:pt x="238" y="4"/>
                    </a:lnTo>
                    <a:lnTo>
                      <a:pt x="260" y="8"/>
                    </a:lnTo>
                    <a:lnTo>
                      <a:pt x="284" y="16"/>
                    </a:lnTo>
                    <a:lnTo>
                      <a:pt x="284" y="16"/>
                    </a:lnTo>
                    <a:lnTo>
                      <a:pt x="306" y="26"/>
                    </a:lnTo>
                    <a:lnTo>
                      <a:pt x="316" y="32"/>
                    </a:lnTo>
                    <a:lnTo>
                      <a:pt x="326" y="38"/>
                    </a:lnTo>
                    <a:lnTo>
                      <a:pt x="326" y="38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08" name="Freeform 172"/>
              <p:cNvSpPr>
                <a:spLocks noEditPoints="1"/>
              </p:cNvSpPr>
              <p:nvPr/>
            </p:nvSpPr>
            <p:spPr bwMode="auto">
              <a:xfrm>
                <a:off x="5318125" y="2728913"/>
                <a:ext cx="641350" cy="584200"/>
              </a:xfrm>
              <a:custGeom>
                <a:avLst/>
                <a:gdLst>
                  <a:gd name="T0" fmla="*/ 78 w 404"/>
                  <a:gd name="T1" fmla="*/ 36 h 368"/>
                  <a:gd name="T2" fmla="*/ 14 w 404"/>
                  <a:gd name="T3" fmla="*/ 128 h 368"/>
                  <a:gd name="T4" fmla="*/ 14 w 404"/>
                  <a:gd name="T5" fmla="*/ 244 h 368"/>
                  <a:gd name="T6" fmla="*/ 50 w 404"/>
                  <a:gd name="T7" fmla="*/ 220 h 368"/>
                  <a:gd name="T8" fmla="*/ 50 w 404"/>
                  <a:gd name="T9" fmla="*/ 214 h 368"/>
                  <a:gd name="T10" fmla="*/ 62 w 404"/>
                  <a:gd name="T11" fmla="*/ 210 h 368"/>
                  <a:gd name="T12" fmla="*/ 58 w 404"/>
                  <a:gd name="T13" fmla="*/ 184 h 368"/>
                  <a:gd name="T14" fmla="*/ 84 w 404"/>
                  <a:gd name="T15" fmla="*/ 98 h 368"/>
                  <a:gd name="T16" fmla="*/ 108 w 404"/>
                  <a:gd name="T17" fmla="*/ 306 h 368"/>
                  <a:gd name="T18" fmla="*/ 108 w 404"/>
                  <a:gd name="T19" fmla="*/ 342 h 368"/>
                  <a:gd name="T20" fmla="*/ 108 w 404"/>
                  <a:gd name="T21" fmla="*/ 342 h 368"/>
                  <a:gd name="T22" fmla="*/ 132 w 404"/>
                  <a:gd name="T23" fmla="*/ 368 h 368"/>
                  <a:gd name="T24" fmla="*/ 158 w 404"/>
                  <a:gd name="T25" fmla="*/ 298 h 368"/>
                  <a:gd name="T26" fmla="*/ 184 w 404"/>
                  <a:gd name="T27" fmla="*/ 248 h 368"/>
                  <a:gd name="T28" fmla="*/ 230 w 404"/>
                  <a:gd name="T29" fmla="*/ 258 h 368"/>
                  <a:gd name="T30" fmla="*/ 242 w 404"/>
                  <a:gd name="T31" fmla="*/ 344 h 368"/>
                  <a:gd name="T32" fmla="*/ 278 w 404"/>
                  <a:gd name="T33" fmla="*/ 366 h 368"/>
                  <a:gd name="T34" fmla="*/ 294 w 404"/>
                  <a:gd name="T35" fmla="*/ 342 h 368"/>
                  <a:gd name="T36" fmla="*/ 294 w 404"/>
                  <a:gd name="T37" fmla="*/ 342 h 368"/>
                  <a:gd name="T38" fmla="*/ 294 w 404"/>
                  <a:gd name="T39" fmla="*/ 340 h 368"/>
                  <a:gd name="T40" fmla="*/ 312 w 404"/>
                  <a:gd name="T41" fmla="*/ 92 h 368"/>
                  <a:gd name="T42" fmla="*/ 346 w 404"/>
                  <a:gd name="T43" fmla="*/ 184 h 368"/>
                  <a:gd name="T44" fmla="*/ 342 w 404"/>
                  <a:gd name="T45" fmla="*/ 210 h 368"/>
                  <a:gd name="T46" fmla="*/ 354 w 404"/>
                  <a:gd name="T47" fmla="*/ 214 h 368"/>
                  <a:gd name="T48" fmla="*/ 354 w 404"/>
                  <a:gd name="T49" fmla="*/ 220 h 368"/>
                  <a:gd name="T50" fmla="*/ 390 w 404"/>
                  <a:gd name="T51" fmla="*/ 244 h 368"/>
                  <a:gd name="T52" fmla="*/ 398 w 404"/>
                  <a:gd name="T53" fmla="*/ 156 h 368"/>
                  <a:gd name="T54" fmla="*/ 328 w 404"/>
                  <a:gd name="T55" fmla="*/ 40 h 368"/>
                  <a:gd name="T56" fmla="*/ 222 w 404"/>
                  <a:gd name="T57" fmla="*/ 2 h 368"/>
                  <a:gd name="T58" fmla="*/ 16 w 404"/>
                  <a:gd name="T59" fmla="*/ 128 h 368"/>
                  <a:gd name="T60" fmla="*/ 80 w 404"/>
                  <a:gd name="T61" fmla="*/ 38 h 368"/>
                  <a:gd name="T62" fmla="*/ 206 w 404"/>
                  <a:gd name="T63" fmla="*/ 4 h 368"/>
                  <a:gd name="T64" fmla="*/ 340 w 404"/>
                  <a:gd name="T65" fmla="*/ 54 h 368"/>
                  <a:gd name="T66" fmla="*/ 402 w 404"/>
                  <a:gd name="T67" fmla="*/ 220 h 368"/>
                  <a:gd name="T68" fmla="*/ 370 w 404"/>
                  <a:gd name="T69" fmla="*/ 240 h 368"/>
                  <a:gd name="T70" fmla="*/ 358 w 404"/>
                  <a:gd name="T71" fmla="*/ 216 h 368"/>
                  <a:gd name="T72" fmla="*/ 348 w 404"/>
                  <a:gd name="T73" fmla="*/ 210 h 368"/>
                  <a:gd name="T74" fmla="*/ 344 w 404"/>
                  <a:gd name="T75" fmla="*/ 188 h 368"/>
                  <a:gd name="T76" fmla="*/ 354 w 404"/>
                  <a:gd name="T77" fmla="*/ 184 h 368"/>
                  <a:gd name="T78" fmla="*/ 322 w 404"/>
                  <a:gd name="T79" fmla="*/ 98 h 368"/>
                  <a:gd name="T80" fmla="*/ 290 w 404"/>
                  <a:gd name="T81" fmla="*/ 72 h 368"/>
                  <a:gd name="T82" fmla="*/ 292 w 404"/>
                  <a:gd name="T83" fmla="*/ 340 h 368"/>
                  <a:gd name="T84" fmla="*/ 292 w 404"/>
                  <a:gd name="T85" fmla="*/ 342 h 368"/>
                  <a:gd name="T86" fmla="*/ 284 w 404"/>
                  <a:gd name="T87" fmla="*/ 360 h 368"/>
                  <a:gd name="T88" fmla="*/ 248 w 404"/>
                  <a:gd name="T89" fmla="*/ 352 h 368"/>
                  <a:gd name="T90" fmla="*/ 238 w 404"/>
                  <a:gd name="T91" fmla="*/ 262 h 368"/>
                  <a:gd name="T92" fmla="*/ 184 w 404"/>
                  <a:gd name="T93" fmla="*/ 246 h 368"/>
                  <a:gd name="T94" fmla="*/ 156 w 404"/>
                  <a:gd name="T95" fmla="*/ 298 h 368"/>
                  <a:gd name="T96" fmla="*/ 142 w 404"/>
                  <a:gd name="T97" fmla="*/ 364 h 368"/>
                  <a:gd name="T98" fmla="*/ 110 w 404"/>
                  <a:gd name="T99" fmla="*/ 342 h 368"/>
                  <a:gd name="T100" fmla="*/ 110 w 404"/>
                  <a:gd name="T101" fmla="*/ 342 h 368"/>
                  <a:gd name="T102" fmla="*/ 110 w 404"/>
                  <a:gd name="T103" fmla="*/ 226 h 368"/>
                  <a:gd name="T104" fmla="*/ 110 w 404"/>
                  <a:gd name="T105" fmla="*/ 70 h 368"/>
                  <a:gd name="T106" fmla="*/ 60 w 404"/>
                  <a:gd name="T107" fmla="*/ 138 h 368"/>
                  <a:gd name="T108" fmla="*/ 52 w 404"/>
                  <a:gd name="T109" fmla="*/ 184 h 368"/>
                  <a:gd name="T110" fmla="*/ 64 w 404"/>
                  <a:gd name="T111" fmla="*/ 204 h 368"/>
                  <a:gd name="T112" fmla="*/ 48 w 404"/>
                  <a:gd name="T113" fmla="*/ 212 h 368"/>
                  <a:gd name="T114" fmla="*/ 34 w 404"/>
                  <a:gd name="T115" fmla="*/ 240 h 368"/>
                  <a:gd name="T116" fmla="*/ 2 w 404"/>
                  <a:gd name="T117" fmla="*/ 22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04" h="368">
                    <a:moveTo>
                      <a:pt x="192" y="0"/>
                    </a:moveTo>
                    <a:lnTo>
                      <a:pt x="192" y="0"/>
                    </a:lnTo>
                    <a:lnTo>
                      <a:pt x="166" y="2"/>
                    </a:lnTo>
                    <a:lnTo>
                      <a:pt x="142" y="6"/>
                    </a:lnTo>
                    <a:lnTo>
                      <a:pt x="142" y="6"/>
                    </a:lnTo>
                    <a:lnTo>
                      <a:pt x="122" y="14"/>
                    </a:lnTo>
                    <a:lnTo>
                      <a:pt x="104" y="22"/>
                    </a:lnTo>
                    <a:lnTo>
                      <a:pt x="104" y="22"/>
                    </a:lnTo>
                    <a:lnTo>
                      <a:pt x="90" y="28"/>
                    </a:lnTo>
                    <a:lnTo>
                      <a:pt x="78" y="36"/>
                    </a:lnTo>
                    <a:lnTo>
                      <a:pt x="78" y="36"/>
                    </a:lnTo>
                    <a:lnTo>
                      <a:pt x="70" y="42"/>
                    </a:lnTo>
                    <a:lnTo>
                      <a:pt x="70" y="42"/>
                    </a:lnTo>
                    <a:lnTo>
                      <a:pt x="58" y="54"/>
                    </a:lnTo>
                    <a:lnTo>
                      <a:pt x="46" y="68"/>
                    </a:lnTo>
                    <a:lnTo>
                      <a:pt x="46" y="68"/>
                    </a:lnTo>
                    <a:lnTo>
                      <a:pt x="34" y="84"/>
                    </a:lnTo>
                    <a:lnTo>
                      <a:pt x="22" y="104"/>
                    </a:lnTo>
                    <a:lnTo>
                      <a:pt x="22" y="104"/>
                    </a:lnTo>
                    <a:lnTo>
                      <a:pt x="14" y="128"/>
                    </a:lnTo>
                    <a:lnTo>
                      <a:pt x="6" y="154"/>
                    </a:lnTo>
                    <a:lnTo>
                      <a:pt x="6" y="154"/>
                    </a:lnTo>
                    <a:lnTo>
                      <a:pt x="2" y="186"/>
                    </a:lnTo>
                    <a:lnTo>
                      <a:pt x="0" y="220"/>
                    </a:lnTo>
                    <a:lnTo>
                      <a:pt x="0" y="220"/>
                    </a:lnTo>
                    <a:lnTo>
                      <a:pt x="2" y="230"/>
                    </a:lnTo>
                    <a:lnTo>
                      <a:pt x="2" y="230"/>
                    </a:lnTo>
                    <a:lnTo>
                      <a:pt x="8" y="238"/>
                    </a:lnTo>
                    <a:lnTo>
                      <a:pt x="8" y="238"/>
                    </a:lnTo>
                    <a:lnTo>
                      <a:pt x="14" y="244"/>
                    </a:lnTo>
                    <a:lnTo>
                      <a:pt x="14" y="244"/>
                    </a:lnTo>
                    <a:lnTo>
                      <a:pt x="24" y="246"/>
                    </a:lnTo>
                    <a:lnTo>
                      <a:pt x="24" y="246"/>
                    </a:lnTo>
                    <a:lnTo>
                      <a:pt x="34" y="244"/>
                    </a:lnTo>
                    <a:lnTo>
                      <a:pt x="34" y="244"/>
                    </a:lnTo>
                    <a:lnTo>
                      <a:pt x="42" y="238"/>
                    </a:lnTo>
                    <a:lnTo>
                      <a:pt x="42" y="238"/>
                    </a:lnTo>
                    <a:lnTo>
                      <a:pt x="48" y="230"/>
                    </a:lnTo>
                    <a:lnTo>
                      <a:pt x="48" y="230"/>
                    </a:lnTo>
                    <a:lnTo>
                      <a:pt x="50" y="220"/>
                    </a:lnTo>
                    <a:lnTo>
                      <a:pt x="50" y="220"/>
                    </a:lnTo>
                    <a:lnTo>
                      <a:pt x="50" y="220"/>
                    </a:lnTo>
                    <a:lnTo>
                      <a:pt x="50" y="220"/>
                    </a:lnTo>
                    <a:lnTo>
                      <a:pt x="50" y="218"/>
                    </a:lnTo>
                    <a:lnTo>
                      <a:pt x="50" y="218"/>
                    </a:lnTo>
                    <a:lnTo>
                      <a:pt x="50" y="216"/>
                    </a:lnTo>
                    <a:lnTo>
                      <a:pt x="50" y="216"/>
                    </a:lnTo>
                    <a:lnTo>
                      <a:pt x="50" y="214"/>
                    </a:lnTo>
                    <a:lnTo>
                      <a:pt x="50" y="214"/>
                    </a:lnTo>
                    <a:lnTo>
                      <a:pt x="50" y="214"/>
                    </a:lnTo>
                    <a:lnTo>
                      <a:pt x="50" y="214"/>
                    </a:lnTo>
                    <a:lnTo>
                      <a:pt x="50" y="214"/>
                    </a:lnTo>
                    <a:lnTo>
                      <a:pt x="50" y="214"/>
                    </a:lnTo>
                    <a:lnTo>
                      <a:pt x="52" y="214"/>
                    </a:lnTo>
                    <a:lnTo>
                      <a:pt x="52" y="214"/>
                    </a:lnTo>
                    <a:lnTo>
                      <a:pt x="52" y="214"/>
                    </a:lnTo>
                    <a:lnTo>
                      <a:pt x="52" y="214"/>
                    </a:lnTo>
                    <a:lnTo>
                      <a:pt x="58" y="212"/>
                    </a:lnTo>
                    <a:lnTo>
                      <a:pt x="58" y="212"/>
                    </a:lnTo>
                    <a:lnTo>
                      <a:pt x="62" y="210"/>
                    </a:lnTo>
                    <a:lnTo>
                      <a:pt x="62" y="210"/>
                    </a:lnTo>
                    <a:lnTo>
                      <a:pt x="66" y="204"/>
                    </a:lnTo>
                    <a:lnTo>
                      <a:pt x="66" y="204"/>
                    </a:lnTo>
                    <a:lnTo>
                      <a:pt x="68" y="198"/>
                    </a:lnTo>
                    <a:lnTo>
                      <a:pt x="68" y="198"/>
                    </a:lnTo>
                    <a:lnTo>
                      <a:pt x="66" y="192"/>
                    </a:lnTo>
                    <a:lnTo>
                      <a:pt x="66" y="192"/>
                    </a:lnTo>
                    <a:lnTo>
                      <a:pt x="62" y="186"/>
                    </a:lnTo>
                    <a:lnTo>
                      <a:pt x="62" y="186"/>
                    </a:lnTo>
                    <a:lnTo>
                      <a:pt x="58" y="184"/>
                    </a:lnTo>
                    <a:lnTo>
                      <a:pt x="58" y="184"/>
                    </a:lnTo>
                    <a:lnTo>
                      <a:pt x="52" y="182"/>
                    </a:lnTo>
                    <a:lnTo>
                      <a:pt x="52" y="182"/>
                    </a:lnTo>
                    <a:lnTo>
                      <a:pt x="56" y="158"/>
                    </a:lnTo>
                    <a:lnTo>
                      <a:pt x="62" y="140"/>
                    </a:lnTo>
                    <a:lnTo>
                      <a:pt x="62" y="140"/>
                    </a:lnTo>
                    <a:lnTo>
                      <a:pt x="68" y="124"/>
                    </a:lnTo>
                    <a:lnTo>
                      <a:pt x="76" y="110"/>
                    </a:lnTo>
                    <a:lnTo>
                      <a:pt x="76" y="110"/>
                    </a:lnTo>
                    <a:lnTo>
                      <a:pt x="84" y="98"/>
                    </a:lnTo>
                    <a:lnTo>
                      <a:pt x="92" y="88"/>
                    </a:lnTo>
                    <a:lnTo>
                      <a:pt x="92" y="88"/>
                    </a:lnTo>
                    <a:lnTo>
                      <a:pt x="110" y="74"/>
                    </a:lnTo>
                    <a:lnTo>
                      <a:pt x="110" y="74"/>
                    </a:lnTo>
                    <a:lnTo>
                      <a:pt x="108" y="142"/>
                    </a:lnTo>
                    <a:lnTo>
                      <a:pt x="108" y="142"/>
                    </a:lnTo>
                    <a:lnTo>
                      <a:pt x="108" y="230"/>
                    </a:lnTo>
                    <a:lnTo>
                      <a:pt x="108" y="230"/>
                    </a:lnTo>
                    <a:lnTo>
                      <a:pt x="108" y="306"/>
                    </a:lnTo>
                    <a:lnTo>
                      <a:pt x="108" y="306"/>
                    </a:lnTo>
                    <a:lnTo>
                      <a:pt x="108" y="340"/>
                    </a:lnTo>
                    <a:lnTo>
                      <a:pt x="108" y="340"/>
                    </a:lnTo>
                    <a:lnTo>
                      <a:pt x="108" y="340"/>
                    </a:lnTo>
                    <a:lnTo>
                      <a:pt x="108" y="340"/>
                    </a:lnTo>
                    <a:lnTo>
                      <a:pt x="108" y="340"/>
                    </a:lnTo>
                    <a:lnTo>
                      <a:pt x="108" y="340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10" y="352"/>
                    </a:lnTo>
                    <a:lnTo>
                      <a:pt x="110" y="352"/>
                    </a:lnTo>
                    <a:lnTo>
                      <a:pt x="114" y="360"/>
                    </a:lnTo>
                    <a:lnTo>
                      <a:pt x="114" y="360"/>
                    </a:lnTo>
                    <a:lnTo>
                      <a:pt x="122" y="366"/>
                    </a:lnTo>
                    <a:lnTo>
                      <a:pt x="122" y="366"/>
                    </a:lnTo>
                    <a:lnTo>
                      <a:pt x="132" y="368"/>
                    </a:lnTo>
                    <a:lnTo>
                      <a:pt x="132" y="368"/>
                    </a:lnTo>
                    <a:lnTo>
                      <a:pt x="142" y="366"/>
                    </a:lnTo>
                    <a:lnTo>
                      <a:pt x="142" y="366"/>
                    </a:lnTo>
                    <a:lnTo>
                      <a:pt x="150" y="362"/>
                    </a:lnTo>
                    <a:lnTo>
                      <a:pt x="150" y="362"/>
                    </a:lnTo>
                    <a:lnTo>
                      <a:pt x="156" y="354"/>
                    </a:lnTo>
                    <a:lnTo>
                      <a:pt x="156" y="354"/>
                    </a:lnTo>
                    <a:lnTo>
                      <a:pt x="158" y="344"/>
                    </a:lnTo>
                    <a:lnTo>
                      <a:pt x="158" y="328"/>
                    </a:lnTo>
                    <a:lnTo>
                      <a:pt x="158" y="314"/>
                    </a:lnTo>
                    <a:lnTo>
                      <a:pt x="158" y="298"/>
                    </a:lnTo>
                    <a:lnTo>
                      <a:pt x="158" y="284"/>
                    </a:lnTo>
                    <a:lnTo>
                      <a:pt x="158" y="284"/>
                    </a:lnTo>
                    <a:lnTo>
                      <a:pt x="160" y="276"/>
                    </a:lnTo>
                    <a:lnTo>
                      <a:pt x="162" y="268"/>
                    </a:lnTo>
                    <a:lnTo>
                      <a:pt x="162" y="268"/>
                    </a:lnTo>
                    <a:lnTo>
                      <a:pt x="166" y="262"/>
                    </a:lnTo>
                    <a:lnTo>
                      <a:pt x="172" y="256"/>
                    </a:lnTo>
                    <a:lnTo>
                      <a:pt x="172" y="256"/>
                    </a:lnTo>
                    <a:lnTo>
                      <a:pt x="178" y="252"/>
                    </a:lnTo>
                    <a:lnTo>
                      <a:pt x="184" y="248"/>
                    </a:lnTo>
                    <a:lnTo>
                      <a:pt x="184" y="248"/>
                    </a:lnTo>
                    <a:lnTo>
                      <a:pt x="192" y="246"/>
                    </a:lnTo>
                    <a:lnTo>
                      <a:pt x="200" y="246"/>
                    </a:lnTo>
                    <a:lnTo>
                      <a:pt x="200" y="246"/>
                    </a:lnTo>
                    <a:lnTo>
                      <a:pt x="208" y="246"/>
                    </a:lnTo>
                    <a:lnTo>
                      <a:pt x="216" y="248"/>
                    </a:lnTo>
                    <a:lnTo>
                      <a:pt x="216" y="248"/>
                    </a:lnTo>
                    <a:lnTo>
                      <a:pt x="224" y="252"/>
                    </a:lnTo>
                    <a:lnTo>
                      <a:pt x="230" y="258"/>
                    </a:lnTo>
                    <a:lnTo>
                      <a:pt x="230" y="258"/>
                    </a:lnTo>
                    <a:lnTo>
                      <a:pt x="236" y="264"/>
                    </a:lnTo>
                    <a:lnTo>
                      <a:pt x="240" y="270"/>
                    </a:lnTo>
                    <a:lnTo>
                      <a:pt x="240" y="270"/>
                    </a:lnTo>
                    <a:lnTo>
                      <a:pt x="242" y="278"/>
                    </a:lnTo>
                    <a:lnTo>
                      <a:pt x="242" y="286"/>
                    </a:lnTo>
                    <a:lnTo>
                      <a:pt x="242" y="300"/>
                    </a:lnTo>
                    <a:lnTo>
                      <a:pt x="242" y="316"/>
                    </a:lnTo>
                    <a:lnTo>
                      <a:pt x="242" y="330"/>
                    </a:lnTo>
                    <a:lnTo>
                      <a:pt x="242" y="344"/>
                    </a:lnTo>
                    <a:lnTo>
                      <a:pt x="242" y="344"/>
                    </a:lnTo>
                    <a:lnTo>
                      <a:pt x="246" y="354"/>
                    </a:lnTo>
                    <a:lnTo>
                      <a:pt x="246" y="354"/>
                    </a:lnTo>
                    <a:lnTo>
                      <a:pt x="250" y="362"/>
                    </a:lnTo>
                    <a:lnTo>
                      <a:pt x="250" y="362"/>
                    </a:lnTo>
                    <a:lnTo>
                      <a:pt x="258" y="366"/>
                    </a:lnTo>
                    <a:lnTo>
                      <a:pt x="258" y="366"/>
                    </a:lnTo>
                    <a:lnTo>
                      <a:pt x="268" y="368"/>
                    </a:lnTo>
                    <a:lnTo>
                      <a:pt x="268" y="368"/>
                    </a:lnTo>
                    <a:lnTo>
                      <a:pt x="278" y="366"/>
                    </a:lnTo>
                    <a:lnTo>
                      <a:pt x="278" y="366"/>
                    </a:lnTo>
                    <a:lnTo>
                      <a:pt x="286" y="360"/>
                    </a:lnTo>
                    <a:lnTo>
                      <a:pt x="286" y="360"/>
                    </a:lnTo>
                    <a:lnTo>
                      <a:pt x="292" y="352"/>
                    </a:lnTo>
                    <a:lnTo>
                      <a:pt x="292" y="35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0"/>
                    </a:lnTo>
                    <a:lnTo>
                      <a:pt x="294" y="340"/>
                    </a:lnTo>
                    <a:lnTo>
                      <a:pt x="294" y="340"/>
                    </a:lnTo>
                    <a:lnTo>
                      <a:pt x="294" y="340"/>
                    </a:lnTo>
                    <a:lnTo>
                      <a:pt x="294" y="310"/>
                    </a:lnTo>
                    <a:lnTo>
                      <a:pt x="294" y="310"/>
                    </a:lnTo>
                    <a:lnTo>
                      <a:pt x="294" y="238"/>
                    </a:lnTo>
                    <a:lnTo>
                      <a:pt x="294" y="238"/>
                    </a:lnTo>
                    <a:lnTo>
                      <a:pt x="294" y="152"/>
                    </a:lnTo>
                    <a:lnTo>
                      <a:pt x="294" y="152"/>
                    </a:lnTo>
                    <a:lnTo>
                      <a:pt x="292" y="76"/>
                    </a:lnTo>
                    <a:lnTo>
                      <a:pt x="292" y="76"/>
                    </a:lnTo>
                    <a:lnTo>
                      <a:pt x="312" y="92"/>
                    </a:lnTo>
                    <a:lnTo>
                      <a:pt x="312" y="92"/>
                    </a:lnTo>
                    <a:lnTo>
                      <a:pt x="320" y="102"/>
                    </a:lnTo>
                    <a:lnTo>
                      <a:pt x="328" y="112"/>
                    </a:lnTo>
                    <a:lnTo>
                      <a:pt x="328" y="112"/>
                    </a:lnTo>
                    <a:lnTo>
                      <a:pt x="336" y="126"/>
                    </a:lnTo>
                    <a:lnTo>
                      <a:pt x="342" y="142"/>
                    </a:lnTo>
                    <a:lnTo>
                      <a:pt x="342" y="142"/>
                    </a:lnTo>
                    <a:lnTo>
                      <a:pt x="348" y="160"/>
                    </a:lnTo>
                    <a:lnTo>
                      <a:pt x="352" y="182"/>
                    </a:lnTo>
                    <a:lnTo>
                      <a:pt x="352" y="182"/>
                    </a:lnTo>
                    <a:lnTo>
                      <a:pt x="346" y="184"/>
                    </a:lnTo>
                    <a:lnTo>
                      <a:pt x="346" y="184"/>
                    </a:lnTo>
                    <a:lnTo>
                      <a:pt x="342" y="186"/>
                    </a:lnTo>
                    <a:lnTo>
                      <a:pt x="342" y="186"/>
                    </a:lnTo>
                    <a:lnTo>
                      <a:pt x="338" y="192"/>
                    </a:lnTo>
                    <a:lnTo>
                      <a:pt x="338" y="192"/>
                    </a:lnTo>
                    <a:lnTo>
                      <a:pt x="336" y="198"/>
                    </a:lnTo>
                    <a:lnTo>
                      <a:pt x="336" y="198"/>
                    </a:lnTo>
                    <a:lnTo>
                      <a:pt x="338" y="204"/>
                    </a:lnTo>
                    <a:lnTo>
                      <a:pt x="338" y="204"/>
                    </a:lnTo>
                    <a:lnTo>
                      <a:pt x="342" y="210"/>
                    </a:lnTo>
                    <a:lnTo>
                      <a:pt x="342" y="210"/>
                    </a:lnTo>
                    <a:lnTo>
                      <a:pt x="346" y="212"/>
                    </a:lnTo>
                    <a:lnTo>
                      <a:pt x="346" y="212"/>
                    </a:lnTo>
                    <a:lnTo>
                      <a:pt x="352" y="214"/>
                    </a:lnTo>
                    <a:lnTo>
                      <a:pt x="352" y="214"/>
                    </a:lnTo>
                    <a:lnTo>
                      <a:pt x="352" y="214"/>
                    </a:lnTo>
                    <a:lnTo>
                      <a:pt x="352" y="214"/>
                    </a:lnTo>
                    <a:lnTo>
                      <a:pt x="354" y="214"/>
                    </a:lnTo>
                    <a:lnTo>
                      <a:pt x="354" y="214"/>
                    </a:lnTo>
                    <a:lnTo>
                      <a:pt x="354" y="214"/>
                    </a:lnTo>
                    <a:lnTo>
                      <a:pt x="354" y="214"/>
                    </a:lnTo>
                    <a:lnTo>
                      <a:pt x="354" y="214"/>
                    </a:lnTo>
                    <a:lnTo>
                      <a:pt x="354" y="214"/>
                    </a:lnTo>
                    <a:lnTo>
                      <a:pt x="354" y="216"/>
                    </a:lnTo>
                    <a:lnTo>
                      <a:pt x="354" y="216"/>
                    </a:lnTo>
                    <a:lnTo>
                      <a:pt x="354" y="218"/>
                    </a:lnTo>
                    <a:lnTo>
                      <a:pt x="354" y="218"/>
                    </a:lnTo>
                    <a:lnTo>
                      <a:pt x="354" y="220"/>
                    </a:lnTo>
                    <a:lnTo>
                      <a:pt x="354" y="220"/>
                    </a:lnTo>
                    <a:lnTo>
                      <a:pt x="354" y="220"/>
                    </a:lnTo>
                    <a:lnTo>
                      <a:pt x="354" y="220"/>
                    </a:lnTo>
                    <a:lnTo>
                      <a:pt x="356" y="230"/>
                    </a:lnTo>
                    <a:lnTo>
                      <a:pt x="356" y="230"/>
                    </a:lnTo>
                    <a:lnTo>
                      <a:pt x="362" y="238"/>
                    </a:lnTo>
                    <a:lnTo>
                      <a:pt x="362" y="238"/>
                    </a:lnTo>
                    <a:lnTo>
                      <a:pt x="370" y="244"/>
                    </a:lnTo>
                    <a:lnTo>
                      <a:pt x="370" y="244"/>
                    </a:lnTo>
                    <a:lnTo>
                      <a:pt x="380" y="246"/>
                    </a:lnTo>
                    <a:lnTo>
                      <a:pt x="380" y="246"/>
                    </a:lnTo>
                    <a:lnTo>
                      <a:pt x="390" y="244"/>
                    </a:lnTo>
                    <a:lnTo>
                      <a:pt x="390" y="244"/>
                    </a:lnTo>
                    <a:lnTo>
                      <a:pt x="396" y="238"/>
                    </a:lnTo>
                    <a:lnTo>
                      <a:pt x="396" y="238"/>
                    </a:lnTo>
                    <a:lnTo>
                      <a:pt x="402" y="230"/>
                    </a:lnTo>
                    <a:lnTo>
                      <a:pt x="402" y="230"/>
                    </a:lnTo>
                    <a:lnTo>
                      <a:pt x="404" y="220"/>
                    </a:lnTo>
                    <a:lnTo>
                      <a:pt x="404" y="220"/>
                    </a:lnTo>
                    <a:lnTo>
                      <a:pt x="402" y="186"/>
                    </a:lnTo>
                    <a:lnTo>
                      <a:pt x="398" y="156"/>
                    </a:lnTo>
                    <a:lnTo>
                      <a:pt x="398" y="156"/>
                    </a:lnTo>
                    <a:lnTo>
                      <a:pt x="390" y="128"/>
                    </a:lnTo>
                    <a:lnTo>
                      <a:pt x="380" y="106"/>
                    </a:lnTo>
                    <a:lnTo>
                      <a:pt x="380" y="106"/>
                    </a:lnTo>
                    <a:lnTo>
                      <a:pt x="368" y="84"/>
                    </a:lnTo>
                    <a:lnTo>
                      <a:pt x="356" y="68"/>
                    </a:lnTo>
                    <a:lnTo>
                      <a:pt x="356" y="68"/>
                    </a:lnTo>
                    <a:lnTo>
                      <a:pt x="342" y="52"/>
                    </a:lnTo>
                    <a:lnTo>
                      <a:pt x="328" y="40"/>
                    </a:lnTo>
                    <a:lnTo>
                      <a:pt x="328" y="40"/>
                    </a:lnTo>
                    <a:lnTo>
                      <a:pt x="328" y="40"/>
                    </a:lnTo>
                    <a:lnTo>
                      <a:pt x="328" y="40"/>
                    </a:lnTo>
                    <a:lnTo>
                      <a:pt x="328" y="40"/>
                    </a:lnTo>
                    <a:lnTo>
                      <a:pt x="328" y="40"/>
                    </a:lnTo>
                    <a:lnTo>
                      <a:pt x="308" y="26"/>
                    </a:lnTo>
                    <a:lnTo>
                      <a:pt x="286" y="16"/>
                    </a:lnTo>
                    <a:lnTo>
                      <a:pt x="286" y="16"/>
                    </a:lnTo>
                    <a:lnTo>
                      <a:pt x="264" y="10"/>
                    </a:lnTo>
                    <a:lnTo>
                      <a:pt x="242" y="4"/>
                    </a:lnTo>
                    <a:lnTo>
                      <a:pt x="242" y="4"/>
                    </a:lnTo>
                    <a:lnTo>
                      <a:pt x="222" y="2"/>
                    </a:lnTo>
                    <a:lnTo>
                      <a:pt x="206" y="0"/>
                    </a:lnTo>
                    <a:lnTo>
                      <a:pt x="206" y="0"/>
                    </a:lnTo>
                    <a:lnTo>
                      <a:pt x="192" y="0"/>
                    </a:lnTo>
                    <a:lnTo>
                      <a:pt x="192" y="0"/>
                    </a:lnTo>
                    <a:close/>
                    <a:moveTo>
                      <a:pt x="2" y="220"/>
                    </a:moveTo>
                    <a:lnTo>
                      <a:pt x="2" y="220"/>
                    </a:lnTo>
                    <a:lnTo>
                      <a:pt x="4" y="186"/>
                    </a:lnTo>
                    <a:lnTo>
                      <a:pt x="8" y="156"/>
                    </a:lnTo>
                    <a:lnTo>
                      <a:pt x="8" y="156"/>
                    </a:lnTo>
                    <a:lnTo>
                      <a:pt x="16" y="128"/>
                    </a:lnTo>
                    <a:lnTo>
                      <a:pt x="26" y="106"/>
                    </a:lnTo>
                    <a:lnTo>
                      <a:pt x="26" y="106"/>
                    </a:lnTo>
                    <a:lnTo>
                      <a:pt x="36" y="86"/>
                    </a:lnTo>
                    <a:lnTo>
                      <a:pt x="48" y="70"/>
                    </a:lnTo>
                    <a:lnTo>
                      <a:pt x="48" y="70"/>
                    </a:lnTo>
                    <a:lnTo>
                      <a:pt x="60" y="56"/>
                    </a:lnTo>
                    <a:lnTo>
                      <a:pt x="72" y="44"/>
                    </a:lnTo>
                    <a:lnTo>
                      <a:pt x="72" y="44"/>
                    </a:lnTo>
                    <a:lnTo>
                      <a:pt x="80" y="38"/>
                    </a:lnTo>
                    <a:lnTo>
                      <a:pt x="80" y="38"/>
                    </a:lnTo>
                    <a:lnTo>
                      <a:pt x="90" y="30"/>
                    </a:lnTo>
                    <a:lnTo>
                      <a:pt x="104" y="24"/>
                    </a:lnTo>
                    <a:lnTo>
                      <a:pt x="104" y="24"/>
                    </a:lnTo>
                    <a:lnTo>
                      <a:pt x="122" y="16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66" y="4"/>
                    </a:lnTo>
                    <a:lnTo>
                      <a:pt x="192" y="4"/>
                    </a:lnTo>
                    <a:lnTo>
                      <a:pt x="192" y="4"/>
                    </a:lnTo>
                    <a:lnTo>
                      <a:pt x="206" y="4"/>
                    </a:lnTo>
                    <a:lnTo>
                      <a:pt x="206" y="4"/>
                    </a:lnTo>
                    <a:lnTo>
                      <a:pt x="240" y="8"/>
                    </a:lnTo>
                    <a:lnTo>
                      <a:pt x="240" y="8"/>
                    </a:lnTo>
                    <a:lnTo>
                      <a:pt x="262" y="12"/>
                    </a:lnTo>
                    <a:lnTo>
                      <a:pt x="286" y="18"/>
                    </a:lnTo>
                    <a:lnTo>
                      <a:pt x="286" y="18"/>
                    </a:lnTo>
                    <a:lnTo>
                      <a:pt x="308" y="28"/>
                    </a:lnTo>
                    <a:lnTo>
                      <a:pt x="328" y="42"/>
                    </a:lnTo>
                    <a:lnTo>
                      <a:pt x="328" y="42"/>
                    </a:lnTo>
                    <a:lnTo>
                      <a:pt x="340" y="54"/>
                    </a:lnTo>
                    <a:lnTo>
                      <a:pt x="354" y="68"/>
                    </a:lnTo>
                    <a:lnTo>
                      <a:pt x="354" y="68"/>
                    </a:lnTo>
                    <a:lnTo>
                      <a:pt x="366" y="86"/>
                    </a:lnTo>
                    <a:lnTo>
                      <a:pt x="378" y="106"/>
                    </a:lnTo>
                    <a:lnTo>
                      <a:pt x="378" y="106"/>
                    </a:lnTo>
                    <a:lnTo>
                      <a:pt x="388" y="130"/>
                    </a:lnTo>
                    <a:lnTo>
                      <a:pt x="394" y="156"/>
                    </a:lnTo>
                    <a:lnTo>
                      <a:pt x="394" y="156"/>
                    </a:lnTo>
                    <a:lnTo>
                      <a:pt x="400" y="186"/>
                    </a:lnTo>
                    <a:lnTo>
                      <a:pt x="402" y="220"/>
                    </a:lnTo>
                    <a:lnTo>
                      <a:pt x="402" y="220"/>
                    </a:lnTo>
                    <a:lnTo>
                      <a:pt x="400" y="228"/>
                    </a:lnTo>
                    <a:lnTo>
                      <a:pt x="400" y="228"/>
                    </a:lnTo>
                    <a:lnTo>
                      <a:pt x="396" y="236"/>
                    </a:lnTo>
                    <a:lnTo>
                      <a:pt x="396" y="236"/>
                    </a:lnTo>
                    <a:lnTo>
                      <a:pt x="388" y="240"/>
                    </a:lnTo>
                    <a:lnTo>
                      <a:pt x="388" y="240"/>
                    </a:lnTo>
                    <a:lnTo>
                      <a:pt x="380" y="242"/>
                    </a:lnTo>
                    <a:lnTo>
                      <a:pt x="380" y="242"/>
                    </a:lnTo>
                    <a:lnTo>
                      <a:pt x="370" y="240"/>
                    </a:lnTo>
                    <a:lnTo>
                      <a:pt x="370" y="240"/>
                    </a:lnTo>
                    <a:lnTo>
                      <a:pt x="364" y="236"/>
                    </a:lnTo>
                    <a:lnTo>
                      <a:pt x="364" y="236"/>
                    </a:lnTo>
                    <a:lnTo>
                      <a:pt x="358" y="228"/>
                    </a:lnTo>
                    <a:lnTo>
                      <a:pt x="358" y="228"/>
                    </a:lnTo>
                    <a:lnTo>
                      <a:pt x="358" y="220"/>
                    </a:lnTo>
                    <a:lnTo>
                      <a:pt x="358" y="220"/>
                    </a:lnTo>
                    <a:lnTo>
                      <a:pt x="358" y="218"/>
                    </a:lnTo>
                    <a:lnTo>
                      <a:pt x="358" y="218"/>
                    </a:lnTo>
                    <a:lnTo>
                      <a:pt x="358" y="216"/>
                    </a:lnTo>
                    <a:lnTo>
                      <a:pt x="358" y="216"/>
                    </a:lnTo>
                    <a:lnTo>
                      <a:pt x="358" y="212"/>
                    </a:lnTo>
                    <a:lnTo>
                      <a:pt x="358" y="212"/>
                    </a:lnTo>
                    <a:lnTo>
                      <a:pt x="356" y="212"/>
                    </a:lnTo>
                    <a:lnTo>
                      <a:pt x="356" y="212"/>
                    </a:lnTo>
                    <a:lnTo>
                      <a:pt x="354" y="212"/>
                    </a:lnTo>
                    <a:lnTo>
                      <a:pt x="354" y="212"/>
                    </a:lnTo>
                    <a:lnTo>
                      <a:pt x="352" y="212"/>
                    </a:lnTo>
                    <a:lnTo>
                      <a:pt x="352" y="212"/>
                    </a:lnTo>
                    <a:lnTo>
                      <a:pt x="348" y="210"/>
                    </a:lnTo>
                    <a:lnTo>
                      <a:pt x="348" y="210"/>
                    </a:lnTo>
                    <a:lnTo>
                      <a:pt x="344" y="208"/>
                    </a:lnTo>
                    <a:lnTo>
                      <a:pt x="344" y="208"/>
                    </a:lnTo>
                    <a:lnTo>
                      <a:pt x="340" y="204"/>
                    </a:lnTo>
                    <a:lnTo>
                      <a:pt x="340" y="204"/>
                    </a:lnTo>
                    <a:lnTo>
                      <a:pt x="340" y="198"/>
                    </a:lnTo>
                    <a:lnTo>
                      <a:pt x="340" y="198"/>
                    </a:lnTo>
                    <a:lnTo>
                      <a:pt x="340" y="192"/>
                    </a:lnTo>
                    <a:lnTo>
                      <a:pt x="340" y="192"/>
                    </a:lnTo>
                    <a:lnTo>
                      <a:pt x="344" y="188"/>
                    </a:lnTo>
                    <a:lnTo>
                      <a:pt x="344" y="188"/>
                    </a:lnTo>
                    <a:lnTo>
                      <a:pt x="348" y="186"/>
                    </a:lnTo>
                    <a:lnTo>
                      <a:pt x="348" y="186"/>
                    </a:lnTo>
                    <a:lnTo>
                      <a:pt x="352" y="184"/>
                    </a:lnTo>
                    <a:lnTo>
                      <a:pt x="354" y="184"/>
                    </a:lnTo>
                    <a:lnTo>
                      <a:pt x="354" y="184"/>
                    </a:lnTo>
                    <a:lnTo>
                      <a:pt x="354" y="184"/>
                    </a:lnTo>
                    <a:lnTo>
                      <a:pt x="354" y="184"/>
                    </a:lnTo>
                    <a:lnTo>
                      <a:pt x="354" y="184"/>
                    </a:lnTo>
                    <a:lnTo>
                      <a:pt x="354" y="184"/>
                    </a:lnTo>
                    <a:lnTo>
                      <a:pt x="354" y="184"/>
                    </a:lnTo>
                    <a:lnTo>
                      <a:pt x="354" y="182"/>
                    </a:lnTo>
                    <a:lnTo>
                      <a:pt x="354" y="182"/>
                    </a:lnTo>
                    <a:lnTo>
                      <a:pt x="350" y="160"/>
                    </a:lnTo>
                    <a:lnTo>
                      <a:pt x="346" y="140"/>
                    </a:lnTo>
                    <a:lnTo>
                      <a:pt x="346" y="140"/>
                    </a:lnTo>
                    <a:lnTo>
                      <a:pt x="338" y="124"/>
                    </a:lnTo>
                    <a:lnTo>
                      <a:pt x="330" y="110"/>
                    </a:lnTo>
                    <a:lnTo>
                      <a:pt x="330" y="110"/>
                    </a:lnTo>
                    <a:lnTo>
                      <a:pt x="322" y="98"/>
                    </a:lnTo>
                    <a:lnTo>
                      <a:pt x="312" y="88"/>
                    </a:lnTo>
                    <a:lnTo>
                      <a:pt x="312" y="88"/>
                    </a:lnTo>
                    <a:lnTo>
                      <a:pt x="292" y="72"/>
                    </a:lnTo>
                    <a:lnTo>
                      <a:pt x="292" y="72"/>
                    </a:lnTo>
                    <a:lnTo>
                      <a:pt x="290" y="72"/>
                    </a:lnTo>
                    <a:lnTo>
                      <a:pt x="290" y="72"/>
                    </a:lnTo>
                    <a:lnTo>
                      <a:pt x="290" y="70"/>
                    </a:lnTo>
                    <a:lnTo>
                      <a:pt x="290" y="72"/>
                    </a:lnTo>
                    <a:lnTo>
                      <a:pt x="290" y="72"/>
                    </a:lnTo>
                    <a:lnTo>
                      <a:pt x="290" y="72"/>
                    </a:lnTo>
                    <a:lnTo>
                      <a:pt x="290" y="74"/>
                    </a:lnTo>
                    <a:lnTo>
                      <a:pt x="290" y="74"/>
                    </a:lnTo>
                    <a:lnTo>
                      <a:pt x="290" y="150"/>
                    </a:lnTo>
                    <a:lnTo>
                      <a:pt x="290" y="150"/>
                    </a:lnTo>
                    <a:lnTo>
                      <a:pt x="290" y="238"/>
                    </a:lnTo>
                    <a:lnTo>
                      <a:pt x="290" y="238"/>
                    </a:lnTo>
                    <a:lnTo>
                      <a:pt x="292" y="310"/>
                    </a:lnTo>
                    <a:lnTo>
                      <a:pt x="292" y="310"/>
                    </a:lnTo>
                    <a:lnTo>
                      <a:pt x="292" y="340"/>
                    </a:lnTo>
                    <a:lnTo>
                      <a:pt x="292" y="340"/>
                    </a:lnTo>
                    <a:lnTo>
                      <a:pt x="292" y="340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0" y="352"/>
                    </a:lnTo>
                    <a:lnTo>
                      <a:pt x="290" y="352"/>
                    </a:lnTo>
                    <a:lnTo>
                      <a:pt x="284" y="360"/>
                    </a:lnTo>
                    <a:lnTo>
                      <a:pt x="284" y="360"/>
                    </a:lnTo>
                    <a:lnTo>
                      <a:pt x="278" y="364"/>
                    </a:lnTo>
                    <a:lnTo>
                      <a:pt x="278" y="364"/>
                    </a:lnTo>
                    <a:lnTo>
                      <a:pt x="268" y="366"/>
                    </a:lnTo>
                    <a:lnTo>
                      <a:pt x="268" y="366"/>
                    </a:lnTo>
                    <a:lnTo>
                      <a:pt x="260" y="364"/>
                    </a:lnTo>
                    <a:lnTo>
                      <a:pt x="260" y="364"/>
                    </a:lnTo>
                    <a:lnTo>
                      <a:pt x="252" y="360"/>
                    </a:lnTo>
                    <a:lnTo>
                      <a:pt x="252" y="360"/>
                    </a:lnTo>
                    <a:lnTo>
                      <a:pt x="248" y="352"/>
                    </a:lnTo>
                    <a:lnTo>
                      <a:pt x="248" y="352"/>
                    </a:lnTo>
                    <a:lnTo>
                      <a:pt x="246" y="344"/>
                    </a:lnTo>
                    <a:lnTo>
                      <a:pt x="246" y="330"/>
                    </a:lnTo>
                    <a:lnTo>
                      <a:pt x="246" y="316"/>
                    </a:lnTo>
                    <a:lnTo>
                      <a:pt x="246" y="300"/>
                    </a:lnTo>
                    <a:lnTo>
                      <a:pt x="246" y="286"/>
                    </a:lnTo>
                    <a:lnTo>
                      <a:pt x="246" y="286"/>
                    </a:lnTo>
                    <a:lnTo>
                      <a:pt x="244" y="278"/>
                    </a:lnTo>
                    <a:lnTo>
                      <a:pt x="242" y="270"/>
                    </a:lnTo>
                    <a:lnTo>
                      <a:pt x="242" y="270"/>
                    </a:lnTo>
                    <a:lnTo>
                      <a:pt x="238" y="262"/>
                    </a:lnTo>
                    <a:lnTo>
                      <a:pt x="232" y="256"/>
                    </a:lnTo>
                    <a:lnTo>
                      <a:pt x="232" y="256"/>
                    </a:lnTo>
                    <a:lnTo>
                      <a:pt x="226" y="250"/>
                    </a:lnTo>
                    <a:lnTo>
                      <a:pt x="218" y="246"/>
                    </a:lnTo>
                    <a:lnTo>
                      <a:pt x="218" y="246"/>
                    </a:lnTo>
                    <a:lnTo>
                      <a:pt x="210" y="244"/>
                    </a:lnTo>
                    <a:lnTo>
                      <a:pt x="200" y="244"/>
                    </a:lnTo>
                    <a:lnTo>
                      <a:pt x="200" y="244"/>
                    </a:lnTo>
                    <a:lnTo>
                      <a:pt x="192" y="244"/>
                    </a:lnTo>
                    <a:lnTo>
                      <a:pt x="184" y="246"/>
                    </a:lnTo>
                    <a:lnTo>
                      <a:pt x="184" y="246"/>
                    </a:lnTo>
                    <a:lnTo>
                      <a:pt x="176" y="250"/>
                    </a:lnTo>
                    <a:lnTo>
                      <a:pt x="170" y="254"/>
                    </a:lnTo>
                    <a:lnTo>
                      <a:pt x="170" y="254"/>
                    </a:lnTo>
                    <a:lnTo>
                      <a:pt x="164" y="260"/>
                    </a:lnTo>
                    <a:lnTo>
                      <a:pt x="160" y="268"/>
                    </a:lnTo>
                    <a:lnTo>
                      <a:pt x="160" y="268"/>
                    </a:lnTo>
                    <a:lnTo>
                      <a:pt x="158" y="276"/>
                    </a:lnTo>
                    <a:lnTo>
                      <a:pt x="156" y="284"/>
                    </a:lnTo>
                    <a:lnTo>
                      <a:pt x="156" y="298"/>
                    </a:lnTo>
                    <a:lnTo>
                      <a:pt x="156" y="314"/>
                    </a:lnTo>
                    <a:lnTo>
                      <a:pt x="156" y="328"/>
                    </a:lnTo>
                    <a:lnTo>
                      <a:pt x="156" y="344"/>
                    </a:lnTo>
                    <a:lnTo>
                      <a:pt x="156" y="344"/>
                    </a:lnTo>
                    <a:lnTo>
                      <a:pt x="154" y="352"/>
                    </a:lnTo>
                    <a:lnTo>
                      <a:pt x="154" y="352"/>
                    </a:lnTo>
                    <a:lnTo>
                      <a:pt x="148" y="360"/>
                    </a:lnTo>
                    <a:lnTo>
                      <a:pt x="148" y="360"/>
                    </a:lnTo>
                    <a:lnTo>
                      <a:pt x="142" y="364"/>
                    </a:lnTo>
                    <a:lnTo>
                      <a:pt x="142" y="364"/>
                    </a:lnTo>
                    <a:lnTo>
                      <a:pt x="132" y="366"/>
                    </a:lnTo>
                    <a:lnTo>
                      <a:pt x="132" y="366"/>
                    </a:lnTo>
                    <a:lnTo>
                      <a:pt x="124" y="364"/>
                    </a:lnTo>
                    <a:lnTo>
                      <a:pt x="124" y="364"/>
                    </a:lnTo>
                    <a:lnTo>
                      <a:pt x="116" y="360"/>
                    </a:lnTo>
                    <a:lnTo>
                      <a:pt x="116" y="360"/>
                    </a:lnTo>
                    <a:lnTo>
                      <a:pt x="112" y="352"/>
                    </a:lnTo>
                    <a:lnTo>
                      <a:pt x="112" y="35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0"/>
                    </a:lnTo>
                    <a:lnTo>
                      <a:pt x="110" y="340"/>
                    </a:lnTo>
                    <a:lnTo>
                      <a:pt x="110" y="340"/>
                    </a:lnTo>
                    <a:lnTo>
                      <a:pt x="110" y="340"/>
                    </a:lnTo>
                    <a:lnTo>
                      <a:pt x="110" y="306"/>
                    </a:lnTo>
                    <a:lnTo>
                      <a:pt x="110" y="306"/>
                    </a:lnTo>
                    <a:lnTo>
                      <a:pt x="110" y="226"/>
                    </a:lnTo>
                    <a:lnTo>
                      <a:pt x="110" y="226"/>
                    </a:lnTo>
                    <a:lnTo>
                      <a:pt x="112" y="138"/>
                    </a:lnTo>
                    <a:lnTo>
                      <a:pt x="112" y="138"/>
                    </a:lnTo>
                    <a:lnTo>
                      <a:pt x="112" y="72"/>
                    </a:lnTo>
                    <a:lnTo>
                      <a:pt x="112" y="70"/>
                    </a:lnTo>
                    <a:lnTo>
                      <a:pt x="112" y="70"/>
                    </a:lnTo>
                    <a:lnTo>
                      <a:pt x="112" y="70"/>
                    </a:lnTo>
                    <a:lnTo>
                      <a:pt x="112" y="68"/>
                    </a:lnTo>
                    <a:lnTo>
                      <a:pt x="112" y="70"/>
                    </a:lnTo>
                    <a:lnTo>
                      <a:pt x="112" y="70"/>
                    </a:lnTo>
                    <a:lnTo>
                      <a:pt x="110" y="70"/>
                    </a:lnTo>
                    <a:lnTo>
                      <a:pt x="110" y="70"/>
                    </a:lnTo>
                    <a:lnTo>
                      <a:pt x="110" y="70"/>
                    </a:lnTo>
                    <a:lnTo>
                      <a:pt x="92" y="86"/>
                    </a:lnTo>
                    <a:lnTo>
                      <a:pt x="92" y="86"/>
                    </a:lnTo>
                    <a:lnTo>
                      <a:pt x="82" y="96"/>
                    </a:lnTo>
                    <a:lnTo>
                      <a:pt x="74" y="106"/>
                    </a:lnTo>
                    <a:lnTo>
                      <a:pt x="74" y="106"/>
                    </a:lnTo>
                    <a:lnTo>
                      <a:pt x="66" y="122"/>
                    </a:lnTo>
                    <a:lnTo>
                      <a:pt x="60" y="138"/>
                    </a:lnTo>
                    <a:lnTo>
                      <a:pt x="60" y="138"/>
                    </a:lnTo>
                    <a:lnTo>
                      <a:pt x="54" y="158"/>
                    </a:lnTo>
                    <a:lnTo>
                      <a:pt x="50" y="182"/>
                    </a:lnTo>
                    <a:lnTo>
                      <a:pt x="50" y="184"/>
                    </a:lnTo>
                    <a:lnTo>
                      <a:pt x="50" y="184"/>
                    </a:lnTo>
                    <a:lnTo>
                      <a:pt x="50" y="184"/>
                    </a:lnTo>
                    <a:lnTo>
                      <a:pt x="50" y="184"/>
                    </a:lnTo>
                    <a:lnTo>
                      <a:pt x="50" y="184"/>
                    </a:lnTo>
                    <a:lnTo>
                      <a:pt x="50" y="184"/>
                    </a:lnTo>
                    <a:lnTo>
                      <a:pt x="50" y="184"/>
                    </a:lnTo>
                    <a:lnTo>
                      <a:pt x="52" y="184"/>
                    </a:lnTo>
                    <a:lnTo>
                      <a:pt x="52" y="184"/>
                    </a:lnTo>
                    <a:lnTo>
                      <a:pt x="56" y="186"/>
                    </a:lnTo>
                    <a:lnTo>
                      <a:pt x="56" y="186"/>
                    </a:lnTo>
                    <a:lnTo>
                      <a:pt x="60" y="188"/>
                    </a:lnTo>
                    <a:lnTo>
                      <a:pt x="60" y="188"/>
                    </a:lnTo>
                    <a:lnTo>
                      <a:pt x="64" y="192"/>
                    </a:lnTo>
                    <a:lnTo>
                      <a:pt x="64" y="192"/>
                    </a:lnTo>
                    <a:lnTo>
                      <a:pt x="64" y="198"/>
                    </a:lnTo>
                    <a:lnTo>
                      <a:pt x="64" y="198"/>
                    </a:lnTo>
                    <a:lnTo>
                      <a:pt x="64" y="204"/>
                    </a:lnTo>
                    <a:lnTo>
                      <a:pt x="64" y="204"/>
                    </a:lnTo>
                    <a:lnTo>
                      <a:pt x="60" y="208"/>
                    </a:lnTo>
                    <a:lnTo>
                      <a:pt x="60" y="208"/>
                    </a:lnTo>
                    <a:lnTo>
                      <a:pt x="56" y="210"/>
                    </a:lnTo>
                    <a:lnTo>
                      <a:pt x="56" y="210"/>
                    </a:lnTo>
                    <a:lnTo>
                      <a:pt x="52" y="212"/>
                    </a:lnTo>
                    <a:lnTo>
                      <a:pt x="50" y="212"/>
                    </a:lnTo>
                    <a:lnTo>
                      <a:pt x="50" y="212"/>
                    </a:lnTo>
                    <a:lnTo>
                      <a:pt x="48" y="212"/>
                    </a:lnTo>
                    <a:lnTo>
                      <a:pt x="48" y="212"/>
                    </a:lnTo>
                    <a:lnTo>
                      <a:pt x="46" y="214"/>
                    </a:lnTo>
                    <a:lnTo>
                      <a:pt x="46" y="216"/>
                    </a:lnTo>
                    <a:lnTo>
                      <a:pt x="46" y="218"/>
                    </a:lnTo>
                    <a:lnTo>
                      <a:pt x="46" y="220"/>
                    </a:lnTo>
                    <a:lnTo>
                      <a:pt x="46" y="220"/>
                    </a:lnTo>
                    <a:lnTo>
                      <a:pt x="46" y="228"/>
                    </a:lnTo>
                    <a:lnTo>
                      <a:pt x="46" y="228"/>
                    </a:lnTo>
                    <a:lnTo>
                      <a:pt x="40" y="236"/>
                    </a:lnTo>
                    <a:lnTo>
                      <a:pt x="40" y="236"/>
                    </a:lnTo>
                    <a:lnTo>
                      <a:pt x="34" y="240"/>
                    </a:lnTo>
                    <a:lnTo>
                      <a:pt x="34" y="240"/>
                    </a:lnTo>
                    <a:lnTo>
                      <a:pt x="24" y="242"/>
                    </a:lnTo>
                    <a:lnTo>
                      <a:pt x="24" y="242"/>
                    </a:lnTo>
                    <a:lnTo>
                      <a:pt x="16" y="240"/>
                    </a:lnTo>
                    <a:lnTo>
                      <a:pt x="16" y="240"/>
                    </a:lnTo>
                    <a:lnTo>
                      <a:pt x="8" y="236"/>
                    </a:lnTo>
                    <a:lnTo>
                      <a:pt x="8" y="236"/>
                    </a:lnTo>
                    <a:lnTo>
                      <a:pt x="4" y="228"/>
                    </a:lnTo>
                    <a:lnTo>
                      <a:pt x="4" y="228"/>
                    </a:lnTo>
                    <a:lnTo>
                      <a:pt x="2" y="220"/>
                    </a:lnTo>
                    <a:lnTo>
                      <a:pt x="2" y="220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09" name="Freeform 173"/>
              <p:cNvSpPr>
                <a:spLocks/>
              </p:cNvSpPr>
              <p:nvPr/>
            </p:nvSpPr>
            <p:spPr bwMode="auto">
              <a:xfrm>
                <a:off x="5321300" y="3005138"/>
                <a:ext cx="101600" cy="111125"/>
              </a:xfrm>
              <a:custGeom>
                <a:avLst/>
                <a:gdLst>
                  <a:gd name="T0" fmla="*/ 50 w 64"/>
                  <a:gd name="T1" fmla="*/ 8 h 70"/>
                  <a:gd name="T2" fmla="*/ 50 w 64"/>
                  <a:gd name="T3" fmla="*/ 8 h 70"/>
                  <a:gd name="T4" fmla="*/ 48 w 64"/>
                  <a:gd name="T5" fmla="*/ 8 h 70"/>
                  <a:gd name="T6" fmla="*/ 48 w 64"/>
                  <a:gd name="T7" fmla="*/ 8 h 70"/>
                  <a:gd name="T8" fmla="*/ 48 w 64"/>
                  <a:gd name="T9" fmla="*/ 8 h 70"/>
                  <a:gd name="T10" fmla="*/ 48 w 64"/>
                  <a:gd name="T11" fmla="*/ 8 h 70"/>
                  <a:gd name="T12" fmla="*/ 48 w 64"/>
                  <a:gd name="T13" fmla="*/ 6 h 70"/>
                  <a:gd name="T14" fmla="*/ 48 w 64"/>
                  <a:gd name="T15" fmla="*/ 6 h 70"/>
                  <a:gd name="T16" fmla="*/ 38 w 64"/>
                  <a:gd name="T17" fmla="*/ 4 h 70"/>
                  <a:gd name="T18" fmla="*/ 14 w 64"/>
                  <a:gd name="T19" fmla="*/ 2 h 70"/>
                  <a:gd name="T20" fmla="*/ 2 w 64"/>
                  <a:gd name="T21" fmla="*/ 0 h 70"/>
                  <a:gd name="T22" fmla="*/ 0 w 64"/>
                  <a:gd name="T23" fmla="*/ 12 h 70"/>
                  <a:gd name="T24" fmla="*/ 0 w 64"/>
                  <a:gd name="T25" fmla="*/ 22 h 70"/>
                  <a:gd name="T26" fmla="*/ 0 w 64"/>
                  <a:gd name="T27" fmla="*/ 34 h 70"/>
                  <a:gd name="T28" fmla="*/ 0 w 64"/>
                  <a:gd name="T29" fmla="*/ 46 h 70"/>
                  <a:gd name="T30" fmla="*/ 0 w 64"/>
                  <a:gd name="T31" fmla="*/ 56 h 70"/>
                  <a:gd name="T32" fmla="*/ 6 w 64"/>
                  <a:gd name="T33" fmla="*/ 62 h 70"/>
                  <a:gd name="T34" fmla="*/ 14 w 64"/>
                  <a:gd name="T35" fmla="*/ 68 h 70"/>
                  <a:gd name="T36" fmla="*/ 22 w 64"/>
                  <a:gd name="T37" fmla="*/ 70 h 70"/>
                  <a:gd name="T38" fmla="*/ 32 w 64"/>
                  <a:gd name="T39" fmla="*/ 68 h 70"/>
                  <a:gd name="T40" fmla="*/ 40 w 64"/>
                  <a:gd name="T41" fmla="*/ 62 h 70"/>
                  <a:gd name="T42" fmla="*/ 44 w 64"/>
                  <a:gd name="T43" fmla="*/ 56 h 70"/>
                  <a:gd name="T44" fmla="*/ 46 w 64"/>
                  <a:gd name="T45" fmla="*/ 46 h 70"/>
                  <a:gd name="T46" fmla="*/ 46 w 64"/>
                  <a:gd name="T47" fmla="*/ 46 h 70"/>
                  <a:gd name="T48" fmla="*/ 46 w 64"/>
                  <a:gd name="T49" fmla="*/ 44 h 70"/>
                  <a:gd name="T50" fmla="*/ 46 w 64"/>
                  <a:gd name="T51" fmla="*/ 42 h 70"/>
                  <a:gd name="T52" fmla="*/ 46 w 64"/>
                  <a:gd name="T53" fmla="*/ 38 h 70"/>
                  <a:gd name="T54" fmla="*/ 48 w 64"/>
                  <a:gd name="T55" fmla="*/ 38 h 70"/>
                  <a:gd name="T56" fmla="*/ 48 w 64"/>
                  <a:gd name="T57" fmla="*/ 38 h 70"/>
                  <a:gd name="T58" fmla="*/ 50 w 64"/>
                  <a:gd name="T59" fmla="*/ 38 h 70"/>
                  <a:gd name="T60" fmla="*/ 50 w 64"/>
                  <a:gd name="T61" fmla="*/ 38 h 70"/>
                  <a:gd name="T62" fmla="*/ 56 w 64"/>
                  <a:gd name="T63" fmla="*/ 38 h 70"/>
                  <a:gd name="T64" fmla="*/ 60 w 64"/>
                  <a:gd name="T65" fmla="*/ 34 h 70"/>
                  <a:gd name="T66" fmla="*/ 64 w 64"/>
                  <a:gd name="T67" fmla="*/ 30 h 70"/>
                  <a:gd name="T68" fmla="*/ 64 w 64"/>
                  <a:gd name="T69" fmla="*/ 24 h 70"/>
                  <a:gd name="T70" fmla="*/ 64 w 64"/>
                  <a:gd name="T71" fmla="*/ 18 h 70"/>
                  <a:gd name="T72" fmla="*/ 60 w 64"/>
                  <a:gd name="T73" fmla="*/ 14 h 70"/>
                  <a:gd name="T74" fmla="*/ 56 w 64"/>
                  <a:gd name="T75" fmla="*/ 10 h 70"/>
                  <a:gd name="T76" fmla="*/ 50 w 64"/>
                  <a:gd name="T77" fmla="*/ 8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4" h="70">
                    <a:moveTo>
                      <a:pt x="50" y="8"/>
                    </a:moveTo>
                    <a:lnTo>
                      <a:pt x="50" y="8"/>
                    </a:lnTo>
                    <a:lnTo>
                      <a:pt x="50" y="8"/>
                    </a:lnTo>
                    <a:lnTo>
                      <a:pt x="50" y="8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50" y="4"/>
                    </a:lnTo>
                    <a:lnTo>
                      <a:pt x="38" y="4"/>
                    </a:lnTo>
                    <a:lnTo>
                      <a:pt x="26" y="2"/>
                    </a:lnTo>
                    <a:lnTo>
                      <a:pt x="14" y="2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0" y="46"/>
                    </a:lnTo>
                    <a:lnTo>
                      <a:pt x="0" y="46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6" y="62"/>
                    </a:lnTo>
                    <a:lnTo>
                      <a:pt x="6" y="62"/>
                    </a:lnTo>
                    <a:lnTo>
                      <a:pt x="14" y="68"/>
                    </a:lnTo>
                    <a:lnTo>
                      <a:pt x="14" y="68"/>
                    </a:lnTo>
                    <a:lnTo>
                      <a:pt x="22" y="70"/>
                    </a:lnTo>
                    <a:lnTo>
                      <a:pt x="22" y="70"/>
                    </a:lnTo>
                    <a:lnTo>
                      <a:pt x="32" y="68"/>
                    </a:lnTo>
                    <a:lnTo>
                      <a:pt x="32" y="68"/>
                    </a:lnTo>
                    <a:lnTo>
                      <a:pt x="40" y="62"/>
                    </a:lnTo>
                    <a:lnTo>
                      <a:pt x="40" y="62"/>
                    </a:lnTo>
                    <a:lnTo>
                      <a:pt x="44" y="56"/>
                    </a:lnTo>
                    <a:lnTo>
                      <a:pt x="44" y="56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6" y="44"/>
                    </a:lnTo>
                    <a:lnTo>
                      <a:pt x="46" y="44"/>
                    </a:lnTo>
                    <a:lnTo>
                      <a:pt x="46" y="42"/>
                    </a:lnTo>
                    <a:lnTo>
                      <a:pt x="46" y="42"/>
                    </a:lnTo>
                    <a:lnTo>
                      <a:pt x="46" y="38"/>
                    </a:lnTo>
                    <a:lnTo>
                      <a:pt x="46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50" y="38"/>
                    </a:lnTo>
                    <a:lnTo>
                      <a:pt x="50" y="38"/>
                    </a:lnTo>
                    <a:lnTo>
                      <a:pt x="50" y="38"/>
                    </a:lnTo>
                    <a:lnTo>
                      <a:pt x="50" y="38"/>
                    </a:lnTo>
                    <a:lnTo>
                      <a:pt x="56" y="38"/>
                    </a:lnTo>
                    <a:lnTo>
                      <a:pt x="56" y="38"/>
                    </a:lnTo>
                    <a:lnTo>
                      <a:pt x="60" y="34"/>
                    </a:lnTo>
                    <a:lnTo>
                      <a:pt x="60" y="34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18"/>
                    </a:lnTo>
                    <a:lnTo>
                      <a:pt x="64" y="18"/>
                    </a:lnTo>
                    <a:lnTo>
                      <a:pt x="60" y="14"/>
                    </a:lnTo>
                    <a:lnTo>
                      <a:pt x="60" y="14"/>
                    </a:lnTo>
                    <a:lnTo>
                      <a:pt x="56" y="10"/>
                    </a:lnTo>
                    <a:lnTo>
                      <a:pt x="56" y="10"/>
                    </a:lnTo>
                    <a:lnTo>
                      <a:pt x="50" y="8"/>
                    </a:lnTo>
                    <a:lnTo>
                      <a:pt x="50" y="8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10" name="Freeform 174"/>
              <p:cNvSpPr>
                <a:spLocks noEditPoints="1"/>
              </p:cNvSpPr>
              <p:nvPr/>
            </p:nvSpPr>
            <p:spPr bwMode="auto">
              <a:xfrm>
                <a:off x="5318125" y="3005138"/>
                <a:ext cx="107950" cy="111125"/>
              </a:xfrm>
              <a:custGeom>
                <a:avLst/>
                <a:gdLst>
                  <a:gd name="T0" fmla="*/ 2 w 68"/>
                  <a:gd name="T1" fmla="*/ 12 h 70"/>
                  <a:gd name="T2" fmla="*/ 0 w 68"/>
                  <a:gd name="T3" fmla="*/ 22 h 70"/>
                  <a:gd name="T4" fmla="*/ 0 w 68"/>
                  <a:gd name="T5" fmla="*/ 46 h 70"/>
                  <a:gd name="T6" fmla="*/ 2 w 68"/>
                  <a:gd name="T7" fmla="*/ 56 h 70"/>
                  <a:gd name="T8" fmla="*/ 16 w 68"/>
                  <a:gd name="T9" fmla="*/ 68 h 70"/>
                  <a:gd name="T10" fmla="*/ 24 w 68"/>
                  <a:gd name="T11" fmla="*/ 70 h 70"/>
                  <a:gd name="T12" fmla="*/ 42 w 68"/>
                  <a:gd name="T13" fmla="*/ 64 h 70"/>
                  <a:gd name="T14" fmla="*/ 48 w 68"/>
                  <a:gd name="T15" fmla="*/ 56 h 70"/>
                  <a:gd name="T16" fmla="*/ 50 w 68"/>
                  <a:gd name="T17" fmla="*/ 46 h 70"/>
                  <a:gd name="T18" fmla="*/ 50 w 68"/>
                  <a:gd name="T19" fmla="*/ 44 h 70"/>
                  <a:gd name="T20" fmla="*/ 50 w 68"/>
                  <a:gd name="T21" fmla="*/ 40 h 70"/>
                  <a:gd name="T22" fmla="*/ 50 w 68"/>
                  <a:gd name="T23" fmla="*/ 40 h 70"/>
                  <a:gd name="T24" fmla="*/ 52 w 68"/>
                  <a:gd name="T25" fmla="*/ 40 h 70"/>
                  <a:gd name="T26" fmla="*/ 52 w 68"/>
                  <a:gd name="T27" fmla="*/ 40 h 70"/>
                  <a:gd name="T28" fmla="*/ 62 w 68"/>
                  <a:gd name="T29" fmla="*/ 36 h 70"/>
                  <a:gd name="T30" fmla="*/ 66 w 68"/>
                  <a:gd name="T31" fmla="*/ 30 h 70"/>
                  <a:gd name="T32" fmla="*/ 66 w 68"/>
                  <a:gd name="T33" fmla="*/ 18 h 70"/>
                  <a:gd name="T34" fmla="*/ 62 w 68"/>
                  <a:gd name="T35" fmla="*/ 12 h 70"/>
                  <a:gd name="T36" fmla="*/ 52 w 68"/>
                  <a:gd name="T37" fmla="*/ 8 h 70"/>
                  <a:gd name="T38" fmla="*/ 52 w 68"/>
                  <a:gd name="T39" fmla="*/ 8 h 70"/>
                  <a:gd name="T40" fmla="*/ 52 w 68"/>
                  <a:gd name="T41" fmla="*/ 6 h 70"/>
                  <a:gd name="T42" fmla="*/ 52 w 68"/>
                  <a:gd name="T43" fmla="*/ 6 h 70"/>
                  <a:gd name="T44" fmla="*/ 52 w 68"/>
                  <a:gd name="T45" fmla="*/ 4 h 70"/>
                  <a:gd name="T46" fmla="*/ 52 w 68"/>
                  <a:gd name="T47" fmla="*/ 4 h 70"/>
                  <a:gd name="T48" fmla="*/ 28 w 68"/>
                  <a:gd name="T49" fmla="*/ 2 h 70"/>
                  <a:gd name="T50" fmla="*/ 4 w 68"/>
                  <a:gd name="T51" fmla="*/ 0 h 70"/>
                  <a:gd name="T52" fmla="*/ 4 w 68"/>
                  <a:gd name="T53" fmla="*/ 0 h 70"/>
                  <a:gd name="T54" fmla="*/ 2 w 68"/>
                  <a:gd name="T55" fmla="*/ 34 h 70"/>
                  <a:gd name="T56" fmla="*/ 2 w 68"/>
                  <a:gd name="T57" fmla="*/ 24 h 70"/>
                  <a:gd name="T58" fmla="*/ 6 w 68"/>
                  <a:gd name="T59" fmla="*/ 2 h 70"/>
                  <a:gd name="T60" fmla="*/ 12 w 68"/>
                  <a:gd name="T61" fmla="*/ 2 h 70"/>
                  <a:gd name="T62" fmla="*/ 42 w 68"/>
                  <a:gd name="T63" fmla="*/ 6 h 70"/>
                  <a:gd name="T64" fmla="*/ 50 w 68"/>
                  <a:gd name="T65" fmla="*/ 6 h 70"/>
                  <a:gd name="T66" fmla="*/ 50 w 68"/>
                  <a:gd name="T67" fmla="*/ 8 h 70"/>
                  <a:gd name="T68" fmla="*/ 50 w 68"/>
                  <a:gd name="T69" fmla="*/ 10 h 70"/>
                  <a:gd name="T70" fmla="*/ 50 w 68"/>
                  <a:gd name="T71" fmla="*/ 10 h 70"/>
                  <a:gd name="T72" fmla="*/ 50 w 68"/>
                  <a:gd name="T73" fmla="*/ 10 h 70"/>
                  <a:gd name="T74" fmla="*/ 52 w 68"/>
                  <a:gd name="T75" fmla="*/ 10 h 70"/>
                  <a:gd name="T76" fmla="*/ 56 w 68"/>
                  <a:gd name="T77" fmla="*/ 12 h 70"/>
                  <a:gd name="T78" fmla="*/ 64 w 68"/>
                  <a:gd name="T79" fmla="*/ 18 h 70"/>
                  <a:gd name="T80" fmla="*/ 66 w 68"/>
                  <a:gd name="T81" fmla="*/ 24 h 70"/>
                  <a:gd name="T82" fmla="*/ 62 w 68"/>
                  <a:gd name="T83" fmla="*/ 34 h 70"/>
                  <a:gd name="T84" fmla="*/ 56 w 68"/>
                  <a:gd name="T85" fmla="*/ 36 h 70"/>
                  <a:gd name="T86" fmla="*/ 50 w 68"/>
                  <a:gd name="T87" fmla="*/ 38 h 70"/>
                  <a:gd name="T88" fmla="*/ 48 w 68"/>
                  <a:gd name="T89" fmla="*/ 40 h 70"/>
                  <a:gd name="T90" fmla="*/ 46 w 68"/>
                  <a:gd name="T91" fmla="*/ 46 h 70"/>
                  <a:gd name="T92" fmla="*/ 46 w 68"/>
                  <a:gd name="T93" fmla="*/ 54 h 70"/>
                  <a:gd name="T94" fmla="*/ 34 w 68"/>
                  <a:gd name="T95" fmla="*/ 66 h 70"/>
                  <a:gd name="T96" fmla="*/ 24 w 68"/>
                  <a:gd name="T97" fmla="*/ 68 h 70"/>
                  <a:gd name="T98" fmla="*/ 8 w 68"/>
                  <a:gd name="T99" fmla="*/ 62 h 70"/>
                  <a:gd name="T100" fmla="*/ 4 w 68"/>
                  <a:gd name="T101" fmla="*/ 54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68" h="70">
                    <a:moveTo>
                      <a:pt x="4" y="0"/>
                    </a:moveTo>
                    <a:lnTo>
                      <a:pt x="4" y="0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0" y="46"/>
                    </a:lnTo>
                    <a:lnTo>
                      <a:pt x="0" y="46"/>
                    </a:lnTo>
                    <a:lnTo>
                      <a:pt x="2" y="56"/>
                    </a:lnTo>
                    <a:lnTo>
                      <a:pt x="2" y="56"/>
                    </a:lnTo>
                    <a:lnTo>
                      <a:pt x="8" y="64"/>
                    </a:lnTo>
                    <a:lnTo>
                      <a:pt x="8" y="64"/>
                    </a:lnTo>
                    <a:lnTo>
                      <a:pt x="16" y="68"/>
                    </a:lnTo>
                    <a:lnTo>
                      <a:pt x="16" y="68"/>
                    </a:lnTo>
                    <a:lnTo>
                      <a:pt x="24" y="70"/>
                    </a:lnTo>
                    <a:lnTo>
                      <a:pt x="24" y="70"/>
                    </a:lnTo>
                    <a:lnTo>
                      <a:pt x="34" y="68"/>
                    </a:lnTo>
                    <a:lnTo>
                      <a:pt x="34" y="68"/>
                    </a:lnTo>
                    <a:lnTo>
                      <a:pt x="42" y="64"/>
                    </a:lnTo>
                    <a:lnTo>
                      <a:pt x="42" y="64"/>
                    </a:lnTo>
                    <a:lnTo>
                      <a:pt x="48" y="56"/>
                    </a:lnTo>
                    <a:lnTo>
                      <a:pt x="48" y="56"/>
                    </a:lnTo>
                    <a:lnTo>
                      <a:pt x="50" y="46"/>
                    </a:lnTo>
                    <a:lnTo>
                      <a:pt x="50" y="46"/>
                    </a:lnTo>
                    <a:lnTo>
                      <a:pt x="50" y="46"/>
                    </a:lnTo>
                    <a:lnTo>
                      <a:pt x="50" y="46"/>
                    </a:lnTo>
                    <a:lnTo>
                      <a:pt x="50" y="44"/>
                    </a:lnTo>
                    <a:lnTo>
                      <a:pt x="50" y="44"/>
                    </a:lnTo>
                    <a:lnTo>
                      <a:pt x="50" y="42"/>
                    </a:lnTo>
                    <a:lnTo>
                      <a:pt x="50" y="42"/>
                    </a:lnTo>
                    <a:lnTo>
                      <a:pt x="50" y="40"/>
                    </a:lnTo>
                    <a:lnTo>
                      <a:pt x="50" y="40"/>
                    </a:lnTo>
                    <a:lnTo>
                      <a:pt x="50" y="40"/>
                    </a:lnTo>
                    <a:lnTo>
                      <a:pt x="50" y="40"/>
                    </a:lnTo>
                    <a:lnTo>
                      <a:pt x="50" y="40"/>
                    </a:lnTo>
                    <a:lnTo>
                      <a:pt x="50" y="40"/>
                    </a:lnTo>
                    <a:lnTo>
                      <a:pt x="52" y="40"/>
                    </a:lnTo>
                    <a:lnTo>
                      <a:pt x="52" y="40"/>
                    </a:lnTo>
                    <a:lnTo>
                      <a:pt x="52" y="40"/>
                    </a:lnTo>
                    <a:lnTo>
                      <a:pt x="52" y="40"/>
                    </a:lnTo>
                    <a:lnTo>
                      <a:pt x="58" y="38"/>
                    </a:lnTo>
                    <a:lnTo>
                      <a:pt x="58" y="38"/>
                    </a:lnTo>
                    <a:lnTo>
                      <a:pt x="62" y="36"/>
                    </a:lnTo>
                    <a:lnTo>
                      <a:pt x="62" y="36"/>
                    </a:lnTo>
                    <a:lnTo>
                      <a:pt x="66" y="30"/>
                    </a:lnTo>
                    <a:lnTo>
                      <a:pt x="66" y="30"/>
                    </a:lnTo>
                    <a:lnTo>
                      <a:pt x="68" y="24"/>
                    </a:lnTo>
                    <a:lnTo>
                      <a:pt x="68" y="24"/>
                    </a:lnTo>
                    <a:lnTo>
                      <a:pt x="66" y="18"/>
                    </a:lnTo>
                    <a:lnTo>
                      <a:pt x="66" y="18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2" y="8"/>
                    </a:lnTo>
                    <a:lnTo>
                      <a:pt x="52" y="8"/>
                    </a:lnTo>
                    <a:lnTo>
                      <a:pt x="52" y="8"/>
                    </a:lnTo>
                    <a:lnTo>
                      <a:pt x="52" y="8"/>
                    </a:lnTo>
                    <a:lnTo>
                      <a:pt x="52" y="6"/>
                    </a:lnTo>
                    <a:lnTo>
                      <a:pt x="52" y="6"/>
                    </a:lnTo>
                    <a:lnTo>
                      <a:pt x="52" y="6"/>
                    </a:lnTo>
                    <a:lnTo>
                      <a:pt x="52" y="6"/>
                    </a:lnTo>
                    <a:lnTo>
                      <a:pt x="52" y="6"/>
                    </a:lnTo>
                    <a:lnTo>
                      <a:pt x="52" y="6"/>
                    </a:lnTo>
                    <a:lnTo>
                      <a:pt x="52" y="6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40" y="2"/>
                    </a:lnTo>
                    <a:lnTo>
                      <a:pt x="28" y="2"/>
                    </a:lnTo>
                    <a:lnTo>
                      <a:pt x="16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  <a:moveTo>
                      <a:pt x="2" y="46"/>
                    </a:moveTo>
                    <a:lnTo>
                      <a:pt x="2" y="46"/>
                    </a:lnTo>
                    <a:lnTo>
                      <a:pt x="2" y="34"/>
                    </a:lnTo>
                    <a:lnTo>
                      <a:pt x="2" y="34"/>
                    </a:lnTo>
                    <a:lnTo>
                      <a:pt x="2" y="24"/>
                    </a:lnTo>
                    <a:lnTo>
                      <a:pt x="2" y="24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42" y="6"/>
                    </a:lnTo>
                    <a:lnTo>
                      <a:pt x="42" y="6"/>
                    </a:lnTo>
                    <a:lnTo>
                      <a:pt x="50" y="6"/>
                    </a:lnTo>
                    <a:lnTo>
                      <a:pt x="50" y="6"/>
                    </a:lnTo>
                    <a:lnTo>
                      <a:pt x="50" y="6"/>
                    </a:lnTo>
                    <a:lnTo>
                      <a:pt x="50" y="6"/>
                    </a:lnTo>
                    <a:lnTo>
                      <a:pt x="50" y="8"/>
                    </a:lnTo>
                    <a:lnTo>
                      <a:pt x="50" y="8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56" y="12"/>
                    </a:lnTo>
                    <a:lnTo>
                      <a:pt x="56" y="12"/>
                    </a:lnTo>
                    <a:lnTo>
                      <a:pt x="62" y="14"/>
                    </a:lnTo>
                    <a:lnTo>
                      <a:pt x="62" y="14"/>
                    </a:lnTo>
                    <a:lnTo>
                      <a:pt x="64" y="18"/>
                    </a:lnTo>
                    <a:lnTo>
                      <a:pt x="64" y="18"/>
                    </a:lnTo>
                    <a:lnTo>
                      <a:pt x="66" y="24"/>
                    </a:lnTo>
                    <a:lnTo>
                      <a:pt x="66" y="24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2" y="34"/>
                    </a:lnTo>
                    <a:lnTo>
                      <a:pt x="62" y="34"/>
                    </a:lnTo>
                    <a:lnTo>
                      <a:pt x="56" y="36"/>
                    </a:lnTo>
                    <a:lnTo>
                      <a:pt x="56" y="36"/>
                    </a:lnTo>
                    <a:lnTo>
                      <a:pt x="52" y="38"/>
                    </a:lnTo>
                    <a:lnTo>
                      <a:pt x="50" y="38"/>
                    </a:lnTo>
                    <a:lnTo>
                      <a:pt x="50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8" y="40"/>
                    </a:lnTo>
                    <a:lnTo>
                      <a:pt x="48" y="42"/>
                    </a:lnTo>
                    <a:lnTo>
                      <a:pt x="48" y="44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6" y="54"/>
                    </a:lnTo>
                    <a:lnTo>
                      <a:pt x="46" y="54"/>
                    </a:lnTo>
                    <a:lnTo>
                      <a:pt x="40" y="62"/>
                    </a:lnTo>
                    <a:lnTo>
                      <a:pt x="40" y="62"/>
                    </a:lnTo>
                    <a:lnTo>
                      <a:pt x="34" y="66"/>
                    </a:lnTo>
                    <a:lnTo>
                      <a:pt x="34" y="66"/>
                    </a:lnTo>
                    <a:lnTo>
                      <a:pt x="24" y="68"/>
                    </a:lnTo>
                    <a:lnTo>
                      <a:pt x="24" y="68"/>
                    </a:lnTo>
                    <a:lnTo>
                      <a:pt x="16" y="66"/>
                    </a:lnTo>
                    <a:lnTo>
                      <a:pt x="16" y="66"/>
                    </a:lnTo>
                    <a:lnTo>
                      <a:pt x="8" y="62"/>
                    </a:lnTo>
                    <a:lnTo>
                      <a:pt x="8" y="62"/>
                    </a:lnTo>
                    <a:lnTo>
                      <a:pt x="4" y="54"/>
                    </a:lnTo>
                    <a:lnTo>
                      <a:pt x="4" y="54"/>
                    </a:lnTo>
                    <a:lnTo>
                      <a:pt x="2" y="46"/>
                    </a:lnTo>
                    <a:lnTo>
                      <a:pt x="2" y="46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11" name="Freeform 175"/>
              <p:cNvSpPr>
                <a:spLocks/>
              </p:cNvSpPr>
              <p:nvPr/>
            </p:nvSpPr>
            <p:spPr bwMode="auto">
              <a:xfrm>
                <a:off x="5854700" y="3005138"/>
                <a:ext cx="101600" cy="111125"/>
              </a:xfrm>
              <a:custGeom>
                <a:avLst/>
                <a:gdLst>
                  <a:gd name="T0" fmla="*/ 14 w 64"/>
                  <a:gd name="T1" fmla="*/ 8 h 70"/>
                  <a:gd name="T2" fmla="*/ 14 w 64"/>
                  <a:gd name="T3" fmla="*/ 8 h 70"/>
                  <a:gd name="T4" fmla="*/ 14 w 64"/>
                  <a:gd name="T5" fmla="*/ 8 h 70"/>
                  <a:gd name="T6" fmla="*/ 14 w 64"/>
                  <a:gd name="T7" fmla="*/ 8 h 70"/>
                  <a:gd name="T8" fmla="*/ 16 w 64"/>
                  <a:gd name="T9" fmla="*/ 8 h 70"/>
                  <a:gd name="T10" fmla="*/ 16 w 64"/>
                  <a:gd name="T11" fmla="*/ 8 h 70"/>
                  <a:gd name="T12" fmla="*/ 14 w 64"/>
                  <a:gd name="T13" fmla="*/ 6 h 70"/>
                  <a:gd name="T14" fmla="*/ 14 w 64"/>
                  <a:gd name="T15" fmla="*/ 6 h 70"/>
                  <a:gd name="T16" fmla="*/ 26 w 64"/>
                  <a:gd name="T17" fmla="*/ 4 h 70"/>
                  <a:gd name="T18" fmla="*/ 50 w 64"/>
                  <a:gd name="T19" fmla="*/ 2 h 70"/>
                  <a:gd name="T20" fmla="*/ 62 w 64"/>
                  <a:gd name="T21" fmla="*/ 0 h 70"/>
                  <a:gd name="T22" fmla="*/ 62 w 64"/>
                  <a:gd name="T23" fmla="*/ 12 h 70"/>
                  <a:gd name="T24" fmla="*/ 64 w 64"/>
                  <a:gd name="T25" fmla="*/ 22 h 70"/>
                  <a:gd name="T26" fmla="*/ 64 w 64"/>
                  <a:gd name="T27" fmla="*/ 34 h 70"/>
                  <a:gd name="T28" fmla="*/ 64 w 64"/>
                  <a:gd name="T29" fmla="*/ 46 h 70"/>
                  <a:gd name="T30" fmla="*/ 62 w 64"/>
                  <a:gd name="T31" fmla="*/ 56 h 70"/>
                  <a:gd name="T32" fmla="*/ 58 w 64"/>
                  <a:gd name="T33" fmla="*/ 62 h 70"/>
                  <a:gd name="T34" fmla="*/ 50 w 64"/>
                  <a:gd name="T35" fmla="*/ 68 h 70"/>
                  <a:gd name="T36" fmla="*/ 42 w 64"/>
                  <a:gd name="T37" fmla="*/ 70 h 70"/>
                  <a:gd name="T38" fmla="*/ 32 w 64"/>
                  <a:gd name="T39" fmla="*/ 68 h 70"/>
                  <a:gd name="T40" fmla="*/ 24 w 64"/>
                  <a:gd name="T41" fmla="*/ 62 h 70"/>
                  <a:gd name="T42" fmla="*/ 20 w 64"/>
                  <a:gd name="T43" fmla="*/ 56 h 70"/>
                  <a:gd name="T44" fmla="*/ 18 w 64"/>
                  <a:gd name="T45" fmla="*/ 46 h 70"/>
                  <a:gd name="T46" fmla="*/ 18 w 64"/>
                  <a:gd name="T47" fmla="*/ 46 h 70"/>
                  <a:gd name="T48" fmla="*/ 18 w 64"/>
                  <a:gd name="T49" fmla="*/ 44 h 70"/>
                  <a:gd name="T50" fmla="*/ 18 w 64"/>
                  <a:gd name="T51" fmla="*/ 42 h 70"/>
                  <a:gd name="T52" fmla="*/ 18 w 64"/>
                  <a:gd name="T53" fmla="*/ 38 h 70"/>
                  <a:gd name="T54" fmla="*/ 16 w 64"/>
                  <a:gd name="T55" fmla="*/ 38 h 70"/>
                  <a:gd name="T56" fmla="*/ 16 w 64"/>
                  <a:gd name="T57" fmla="*/ 38 h 70"/>
                  <a:gd name="T58" fmla="*/ 14 w 64"/>
                  <a:gd name="T59" fmla="*/ 38 h 70"/>
                  <a:gd name="T60" fmla="*/ 14 w 64"/>
                  <a:gd name="T61" fmla="*/ 38 h 70"/>
                  <a:gd name="T62" fmla="*/ 8 w 64"/>
                  <a:gd name="T63" fmla="*/ 38 h 70"/>
                  <a:gd name="T64" fmla="*/ 4 w 64"/>
                  <a:gd name="T65" fmla="*/ 34 h 70"/>
                  <a:gd name="T66" fmla="*/ 0 w 64"/>
                  <a:gd name="T67" fmla="*/ 30 h 70"/>
                  <a:gd name="T68" fmla="*/ 0 w 64"/>
                  <a:gd name="T69" fmla="*/ 24 h 70"/>
                  <a:gd name="T70" fmla="*/ 0 w 64"/>
                  <a:gd name="T71" fmla="*/ 18 h 70"/>
                  <a:gd name="T72" fmla="*/ 4 w 64"/>
                  <a:gd name="T73" fmla="*/ 14 h 70"/>
                  <a:gd name="T74" fmla="*/ 8 w 64"/>
                  <a:gd name="T75" fmla="*/ 10 h 70"/>
                  <a:gd name="T76" fmla="*/ 14 w 64"/>
                  <a:gd name="T77" fmla="*/ 8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4" h="70">
                    <a:moveTo>
                      <a:pt x="14" y="8"/>
                    </a:moveTo>
                    <a:lnTo>
                      <a:pt x="14" y="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4" y="4"/>
                    </a:lnTo>
                    <a:lnTo>
                      <a:pt x="26" y="4"/>
                    </a:lnTo>
                    <a:lnTo>
                      <a:pt x="38" y="2"/>
                    </a:lnTo>
                    <a:lnTo>
                      <a:pt x="50" y="2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4" y="22"/>
                    </a:lnTo>
                    <a:lnTo>
                      <a:pt x="64" y="22"/>
                    </a:lnTo>
                    <a:lnTo>
                      <a:pt x="64" y="34"/>
                    </a:lnTo>
                    <a:lnTo>
                      <a:pt x="64" y="34"/>
                    </a:lnTo>
                    <a:lnTo>
                      <a:pt x="64" y="46"/>
                    </a:lnTo>
                    <a:lnTo>
                      <a:pt x="64" y="46"/>
                    </a:lnTo>
                    <a:lnTo>
                      <a:pt x="62" y="56"/>
                    </a:lnTo>
                    <a:lnTo>
                      <a:pt x="62" y="56"/>
                    </a:lnTo>
                    <a:lnTo>
                      <a:pt x="58" y="62"/>
                    </a:lnTo>
                    <a:lnTo>
                      <a:pt x="58" y="62"/>
                    </a:lnTo>
                    <a:lnTo>
                      <a:pt x="50" y="68"/>
                    </a:lnTo>
                    <a:lnTo>
                      <a:pt x="50" y="68"/>
                    </a:lnTo>
                    <a:lnTo>
                      <a:pt x="42" y="70"/>
                    </a:lnTo>
                    <a:lnTo>
                      <a:pt x="42" y="70"/>
                    </a:lnTo>
                    <a:lnTo>
                      <a:pt x="32" y="68"/>
                    </a:lnTo>
                    <a:lnTo>
                      <a:pt x="32" y="68"/>
                    </a:lnTo>
                    <a:lnTo>
                      <a:pt x="24" y="62"/>
                    </a:lnTo>
                    <a:lnTo>
                      <a:pt x="24" y="62"/>
                    </a:lnTo>
                    <a:lnTo>
                      <a:pt x="20" y="56"/>
                    </a:lnTo>
                    <a:lnTo>
                      <a:pt x="20" y="56"/>
                    </a:lnTo>
                    <a:lnTo>
                      <a:pt x="18" y="46"/>
                    </a:lnTo>
                    <a:lnTo>
                      <a:pt x="18" y="46"/>
                    </a:lnTo>
                    <a:lnTo>
                      <a:pt x="18" y="46"/>
                    </a:lnTo>
                    <a:lnTo>
                      <a:pt x="18" y="46"/>
                    </a:lnTo>
                    <a:lnTo>
                      <a:pt x="18" y="44"/>
                    </a:lnTo>
                    <a:lnTo>
                      <a:pt x="18" y="44"/>
                    </a:lnTo>
                    <a:lnTo>
                      <a:pt x="18" y="42"/>
                    </a:lnTo>
                    <a:lnTo>
                      <a:pt x="18" y="42"/>
                    </a:lnTo>
                    <a:lnTo>
                      <a:pt x="18" y="38"/>
                    </a:lnTo>
                    <a:lnTo>
                      <a:pt x="18" y="38"/>
                    </a:lnTo>
                    <a:lnTo>
                      <a:pt x="16" y="38"/>
                    </a:lnTo>
                    <a:lnTo>
                      <a:pt x="16" y="38"/>
                    </a:lnTo>
                    <a:lnTo>
                      <a:pt x="16" y="38"/>
                    </a:lnTo>
                    <a:lnTo>
                      <a:pt x="16" y="38"/>
                    </a:lnTo>
                    <a:lnTo>
                      <a:pt x="14" y="38"/>
                    </a:lnTo>
                    <a:lnTo>
                      <a:pt x="14" y="38"/>
                    </a:lnTo>
                    <a:lnTo>
                      <a:pt x="14" y="38"/>
                    </a:lnTo>
                    <a:lnTo>
                      <a:pt x="14" y="38"/>
                    </a:lnTo>
                    <a:lnTo>
                      <a:pt x="8" y="38"/>
                    </a:lnTo>
                    <a:lnTo>
                      <a:pt x="8" y="38"/>
                    </a:lnTo>
                    <a:lnTo>
                      <a:pt x="4" y="34"/>
                    </a:lnTo>
                    <a:lnTo>
                      <a:pt x="4" y="34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14" y="8"/>
                    </a:lnTo>
                    <a:lnTo>
                      <a:pt x="14" y="8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12" name="Freeform 176"/>
              <p:cNvSpPr>
                <a:spLocks noEditPoints="1"/>
              </p:cNvSpPr>
              <p:nvPr/>
            </p:nvSpPr>
            <p:spPr bwMode="auto">
              <a:xfrm>
                <a:off x="5851525" y="3005138"/>
                <a:ext cx="107950" cy="111125"/>
              </a:xfrm>
              <a:custGeom>
                <a:avLst/>
                <a:gdLst>
                  <a:gd name="T0" fmla="*/ 16 w 68"/>
                  <a:gd name="T1" fmla="*/ 6 h 70"/>
                  <a:gd name="T2" fmla="*/ 16 w 68"/>
                  <a:gd name="T3" fmla="*/ 6 h 70"/>
                  <a:gd name="T4" fmla="*/ 16 w 68"/>
                  <a:gd name="T5" fmla="*/ 8 h 70"/>
                  <a:gd name="T6" fmla="*/ 16 w 68"/>
                  <a:gd name="T7" fmla="*/ 8 h 70"/>
                  <a:gd name="T8" fmla="*/ 10 w 68"/>
                  <a:gd name="T9" fmla="*/ 10 h 70"/>
                  <a:gd name="T10" fmla="*/ 4 w 68"/>
                  <a:gd name="T11" fmla="*/ 12 h 70"/>
                  <a:gd name="T12" fmla="*/ 0 w 68"/>
                  <a:gd name="T13" fmla="*/ 24 h 70"/>
                  <a:gd name="T14" fmla="*/ 2 w 68"/>
                  <a:gd name="T15" fmla="*/ 30 h 70"/>
                  <a:gd name="T16" fmla="*/ 10 w 68"/>
                  <a:gd name="T17" fmla="*/ 38 h 70"/>
                  <a:gd name="T18" fmla="*/ 16 w 68"/>
                  <a:gd name="T19" fmla="*/ 40 h 70"/>
                  <a:gd name="T20" fmla="*/ 16 w 68"/>
                  <a:gd name="T21" fmla="*/ 40 h 70"/>
                  <a:gd name="T22" fmla="*/ 18 w 68"/>
                  <a:gd name="T23" fmla="*/ 40 h 70"/>
                  <a:gd name="T24" fmla="*/ 18 w 68"/>
                  <a:gd name="T25" fmla="*/ 42 h 70"/>
                  <a:gd name="T26" fmla="*/ 18 w 68"/>
                  <a:gd name="T27" fmla="*/ 44 h 70"/>
                  <a:gd name="T28" fmla="*/ 18 w 68"/>
                  <a:gd name="T29" fmla="*/ 46 h 70"/>
                  <a:gd name="T30" fmla="*/ 20 w 68"/>
                  <a:gd name="T31" fmla="*/ 56 h 70"/>
                  <a:gd name="T32" fmla="*/ 34 w 68"/>
                  <a:gd name="T33" fmla="*/ 68 h 70"/>
                  <a:gd name="T34" fmla="*/ 44 w 68"/>
                  <a:gd name="T35" fmla="*/ 70 h 70"/>
                  <a:gd name="T36" fmla="*/ 60 w 68"/>
                  <a:gd name="T37" fmla="*/ 64 h 70"/>
                  <a:gd name="T38" fmla="*/ 66 w 68"/>
                  <a:gd name="T39" fmla="*/ 56 h 70"/>
                  <a:gd name="T40" fmla="*/ 68 w 68"/>
                  <a:gd name="T41" fmla="*/ 34 h 70"/>
                  <a:gd name="T42" fmla="*/ 66 w 68"/>
                  <a:gd name="T43" fmla="*/ 22 h 70"/>
                  <a:gd name="T44" fmla="*/ 64 w 68"/>
                  <a:gd name="T45" fmla="*/ 0 h 70"/>
                  <a:gd name="T46" fmla="*/ 64 w 68"/>
                  <a:gd name="T47" fmla="*/ 0 h 70"/>
                  <a:gd name="T48" fmla="*/ 40 w 68"/>
                  <a:gd name="T49" fmla="*/ 2 h 70"/>
                  <a:gd name="T50" fmla="*/ 62 w 68"/>
                  <a:gd name="T51" fmla="*/ 2 h 70"/>
                  <a:gd name="T52" fmla="*/ 64 w 68"/>
                  <a:gd name="T53" fmla="*/ 12 h 70"/>
                  <a:gd name="T54" fmla="*/ 66 w 68"/>
                  <a:gd name="T55" fmla="*/ 34 h 70"/>
                  <a:gd name="T56" fmla="*/ 66 w 68"/>
                  <a:gd name="T57" fmla="*/ 46 h 70"/>
                  <a:gd name="T58" fmla="*/ 58 w 68"/>
                  <a:gd name="T59" fmla="*/ 62 h 70"/>
                  <a:gd name="T60" fmla="*/ 52 w 68"/>
                  <a:gd name="T61" fmla="*/ 66 h 70"/>
                  <a:gd name="T62" fmla="*/ 34 w 68"/>
                  <a:gd name="T63" fmla="*/ 66 h 70"/>
                  <a:gd name="T64" fmla="*/ 28 w 68"/>
                  <a:gd name="T65" fmla="*/ 62 h 70"/>
                  <a:gd name="T66" fmla="*/ 20 w 68"/>
                  <a:gd name="T67" fmla="*/ 46 h 70"/>
                  <a:gd name="T68" fmla="*/ 20 w 68"/>
                  <a:gd name="T69" fmla="*/ 44 h 70"/>
                  <a:gd name="T70" fmla="*/ 20 w 68"/>
                  <a:gd name="T71" fmla="*/ 38 h 70"/>
                  <a:gd name="T72" fmla="*/ 20 w 68"/>
                  <a:gd name="T73" fmla="*/ 38 h 70"/>
                  <a:gd name="T74" fmla="*/ 16 w 68"/>
                  <a:gd name="T75" fmla="*/ 38 h 70"/>
                  <a:gd name="T76" fmla="*/ 10 w 68"/>
                  <a:gd name="T77" fmla="*/ 36 h 70"/>
                  <a:gd name="T78" fmla="*/ 4 w 68"/>
                  <a:gd name="T79" fmla="*/ 30 h 70"/>
                  <a:gd name="T80" fmla="*/ 2 w 68"/>
                  <a:gd name="T81" fmla="*/ 24 h 70"/>
                  <a:gd name="T82" fmla="*/ 6 w 68"/>
                  <a:gd name="T83" fmla="*/ 14 h 70"/>
                  <a:gd name="T84" fmla="*/ 10 w 68"/>
                  <a:gd name="T85" fmla="*/ 12 h 70"/>
                  <a:gd name="T86" fmla="*/ 18 w 68"/>
                  <a:gd name="T87" fmla="*/ 10 h 70"/>
                  <a:gd name="T88" fmla="*/ 18 w 68"/>
                  <a:gd name="T89" fmla="*/ 10 h 70"/>
                  <a:gd name="T90" fmla="*/ 18 w 68"/>
                  <a:gd name="T91" fmla="*/ 8 h 70"/>
                  <a:gd name="T92" fmla="*/ 18 w 68"/>
                  <a:gd name="T93" fmla="*/ 6 h 70"/>
                  <a:gd name="T94" fmla="*/ 26 w 68"/>
                  <a:gd name="T95" fmla="*/ 6 h 70"/>
                  <a:gd name="T96" fmla="*/ 40 w 68"/>
                  <a:gd name="T97" fmla="*/ 4 h 70"/>
                  <a:gd name="T98" fmla="*/ 62 w 68"/>
                  <a:gd name="T99" fmla="*/ 2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68" h="70">
                    <a:moveTo>
                      <a:pt x="16" y="4"/>
                    </a:moveTo>
                    <a:lnTo>
                      <a:pt x="16" y="4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2" y="30"/>
                    </a:lnTo>
                    <a:lnTo>
                      <a:pt x="2" y="30"/>
                    </a:lnTo>
                    <a:lnTo>
                      <a:pt x="6" y="36"/>
                    </a:lnTo>
                    <a:lnTo>
                      <a:pt x="6" y="36"/>
                    </a:lnTo>
                    <a:lnTo>
                      <a:pt x="10" y="38"/>
                    </a:lnTo>
                    <a:lnTo>
                      <a:pt x="10" y="38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18" y="40"/>
                    </a:lnTo>
                    <a:lnTo>
                      <a:pt x="18" y="40"/>
                    </a:lnTo>
                    <a:lnTo>
                      <a:pt x="18" y="40"/>
                    </a:lnTo>
                    <a:lnTo>
                      <a:pt x="18" y="40"/>
                    </a:lnTo>
                    <a:lnTo>
                      <a:pt x="18" y="42"/>
                    </a:lnTo>
                    <a:lnTo>
                      <a:pt x="18" y="42"/>
                    </a:lnTo>
                    <a:lnTo>
                      <a:pt x="18" y="44"/>
                    </a:lnTo>
                    <a:lnTo>
                      <a:pt x="18" y="44"/>
                    </a:lnTo>
                    <a:lnTo>
                      <a:pt x="18" y="46"/>
                    </a:lnTo>
                    <a:lnTo>
                      <a:pt x="18" y="46"/>
                    </a:lnTo>
                    <a:lnTo>
                      <a:pt x="18" y="46"/>
                    </a:lnTo>
                    <a:lnTo>
                      <a:pt x="18" y="46"/>
                    </a:lnTo>
                    <a:lnTo>
                      <a:pt x="20" y="56"/>
                    </a:lnTo>
                    <a:lnTo>
                      <a:pt x="20" y="56"/>
                    </a:lnTo>
                    <a:lnTo>
                      <a:pt x="26" y="64"/>
                    </a:lnTo>
                    <a:lnTo>
                      <a:pt x="26" y="64"/>
                    </a:lnTo>
                    <a:lnTo>
                      <a:pt x="34" y="68"/>
                    </a:lnTo>
                    <a:lnTo>
                      <a:pt x="34" y="68"/>
                    </a:lnTo>
                    <a:lnTo>
                      <a:pt x="44" y="70"/>
                    </a:lnTo>
                    <a:lnTo>
                      <a:pt x="44" y="70"/>
                    </a:lnTo>
                    <a:lnTo>
                      <a:pt x="52" y="68"/>
                    </a:lnTo>
                    <a:lnTo>
                      <a:pt x="52" y="68"/>
                    </a:lnTo>
                    <a:lnTo>
                      <a:pt x="60" y="64"/>
                    </a:lnTo>
                    <a:lnTo>
                      <a:pt x="60" y="64"/>
                    </a:lnTo>
                    <a:lnTo>
                      <a:pt x="66" y="56"/>
                    </a:lnTo>
                    <a:lnTo>
                      <a:pt x="66" y="56"/>
                    </a:lnTo>
                    <a:lnTo>
                      <a:pt x="68" y="46"/>
                    </a:lnTo>
                    <a:lnTo>
                      <a:pt x="68" y="46"/>
                    </a:lnTo>
                    <a:lnTo>
                      <a:pt x="68" y="34"/>
                    </a:lnTo>
                    <a:lnTo>
                      <a:pt x="68" y="34"/>
                    </a:lnTo>
                    <a:lnTo>
                      <a:pt x="66" y="22"/>
                    </a:lnTo>
                    <a:lnTo>
                      <a:pt x="66" y="22"/>
                    </a:lnTo>
                    <a:lnTo>
                      <a:pt x="66" y="12"/>
                    </a:lnTo>
                    <a:lnTo>
                      <a:pt x="66" y="12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52" y="0"/>
                    </a:lnTo>
                    <a:lnTo>
                      <a:pt x="40" y="2"/>
                    </a:lnTo>
                    <a:lnTo>
                      <a:pt x="28" y="2"/>
                    </a:lnTo>
                    <a:lnTo>
                      <a:pt x="16" y="4"/>
                    </a:lnTo>
                    <a:close/>
                    <a:moveTo>
                      <a:pt x="62" y="2"/>
                    </a:moveTo>
                    <a:lnTo>
                      <a:pt x="62" y="2"/>
                    </a:lnTo>
                    <a:lnTo>
                      <a:pt x="64" y="12"/>
                    </a:lnTo>
                    <a:lnTo>
                      <a:pt x="64" y="12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6" y="34"/>
                    </a:lnTo>
                    <a:lnTo>
                      <a:pt x="66" y="34"/>
                    </a:lnTo>
                    <a:lnTo>
                      <a:pt x="66" y="46"/>
                    </a:lnTo>
                    <a:lnTo>
                      <a:pt x="66" y="46"/>
                    </a:lnTo>
                    <a:lnTo>
                      <a:pt x="64" y="54"/>
                    </a:lnTo>
                    <a:lnTo>
                      <a:pt x="64" y="54"/>
                    </a:lnTo>
                    <a:lnTo>
                      <a:pt x="58" y="62"/>
                    </a:lnTo>
                    <a:lnTo>
                      <a:pt x="58" y="62"/>
                    </a:lnTo>
                    <a:lnTo>
                      <a:pt x="52" y="66"/>
                    </a:lnTo>
                    <a:lnTo>
                      <a:pt x="52" y="66"/>
                    </a:lnTo>
                    <a:lnTo>
                      <a:pt x="44" y="68"/>
                    </a:lnTo>
                    <a:lnTo>
                      <a:pt x="44" y="68"/>
                    </a:lnTo>
                    <a:lnTo>
                      <a:pt x="34" y="66"/>
                    </a:lnTo>
                    <a:lnTo>
                      <a:pt x="34" y="66"/>
                    </a:lnTo>
                    <a:lnTo>
                      <a:pt x="28" y="62"/>
                    </a:lnTo>
                    <a:lnTo>
                      <a:pt x="28" y="62"/>
                    </a:lnTo>
                    <a:lnTo>
                      <a:pt x="22" y="54"/>
                    </a:lnTo>
                    <a:lnTo>
                      <a:pt x="22" y="54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4"/>
                    </a:lnTo>
                    <a:lnTo>
                      <a:pt x="20" y="44"/>
                    </a:lnTo>
                    <a:lnTo>
                      <a:pt x="20" y="42"/>
                    </a:lnTo>
                    <a:lnTo>
                      <a:pt x="20" y="42"/>
                    </a:lnTo>
                    <a:lnTo>
                      <a:pt x="20" y="38"/>
                    </a:lnTo>
                    <a:lnTo>
                      <a:pt x="20" y="38"/>
                    </a:lnTo>
                    <a:lnTo>
                      <a:pt x="20" y="38"/>
                    </a:lnTo>
                    <a:lnTo>
                      <a:pt x="20" y="38"/>
                    </a:lnTo>
                    <a:lnTo>
                      <a:pt x="18" y="38"/>
                    </a:lnTo>
                    <a:lnTo>
                      <a:pt x="18" y="38"/>
                    </a:lnTo>
                    <a:lnTo>
                      <a:pt x="16" y="38"/>
                    </a:lnTo>
                    <a:lnTo>
                      <a:pt x="16" y="38"/>
                    </a:lnTo>
                    <a:lnTo>
                      <a:pt x="10" y="36"/>
                    </a:lnTo>
                    <a:lnTo>
                      <a:pt x="10" y="36"/>
                    </a:lnTo>
                    <a:lnTo>
                      <a:pt x="6" y="34"/>
                    </a:lnTo>
                    <a:lnTo>
                      <a:pt x="6" y="34"/>
                    </a:lnTo>
                    <a:lnTo>
                      <a:pt x="4" y="30"/>
                    </a:lnTo>
                    <a:lnTo>
                      <a:pt x="4" y="30"/>
                    </a:lnTo>
                    <a:lnTo>
                      <a:pt x="2" y="24"/>
                    </a:lnTo>
                    <a:lnTo>
                      <a:pt x="2" y="24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40" y="4"/>
                    </a:lnTo>
                    <a:lnTo>
                      <a:pt x="40" y="4"/>
                    </a:lnTo>
                    <a:lnTo>
                      <a:pt x="54" y="2"/>
                    </a:lnTo>
                    <a:lnTo>
                      <a:pt x="54" y="2"/>
                    </a:lnTo>
                    <a:lnTo>
                      <a:pt x="62" y="2"/>
                    </a:lnTo>
                    <a:lnTo>
                      <a:pt x="62" y="2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13" name="Freeform 177"/>
              <p:cNvSpPr>
                <a:spLocks/>
              </p:cNvSpPr>
              <p:nvPr/>
            </p:nvSpPr>
            <p:spPr bwMode="auto">
              <a:xfrm>
                <a:off x="5486400" y="2976563"/>
                <a:ext cx="298450" cy="222250"/>
              </a:xfrm>
              <a:custGeom>
                <a:avLst/>
                <a:gdLst>
                  <a:gd name="T0" fmla="*/ 0 w 188"/>
                  <a:gd name="T1" fmla="*/ 0 h 140"/>
                  <a:gd name="T2" fmla="*/ 0 w 188"/>
                  <a:gd name="T3" fmla="*/ 34 h 140"/>
                  <a:gd name="T4" fmla="*/ 0 w 188"/>
                  <a:gd name="T5" fmla="*/ 70 h 140"/>
                  <a:gd name="T6" fmla="*/ 0 w 188"/>
                  <a:gd name="T7" fmla="*/ 106 h 140"/>
                  <a:gd name="T8" fmla="*/ 0 w 188"/>
                  <a:gd name="T9" fmla="*/ 140 h 140"/>
                  <a:gd name="T10" fmla="*/ 20 w 188"/>
                  <a:gd name="T11" fmla="*/ 140 h 140"/>
                  <a:gd name="T12" fmla="*/ 40 w 188"/>
                  <a:gd name="T13" fmla="*/ 140 h 140"/>
                  <a:gd name="T14" fmla="*/ 58 w 188"/>
                  <a:gd name="T15" fmla="*/ 140 h 140"/>
                  <a:gd name="T16" fmla="*/ 78 w 188"/>
                  <a:gd name="T17" fmla="*/ 140 h 140"/>
                  <a:gd name="T18" fmla="*/ 78 w 188"/>
                  <a:gd name="T19" fmla="*/ 134 h 140"/>
                  <a:gd name="T20" fmla="*/ 78 w 188"/>
                  <a:gd name="T21" fmla="*/ 128 h 140"/>
                  <a:gd name="T22" fmla="*/ 78 w 188"/>
                  <a:gd name="T23" fmla="*/ 124 h 140"/>
                  <a:gd name="T24" fmla="*/ 78 w 188"/>
                  <a:gd name="T25" fmla="*/ 118 h 140"/>
                  <a:gd name="T26" fmla="*/ 78 w 188"/>
                  <a:gd name="T27" fmla="*/ 118 h 140"/>
                  <a:gd name="T28" fmla="*/ 80 w 188"/>
                  <a:gd name="T29" fmla="*/ 110 h 140"/>
                  <a:gd name="T30" fmla="*/ 80 w 188"/>
                  <a:gd name="T31" fmla="*/ 110 h 140"/>
                  <a:gd name="T32" fmla="*/ 84 w 188"/>
                  <a:gd name="T33" fmla="*/ 106 h 140"/>
                  <a:gd name="T34" fmla="*/ 84 w 188"/>
                  <a:gd name="T35" fmla="*/ 106 h 140"/>
                  <a:gd name="T36" fmla="*/ 90 w 188"/>
                  <a:gd name="T37" fmla="*/ 102 h 140"/>
                  <a:gd name="T38" fmla="*/ 90 w 188"/>
                  <a:gd name="T39" fmla="*/ 102 h 140"/>
                  <a:gd name="T40" fmla="*/ 96 w 188"/>
                  <a:gd name="T41" fmla="*/ 100 h 140"/>
                  <a:gd name="T42" fmla="*/ 96 w 188"/>
                  <a:gd name="T43" fmla="*/ 100 h 140"/>
                  <a:gd name="T44" fmla="*/ 102 w 188"/>
                  <a:gd name="T45" fmla="*/ 102 h 140"/>
                  <a:gd name="T46" fmla="*/ 102 w 188"/>
                  <a:gd name="T47" fmla="*/ 102 h 140"/>
                  <a:gd name="T48" fmla="*/ 108 w 188"/>
                  <a:gd name="T49" fmla="*/ 106 h 140"/>
                  <a:gd name="T50" fmla="*/ 108 w 188"/>
                  <a:gd name="T51" fmla="*/ 106 h 140"/>
                  <a:gd name="T52" fmla="*/ 112 w 188"/>
                  <a:gd name="T53" fmla="*/ 110 h 140"/>
                  <a:gd name="T54" fmla="*/ 112 w 188"/>
                  <a:gd name="T55" fmla="*/ 110 h 140"/>
                  <a:gd name="T56" fmla="*/ 114 w 188"/>
                  <a:gd name="T57" fmla="*/ 118 h 140"/>
                  <a:gd name="T58" fmla="*/ 114 w 188"/>
                  <a:gd name="T59" fmla="*/ 124 h 140"/>
                  <a:gd name="T60" fmla="*/ 114 w 188"/>
                  <a:gd name="T61" fmla="*/ 128 h 140"/>
                  <a:gd name="T62" fmla="*/ 114 w 188"/>
                  <a:gd name="T63" fmla="*/ 134 h 140"/>
                  <a:gd name="T64" fmla="*/ 114 w 188"/>
                  <a:gd name="T65" fmla="*/ 140 h 140"/>
                  <a:gd name="T66" fmla="*/ 132 w 188"/>
                  <a:gd name="T67" fmla="*/ 140 h 140"/>
                  <a:gd name="T68" fmla="*/ 152 w 188"/>
                  <a:gd name="T69" fmla="*/ 140 h 140"/>
                  <a:gd name="T70" fmla="*/ 170 w 188"/>
                  <a:gd name="T71" fmla="*/ 140 h 140"/>
                  <a:gd name="T72" fmla="*/ 188 w 188"/>
                  <a:gd name="T73" fmla="*/ 140 h 140"/>
                  <a:gd name="T74" fmla="*/ 188 w 188"/>
                  <a:gd name="T75" fmla="*/ 106 h 140"/>
                  <a:gd name="T76" fmla="*/ 188 w 188"/>
                  <a:gd name="T77" fmla="*/ 70 h 140"/>
                  <a:gd name="T78" fmla="*/ 188 w 188"/>
                  <a:gd name="T79" fmla="*/ 34 h 140"/>
                  <a:gd name="T80" fmla="*/ 188 w 188"/>
                  <a:gd name="T81" fmla="*/ 0 h 140"/>
                  <a:gd name="T82" fmla="*/ 142 w 188"/>
                  <a:gd name="T83" fmla="*/ 0 h 140"/>
                  <a:gd name="T84" fmla="*/ 94 w 188"/>
                  <a:gd name="T85" fmla="*/ 0 h 140"/>
                  <a:gd name="T86" fmla="*/ 48 w 188"/>
                  <a:gd name="T87" fmla="*/ 0 h 140"/>
                  <a:gd name="T88" fmla="*/ 0 w 188"/>
                  <a:gd name="T89" fmla="*/ 0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88" h="140">
                    <a:moveTo>
                      <a:pt x="0" y="0"/>
                    </a:moveTo>
                    <a:lnTo>
                      <a:pt x="0" y="34"/>
                    </a:lnTo>
                    <a:lnTo>
                      <a:pt x="0" y="70"/>
                    </a:lnTo>
                    <a:lnTo>
                      <a:pt x="0" y="106"/>
                    </a:lnTo>
                    <a:lnTo>
                      <a:pt x="0" y="140"/>
                    </a:lnTo>
                    <a:lnTo>
                      <a:pt x="20" y="140"/>
                    </a:lnTo>
                    <a:lnTo>
                      <a:pt x="40" y="140"/>
                    </a:lnTo>
                    <a:lnTo>
                      <a:pt x="58" y="140"/>
                    </a:lnTo>
                    <a:lnTo>
                      <a:pt x="78" y="140"/>
                    </a:lnTo>
                    <a:lnTo>
                      <a:pt x="78" y="134"/>
                    </a:lnTo>
                    <a:lnTo>
                      <a:pt x="78" y="128"/>
                    </a:lnTo>
                    <a:lnTo>
                      <a:pt x="78" y="124"/>
                    </a:lnTo>
                    <a:lnTo>
                      <a:pt x="78" y="118"/>
                    </a:lnTo>
                    <a:lnTo>
                      <a:pt x="78" y="118"/>
                    </a:lnTo>
                    <a:lnTo>
                      <a:pt x="80" y="110"/>
                    </a:lnTo>
                    <a:lnTo>
                      <a:pt x="80" y="110"/>
                    </a:lnTo>
                    <a:lnTo>
                      <a:pt x="84" y="106"/>
                    </a:lnTo>
                    <a:lnTo>
                      <a:pt x="84" y="106"/>
                    </a:lnTo>
                    <a:lnTo>
                      <a:pt x="90" y="102"/>
                    </a:lnTo>
                    <a:lnTo>
                      <a:pt x="90" y="102"/>
                    </a:lnTo>
                    <a:lnTo>
                      <a:pt x="96" y="100"/>
                    </a:lnTo>
                    <a:lnTo>
                      <a:pt x="96" y="100"/>
                    </a:lnTo>
                    <a:lnTo>
                      <a:pt x="102" y="102"/>
                    </a:lnTo>
                    <a:lnTo>
                      <a:pt x="102" y="102"/>
                    </a:lnTo>
                    <a:lnTo>
                      <a:pt x="108" y="106"/>
                    </a:lnTo>
                    <a:lnTo>
                      <a:pt x="108" y="106"/>
                    </a:lnTo>
                    <a:lnTo>
                      <a:pt x="112" y="110"/>
                    </a:lnTo>
                    <a:lnTo>
                      <a:pt x="112" y="110"/>
                    </a:lnTo>
                    <a:lnTo>
                      <a:pt x="114" y="118"/>
                    </a:lnTo>
                    <a:lnTo>
                      <a:pt x="114" y="124"/>
                    </a:lnTo>
                    <a:lnTo>
                      <a:pt x="114" y="128"/>
                    </a:lnTo>
                    <a:lnTo>
                      <a:pt x="114" y="134"/>
                    </a:lnTo>
                    <a:lnTo>
                      <a:pt x="114" y="140"/>
                    </a:lnTo>
                    <a:lnTo>
                      <a:pt x="132" y="140"/>
                    </a:lnTo>
                    <a:lnTo>
                      <a:pt x="152" y="140"/>
                    </a:lnTo>
                    <a:lnTo>
                      <a:pt x="170" y="140"/>
                    </a:lnTo>
                    <a:lnTo>
                      <a:pt x="188" y="140"/>
                    </a:lnTo>
                    <a:lnTo>
                      <a:pt x="188" y="106"/>
                    </a:lnTo>
                    <a:lnTo>
                      <a:pt x="188" y="70"/>
                    </a:lnTo>
                    <a:lnTo>
                      <a:pt x="188" y="34"/>
                    </a:lnTo>
                    <a:lnTo>
                      <a:pt x="188" y="0"/>
                    </a:lnTo>
                    <a:lnTo>
                      <a:pt x="142" y="0"/>
                    </a:lnTo>
                    <a:lnTo>
                      <a:pt x="94" y="0"/>
                    </a:lnTo>
                    <a:lnTo>
                      <a:pt x="4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0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14" name="Freeform 178"/>
              <p:cNvSpPr>
                <a:spLocks/>
              </p:cNvSpPr>
              <p:nvPr/>
            </p:nvSpPr>
            <p:spPr bwMode="auto">
              <a:xfrm>
                <a:off x="5346700" y="2716213"/>
                <a:ext cx="581025" cy="260350"/>
              </a:xfrm>
              <a:custGeom>
                <a:avLst/>
                <a:gdLst>
                  <a:gd name="T0" fmla="*/ 292 w 366"/>
                  <a:gd name="T1" fmla="*/ 28 h 164"/>
                  <a:gd name="T2" fmla="*/ 300 w 366"/>
                  <a:gd name="T3" fmla="*/ 32 h 164"/>
                  <a:gd name="T4" fmla="*/ 320 w 366"/>
                  <a:gd name="T5" fmla="*/ 46 h 164"/>
                  <a:gd name="T6" fmla="*/ 344 w 366"/>
                  <a:gd name="T7" fmla="*/ 72 h 164"/>
                  <a:gd name="T8" fmla="*/ 356 w 366"/>
                  <a:gd name="T9" fmla="*/ 90 h 164"/>
                  <a:gd name="T10" fmla="*/ 352 w 366"/>
                  <a:gd name="T11" fmla="*/ 114 h 164"/>
                  <a:gd name="T12" fmla="*/ 328 w 366"/>
                  <a:gd name="T13" fmla="*/ 124 h 164"/>
                  <a:gd name="T14" fmla="*/ 314 w 366"/>
                  <a:gd name="T15" fmla="*/ 130 h 164"/>
                  <a:gd name="T16" fmla="*/ 312 w 366"/>
                  <a:gd name="T17" fmla="*/ 126 h 164"/>
                  <a:gd name="T18" fmla="*/ 306 w 366"/>
                  <a:gd name="T19" fmla="*/ 114 h 164"/>
                  <a:gd name="T20" fmla="*/ 294 w 366"/>
                  <a:gd name="T21" fmla="*/ 100 h 164"/>
                  <a:gd name="T22" fmla="*/ 278 w 366"/>
                  <a:gd name="T23" fmla="*/ 90 h 164"/>
                  <a:gd name="T24" fmla="*/ 278 w 366"/>
                  <a:gd name="T25" fmla="*/ 126 h 164"/>
                  <a:gd name="T26" fmla="*/ 278 w 366"/>
                  <a:gd name="T27" fmla="*/ 164 h 164"/>
                  <a:gd name="T28" fmla="*/ 184 w 366"/>
                  <a:gd name="T29" fmla="*/ 164 h 164"/>
                  <a:gd name="T30" fmla="*/ 90 w 366"/>
                  <a:gd name="T31" fmla="*/ 164 h 164"/>
                  <a:gd name="T32" fmla="*/ 90 w 366"/>
                  <a:gd name="T33" fmla="*/ 126 h 164"/>
                  <a:gd name="T34" fmla="*/ 90 w 366"/>
                  <a:gd name="T35" fmla="*/ 90 h 164"/>
                  <a:gd name="T36" fmla="*/ 80 w 366"/>
                  <a:gd name="T37" fmla="*/ 94 h 164"/>
                  <a:gd name="T38" fmla="*/ 74 w 366"/>
                  <a:gd name="T39" fmla="*/ 100 h 164"/>
                  <a:gd name="T40" fmla="*/ 62 w 366"/>
                  <a:gd name="T41" fmla="*/ 114 h 164"/>
                  <a:gd name="T42" fmla="*/ 54 w 366"/>
                  <a:gd name="T43" fmla="*/ 126 h 164"/>
                  <a:gd name="T44" fmla="*/ 40 w 366"/>
                  <a:gd name="T45" fmla="*/ 124 h 164"/>
                  <a:gd name="T46" fmla="*/ 14 w 366"/>
                  <a:gd name="T47" fmla="*/ 114 h 164"/>
                  <a:gd name="T48" fmla="*/ 0 w 366"/>
                  <a:gd name="T49" fmla="*/ 110 h 164"/>
                  <a:gd name="T50" fmla="*/ 8 w 366"/>
                  <a:gd name="T51" fmla="*/ 92 h 164"/>
                  <a:gd name="T52" fmla="*/ 18 w 366"/>
                  <a:gd name="T53" fmla="*/ 74 h 164"/>
                  <a:gd name="T54" fmla="*/ 36 w 366"/>
                  <a:gd name="T55" fmla="*/ 54 h 164"/>
                  <a:gd name="T56" fmla="*/ 58 w 366"/>
                  <a:gd name="T57" fmla="*/ 34 h 164"/>
                  <a:gd name="T58" fmla="*/ 92 w 366"/>
                  <a:gd name="T59" fmla="*/ 18 h 164"/>
                  <a:gd name="T60" fmla="*/ 110 w 366"/>
                  <a:gd name="T61" fmla="*/ 10 h 164"/>
                  <a:gd name="T62" fmla="*/ 156 w 366"/>
                  <a:gd name="T63" fmla="*/ 2 h 164"/>
                  <a:gd name="T64" fmla="*/ 184 w 366"/>
                  <a:gd name="T65" fmla="*/ 0 h 164"/>
                  <a:gd name="T66" fmla="*/ 194 w 366"/>
                  <a:gd name="T67" fmla="*/ 0 h 164"/>
                  <a:gd name="T68" fmla="*/ 222 w 366"/>
                  <a:gd name="T69" fmla="*/ 4 h 164"/>
                  <a:gd name="T70" fmla="*/ 258 w 366"/>
                  <a:gd name="T71" fmla="*/ 12 h 164"/>
                  <a:gd name="T72" fmla="*/ 276 w 366"/>
                  <a:gd name="T73" fmla="*/ 18 h 164"/>
                  <a:gd name="T74" fmla="*/ 292 w 366"/>
                  <a:gd name="T75" fmla="*/ 28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66" h="164">
                    <a:moveTo>
                      <a:pt x="292" y="28"/>
                    </a:moveTo>
                    <a:lnTo>
                      <a:pt x="292" y="28"/>
                    </a:lnTo>
                    <a:lnTo>
                      <a:pt x="300" y="32"/>
                    </a:lnTo>
                    <a:lnTo>
                      <a:pt x="300" y="32"/>
                    </a:lnTo>
                    <a:lnTo>
                      <a:pt x="320" y="46"/>
                    </a:lnTo>
                    <a:lnTo>
                      <a:pt x="320" y="46"/>
                    </a:lnTo>
                    <a:lnTo>
                      <a:pt x="332" y="58"/>
                    </a:lnTo>
                    <a:lnTo>
                      <a:pt x="344" y="72"/>
                    </a:lnTo>
                    <a:lnTo>
                      <a:pt x="344" y="72"/>
                    </a:lnTo>
                    <a:lnTo>
                      <a:pt x="356" y="90"/>
                    </a:lnTo>
                    <a:lnTo>
                      <a:pt x="366" y="110"/>
                    </a:lnTo>
                    <a:lnTo>
                      <a:pt x="352" y="114"/>
                    </a:lnTo>
                    <a:lnTo>
                      <a:pt x="340" y="120"/>
                    </a:lnTo>
                    <a:lnTo>
                      <a:pt x="328" y="124"/>
                    </a:lnTo>
                    <a:lnTo>
                      <a:pt x="314" y="130"/>
                    </a:lnTo>
                    <a:lnTo>
                      <a:pt x="314" y="130"/>
                    </a:lnTo>
                    <a:lnTo>
                      <a:pt x="312" y="126"/>
                    </a:lnTo>
                    <a:lnTo>
                      <a:pt x="312" y="126"/>
                    </a:lnTo>
                    <a:lnTo>
                      <a:pt x="306" y="114"/>
                    </a:lnTo>
                    <a:lnTo>
                      <a:pt x="306" y="114"/>
                    </a:lnTo>
                    <a:lnTo>
                      <a:pt x="294" y="100"/>
                    </a:lnTo>
                    <a:lnTo>
                      <a:pt x="294" y="100"/>
                    </a:lnTo>
                    <a:lnTo>
                      <a:pt x="286" y="94"/>
                    </a:lnTo>
                    <a:lnTo>
                      <a:pt x="278" y="90"/>
                    </a:lnTo>
                    <a:lnTo>
                      <a:pt x="278" y="108"/>
                    </a:lnTo>
                    <a:lnTo>
                      <a:pt x="278" y="126"/>
                    </a:lnTo>
                    <a:lnTo>
                      <a:pt x="278" y="144"/>
                    </a:lnTo>
                    <a:lnTo>
                      <a:pt x="278" y="164"/>
                    </a:lnTo>
                    <a:lnTo>
                      <a:pt x="230" y="164"/>
                    </a:lnTo>
                    <a:lnTo>
                      <a:pt x="184" y="164"/>
                    </a:lnTo>
                    <a:lnTo>
                      <a:pt x="136" y="164"/>
                    </a:lnTo>
                    <a:lnTo>
                      <a:pt x="90" y="164"/>
                    </a:lnTo>
                    <a:lnTo>
                      <a:pt x="90" y="144"/>
                    </a:lnTo>
                    <a:lnTo>
                      <a:pt x="90" y="126"/>
                    </a:lnTo>
                    <a:lnTo>
                      <a:pt x="90" y="108"/>
                    </a:lnTo>
                    <a:lnTo>
                      <a:pt x="90" y="90"/>
                    </a:lnTo>
                    <a:lnTo>
                      <a:pt x="90" y="90"/>
                    </a:lnTo>
                    <a:lnTo>
                      <a:pt x="80" y="94"/>
                    </a:lnTo>
                    <a:lnTo>
                      <a:pt x="74" y="100"/>
                    </a:lnTo>
                    <a:lnTo>
                      <a:pt x="74" y="100"/>
                    </a:lnTo>
                    <a:lnTo>
                      <a:pt x="62" y="114"/>
                    </a:lnTo>
                    <a:lnTo>
                      <a:pt x="62" y="114"/>
                    </a:lnTo>
                    <a:lnTo>
                      <a:pt x="54" y="126"/>
                    </a:lnTo>
                    <a:lnTo>
                      <a:pt x="54" y="126"/>
                    </a:lnTo>
                    <a:lnTo>
                      <a:pt x="52" y="130"/>
                    </a:lnTo>
                    <a:lnTo>
                      <a:pt x="40" y="124"/>
                    </a:lnTo>
                    <a:lnTo>
                      <a:pt x="26" y="120"/>
                    </a:lnTo>
                    <a:lnTo>
                      <a:pt x="14" y="114"/>
                    </a:lnTo>
                    <a:lnTo>
                      <a:pt x="0" y="110"/>
                    </a:lnTo>
                    <a:lnTo>
                      <a:pt x="0" y="110"/>
                    </a:lnTo>
                    <a:lnTo>
                      <a:pt x="2" y="104"/>
                    </a:lnTo>
                    <a:lnTo>
                      <a:pt x="8" y="92"/>
                    </a:lnTo>
                    <a:lnTo>
                      <a:pt x="8" y="92"/>
                    </a:lnTo>
                    <a:lnTo>
                      <a:pt x="18" y="74"/>
                    </a:lnTo>
                    <a:lnTo>
                      <a:pt x="36" y="54"/>
                    </a:lnTo>
                    <a:lnTo>
                      <a:pt x="36" y="54"/>
                    </a:lnTo>
                    <a:lnTo>
                      <a:pt x="46" y="44"/>
                    </a:lnTo>
                    <a:lnTo>
                      <a:pt x="58" y="34"/>
                    </a:lnTo>
                    <a:lnTo>
                      <a:pt x="74" y="26"/>
                    </a:lnTo>
                    <a:lnTo>
                      <a:pt x="92" y="18"/>
                    </a:lnTo>
                    <a:lnTo>
                      <a:pt x="92" y="18"/>
                    </a:lnTo>
                    <a:lnTo>
                      <a:pt x="110" y="10"/>
                    </a:lnTo>
                    <a:lnTo>
                      <a:pt x="132" y="4"/>
                    </a:lnTo>
                    <a:lnTo>
                      <a:pt x="156" y="2"/>
                    </a:lnTo>
                    <a:lnTo>
                      <a:pt x="184" y="0"/>
                    </a:lnTo>
                    <a:lnTo>
                      <a:pt x="184" y="0"/>
                    </a:lnTo>
                    <a:lnTo>
                      <a:pt x="194" y="0"/>
                    </a:lnTo>
                    <a:lnTo>
                      <a:pt x="194" y="0"/>
                    </a:lnTo>
                    <a:lnTo>
                      <a:pt x="222" y="4"/>
                    </a:lnTo>
                    <a:lnTo>
                      <a:pt x="222" y="4"/>
                    </a:lnTo>
                    <a:lnTo>
                      <a:pt x="240" y="6"/>
                    </a:lnTo>
                    <a:lnTo>
                      <a:pt x="258" y="12"/>
                    </a:lnTo>
                    <a:lnTo>
                      <a:pt x="258" y="12"/>
                    </a:lnTo>
                    <a:lnTo>
                      <a:pt x="276" y="18"/>
                    </a:lnTo>
                    <a:lnTo>
                      <a:pt x="292" y="28"/>
                    </a:lnTo>
                    <a:lnTo>
                      <a:pt x="292" y="28"/>
                    </a:lnTo>
                    <a:close/>
                  </a:path>
                </a:pathLst>
              </a:custGeom>
              <a:solidFill>
                <a:srgbClr val="00A0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15" name="Freeform 179"/>
              <p:cNvSpPr>
                <a:spLocks/>
              </p:cNvSpPr>
              <p:nvPr/>
            </p:nvSpPr>
            <p:spPr bwMode="auto">
              <a:xfrm>
                <a:off x="5353050" y="2738438"/>
                <a:ext cx="184150" cy="155575"/>
              </a:xfrm>
              <a:custGeom>
                <a:avLst/>
                <a:gdLst>
                  <a:gd name="T0" fmla="*/ 0 w 116"/>
                  <a:gd name="T1" fmla="*/ 96 h 98"/>
                  <a:gd name="T2" fmla="*/ 2 w 116"/>
                  <a:gd name="T3" fmla="*/ 98 h 98"/>
                  <a:gd name="T4" fmla="*/ 4 w 116"/>
                  <a:gd name="T5" fmla="*/ 98 h 98"/>
                  <a:gd name="T6" fmla="*/ 4 w 116"/>
                  <a:gd name="T7" fmla="*/ 98 h 98"/>
                  <a:gd name="T8" fmla="*/ 6 w 116"/>
                  <a:gd name="T9" fmla="*/ 98 h 98"/>
                  <a:gd name="T10" fmla="*/ 6 w 116"/>
                  <a:gd name="T11" fmla="*/ 98 h 98"/>
                  <a:gd name="T12" fmla="*/ 12 w 116"/>
                  <a:gd name="T13" fmla="*/ 86 h 98"/>
                  <a:gd name="T14" fmla="*/ 12 w 116"/>
                  <a:gd name="T15" fmla="*/ 86 h 98"/>
                  <a:gd name="T16" fmla="*/ 18 w 116"/>
                  <a:gd name="T17" fmla="*/ 74 h 98"/>
                  <a:gd name="T18" fmla="*/ 30 w 116"/>
                  <a:gd name="T19" fmla="*/ 60 h 98"/>
                  <a:gd name="T20" fmla="*/ 30 w 116"/>
                  <a:gd name="T21" fmla="*/ 60 h 98"/>
                  <a:gd name="T22" fmla="*/ 46 w 116"/>
                  <a:gd name="T23" fmla="*/ 44 h 98"/>
                  <a:gd name="T24" fmla="*/ 64 w 116"/>
                  <a:gd name="T25" fmla="*/ 28 h 98"/>
                  <a:gd name="T26" fmla="*/ 64 w 116"/>
                  <a:gd name="T27" fmla="*/ 28 h 98"/>
                  <a:gd name="T28" fmla="*/ 76 w 116"/>
                  <a:gd name="T29" fmla="*/ 22 h 98"/>
                  <a:gd name="T30" fmla="*/ 88 w 116"/>
                  <a:gd name="T31" fmla="*/ 14 h 98"/>
                  <a:gd name="T32" fmla="*/ 102 w 116"/>
                  <a:gd name="T33" fmla="*/ 10 h 98"/>
                  <a:gd name="T34" fmla="*/ 116 w 116"/>
                  <a:gd name="T35" fmla="*/ 4 h 98"/>
                  <a:gd name="T36" fmla="*/ 116 w 116"/>
                  <a:gd name="T37" fmla="*/ 4 h 98"/>
                  <a:gd name="T38" fmla="*/ 116 w 116"/>
                  <a:gd name="T39" fmla="*/ 2 h 98"/>
                  <a:gd name="T40" fmla="*/ 116 w 116"/>
                  <a:gd name="T41" fmla="*/ 0 h 98"/>
                  <a:gd name="T42" fmla="*/ 116 w 116"/>
                  <a:gd name="T43" fmla="*/ 0 h 98"/>
                  <a:gd name="T44" fmla="*/ 116 w 116"/>
                  <a:gd name="T45" fmla="*/ 0 h 98"/>
                  <a:gd name="T46" fmla="*/ 100 w 116"/>
                  <a:gd name="T47" fmla="*/ 4 h 98"/>
                  <a:gd name="T48" fmla="*/ 86 w 116"/>
                  <a:gd name="T49" fmla="*/ 10 h 98"/>
                  <a:gd name="T50" fmla="*/ 74 w 116"/>
                  <a:gd name="T51" fmla="*/ 16 h 98"/>
                  <a:gd name="T52" fmla="*/ 62 w 116"/>
                  <a:gd name="T53" fmla="*/ 24 h 98"/>
                  <a:gd name="T54" fmla="*/ 62 w 116"/>
                  <a:gd name="T55" fmla="*/ 24 h 98"/>
                  <a:gd name="T56" fmla="*/ 42 w 116"/>
                  <a:gd name="T57" fmla="*/ 40 h 98"/>
                  <a:gd name="T58" fmla="*/ 26 w 116"/>
                  <a:gd name="T59" fmla="*/ 56 h 98"/>
                  <a:gd name="T60" fmla="*/ 26 w 116"/>
                  <a:gd name="T61" fmla="*/ 56 h 98"/>
                  <a:gd name="T62" fmla="*/ 14 w 116"/>
                  <a:gd name="T63" fmla="*/ 72 h 98"/>
                  <a:gd name="T64" fmla="*/ 6 w 116"/>
                  <a:gd name="T65" fmla="*/ 84 h 98"/>
                  <a:gd name="T66" fmla="*/ 6 w 116"/>
                  <a:gd name="T67" fmla="*/ 84 h 98"/>
                  <a:gd name="T68" fmla="*/ 0 w 116"/>
                  <a:gd name="T69" fmla="*/ 96 h 98"/>
                  <a:gd name="T70" fmla="*/ 0 w 116"/>
                  <a:gd name="T71" fmla="*/ 96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16" h="98">
                    <a:moveTo>
                      <a:pt x="0" y="96"/>
                    </a:moveTo>
                    <a:lnTo>
                      <a:pt x="2" y="98"/>
                    </a:lnTo>
                    <a:lnTo>
                      <a:pt x="4" y="98"/>
                    </a:lnTo>
                    <a:lnTo>
                      <a:pt x="4" y="98"/>
                    </a:lnTo>
                    <a:lnTo>
                      <a:pt x="6" y="98"/>
                    </a:lnTo>
                    <a:lnTo>
                      <a:pt x="6" y="98"/>
                    </a:lnTo>
                    <a:lnTo>
                      <a:pt x="12" y="86"/>
                    </a:lnTo>
                    <a:lnTo>
                      <a:pt x="12" y="86"/>
                    </a:lnTo>
                    <a:lnTo>
                      <a:pt x="18" y="74"/>
                    </a:lnTo>
                    <a:lnTo>
                      <a:pt x="30" y="60"/>
                    </a:lnTo>
                    <a:lnTo>
                      <a:pt x="30" y="60"/>
                    </a:lnTo>
                    <a:lnTo>
                      <a:pt x="46" y="44"/>
                    </a:lnTo>
                    <a:lnTo>
                      <a:pt x="64" y="28"/>
                    </a:lnTo>
                    <a:lnTo>
                      <a:pt x="64" y="28"/>
                    </a:lnTo>
                    <a:lnTo>
                      <a:pt x="76" y="22"/>
                    </a:lnTo>
                    <a:lnTo>
                      <a:pt x="88" y="14"/>
                    </a:lnTo>
                    <a:lnTo>
                      <a:pt x="102" y="10"/>
                    </a:lnTo>
                    <a:lnTo>
                      <a:pt x="116" y="4"/>
                    </a:lnTo>
                    <a:lnTo>
                      <a:pt x="116" y="4"/>
                    </a:lnTo>
                    <a:lnTo>
                      <a:pt x="116" y="2"/>
                    </a:lnTo>
                    <a:lnTo>
                      <a:pt x="116" y="0"/>
                    </a:lnTo>
                    <a:lnTo>
                      <a:pt x="116" y="0"/>
                    </a:lnTo>
                    <a:lnTo>
                      <a:pt x="116" y="0"/>
                    </a:lnTo>
                    <a:lnTo>
                      <a:pt x="100" y="4"/>
                    </a:lnTo>
                    <a:lnTo>
                      <a:pt x="86" y="10"/>
                    </a:lnTo>
                    <a:lnTo>
                      <a:pt x="74" y="16"/>
                    </a:lnTo>
                    <a:lnTo>
                      <a:pt x="62" y="24"/>
                    </a:lnTo>
                    <a:lnTo>
                      <a:pt x="62" y="24"/>
                    </a:lnTo>
                    <a:lnTo>
                      <a:pt x="42" y="40"/>
                    </a:lnTo>
                    <a:lnTo>
                      <a:pt x="26" y="56"/>
                    </a:lnTo>
                    <a:lnTo>
                      <a:pt x="26" y="56"/>
                    </a:lnTo>
                    <a:lnTo>
                      <a:pt x="14" y="72"/>
                    </a:lnTo>
                    <a:lnTo>
                      <a:pt x="6" y="84"/>
                    </a:lnTo>
                    <a:lnTo>
                      <a:pt x="6" y="84"/>
                    </a:lnTo>
                    <a:lnTo>
                      <a:pt x="0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16" name="Freeform 180"/>
              <p:cNvSpPr>
                <a:spLocks/>
              </p:cNvSpPr>
              <p:nvPr/>
            </p:nvSpPr>
            <p:spPr bwMode="auto">
              <a:xfrm>
                <a:off x="5368925" y="2751138"/>
                <a:ext cx="180975" cy="152400"/>
              </a:xfrm>
              <a:custGeom>
                <a:avLst/>
                <a:gdLst>
                  <a:gd name="T0" fmla="*/ 0 w 114"/>
                  <a:gd name="T1" fmla="*/ 94 h 96"/>
                  <a:gd name="T2" fmla="*/ 2 w 114"/>
                  <a:gd name="T3" fmla="*/ 94 h 96"/>
                  <a:gd name="T4" fmla="*/ 4 w 114"/>
                  <a:gd name="T5" fmla="*/ 94 h 96"/>
                  <a:gd name="T6" fmla="*/ 4 w 114"/>
                  <a:gd name="T7" fmla="*/ 96 h 96"/>
                  <a:gd name="T8" fmla="*/ 6 w 114"/>
                  <a:gd name="T9" fmla="*/ 96 h 96"/>
                  <a:gd name="T10" fmla="*/ 6 w 114"/>
                  <a:gd name="T11" fmla="*/ 96 h 96"/>
                  <a:gd name="T12" fmla="*/ 10 w 114"/>
                  <a:gd name="T13" fmla="*/ 84 h 96"/>
                  <a:gd name="T14" fmla="*/ 10 w 114"/>
                  <a:gd name="T15" fmla="*/ 84 h 96"/>
                  <a:gd name="T16" fmla="*/ 18 w 114"/>
                  <a:gd name="T17" fmla="*/ 72 h 96"/>
                  <a:gd name="T18" fmla="*/ 28 w 114"/>
                  <a:gd name="T19" fmla="*/ 58 h 96"/>
                  <a:gd name="T20" fmla="*/ 28 w 114"/>
                  <a:gd name="T21" fmla="*/ 58 h 96"/>
                  <a:gd name="T22" fmla="*/ 44 w 114"/>
                  <a:gd name="T23" fmla="*/ 42 h 96"/>
                  <a:gd name="T24" fmla="*/ 62 w 114"/>
                  <a:gd name="T25" fmla="*/ 28 h 96"/>
                  <a:gd name="T26" fmla="*/ 62 w 114"/>
                  <a:gd name="T27" fmla="*/ 28 h 96"/>
                  <a:gd name="T28" fmla="*/ 86 w 114"/>
                  <a:gd name="T29" fmla="*/ 16 h 96"/>
                  <a:gd name="T30" fmla="*/ 98 w 114"/>
                  <a:gd name="T31" fmla="*/ 10 h 96"/>
                  <a:gd name="T32" fmla="*/ 114 w 114"/>
                  <a:gd name="T33" fmla="*/ 6 h 96"/>
                  <a:gd name="T34" fmla="*/ 114 w 114"/>
                  <a:gd name="T35" fmla="*/ 4 h 96"/>
                  <a:gd name="T36" fmla="*/ 114 w 114"/>
                  <a:gd name="T37" fmla="*/ 2 h 96"/>
                  <a:gd name="T38" fmla="*/ 112 w 114"/>
                  <a:gd name="T39" fmla="*/ 2 h 96"/>
                  <a:gd name="T40" fmla="*/ 112 w 114"/>
                  <a:gd name="T41" fmla="*/ 0 h 96"/>
                  <a:gd name="T42" fmla="*/ 112 w 114"/>
                  <a:gd name="T43" fmla="*/ 0 h 96"/>
                  <a:gd name="T44" fmla="*/ 98 w 114"/>
                  <a:gd name="T45" fmla="*/ 4 h 96"/>
                  <a:gd name="T46" fmla="*/ 84 w 114"/>
                  <a:gd name="T47" fmla="*/ 10 h 96"/>
                  <a:gd name="T48" fmla="*/ 70 w 114"/>
                  <a:gd name="T49" fmla="*/ 16 h 96"/>
                  <a:gd name="T50" fmla="*/ 58 w 114"/>
                  <a:gd name="T51" fmla="*/ 24 h 96"/>
                  <a:gd name="T52" fmla="*/ 58 w 114"/>
                  <a:gd name="T53" fmla="*/ 24 h 96"/>
                  <a:gd name="T54" fmla="*/ 40 w 114"/>
                  <a:gd name="T55" fmla="*/ 40 h 96"/>
                  <a:gd name="T56" fmla="*/ 24 w 114"/>
                  <a:gd name="T57" fmla="*/ 54 h 96"/>
                  <a:gd name="T58" fmla="*/ 24 w 114"/>
                  <a:gd name="T59" fmla="*/ 54 h 96"/>
                  <a:gd name="T60" fmla="*/ 14 w 114"/>
                  <a:gd name="T61" fmla="*/ 70 h 96"/>
                  <a:gd name="T62" fmla="*/ 6 w 114"/>
                  <a:gd name="T63" fmla="*/ 82 h 96"/>
                  <a:gd name="T64" fmla="*/ 6 w 114"/>
                  <a:gd name="T65" fmla="*/ 82 h 96"/>
                  <a:gd name="T66" fmla="*/ 0 w 114"/>
                  <a:gd name="T67" fmla="*/ 94 h 96"/>
                  <a:gd name="T68" fmla="*/ 0 w 114"/>
                  <a:gd name="T69" fmla="*/ 94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4" h="96">
                    <a:moveTo>
                      <a:pt x="0" y="94"/>
                    </a:moveTo>
                    <a:lnTo>
                      <a:pt x="2" y="94"/>
                    </a:lnTo>
                    <a:lnTo>
                      <a:pt x="4" y="94"/>
                    </a:lnTo>
                    <a:lnTo>
                      <a:pt x="4" y="96"/>
                    </a:lnTo>
                    <a:lnTo>
                      <a:pt x="6" y="96"/>
                    </a:lnTo>
                    <a:lnTo>
                      <a:pt x="6" y="96"/>
                    </a:lnTo>
                    <a:lnTo>
                      <a:pt x="10" y="84"/>
                    </a:lnTo>
                    <a:lnTo>
                      <a:pt x="10" y="84"/>
                    </a:lnTo>
                    <a:lnTo>
                      <a:pt x="18" y="72"/>
                    </a:lnTo>
                    <a:lnTo>
                      <a:pt x="28" y="58"/>
                    </a:lnTo>
                    <a:lnTo>
                      <a:pt x="28" y="58"/>
                    </a:lnTo>
                    <a:lnTo>
                      <a:pt x="44" y="42"/>
                    </a:lnTo>
                    <a:lnTo>
                      <a:pt x="62" y="28"/>
                    </a:lnTo>
                    <a:lnTo>
                      <a:pt x="62" y="28"/>
                    </a:lnTo>
                    <a:lnTo>
                      <a:pt x="86" y="16"/>
                    </a:lnTo>
                    <a:lnTo>
                      <a:pt x="98" y="10"/>
                    </a:lnTo>
                    <a:lnTo>
                      <a:pt x="114" y="6"/>
                    </a:lnTo>
                    <a:lnTo>
                      <a:pt x="114" y="4"/>
                    </a:lnTo>
                    <a:lnTo>
                      <a:pt x="114" y="2"/>
                    </a:lnTo>
                    <a:lnTo>
                      <a:pt x="112" y="2"/>
                    </a:lnTo>
                    <a:lnTo>
                      <a:pt x="112" y="0"/>
                    </a:lnTo>
                    <a:lnTo>
                      <a:pt x="112" y="0"/>
                    </a:lnTo>
                    <a:lnTo>
                      <a:pt x="98" y="4"/>
                    </a:lnTo>
                    <a:lnTo>
                      <a:pt x="84" y="10"/>
                    </a:lnTo>
                    <a:lnTo>
                      <a:pt x="70" y="16"/>
                    </a:lnTo>
                    <a:lnTo>
                      <a:pt x="58" y="24"/>
                    </a:lnTo>
                    <a:lnTo>
                      <a:pt x="58" y="24"/>
                    </a:lnTo>
                    <a:lnTo>
                      <a:pt x="40" y="40"/>
                    </a:lnTo>
                    <a:lnTo>
                      <a:pt x="24" y="54"/>
                    </a:lnTo>
                    <a:lnTo>
                      <a:pt x="24" y="54"/>
                    </a:lnTo>
                    <a:lnTo>
                      <a:pt x="14" y="70"/>
                    </a:lnTo>
                    <a:lnTo>
                      <a:pt x="6" y="82"/>
                    </a:lnTo>
                    <a:lnTo>
                      <a:pt x="6" y="82"/>
                    </a:lnTo>
                    <a:lnTo>
                      <a:pt x="0" y="94"/>
                    </a:lnTo>
                    <a:lnTo>
                      <a:pt x="0" y="9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17" name="Freeform 181"/>
              <p:cNvSpPr>
                <a:spLocks/>
              </p:cNvSpPr>
              <p:nvPr/>
            </p:nvSpPr>
            <p:spPr bwMode="auto">
              <a:xfrm>
                <a:off x="5737225" y="2738438"/>
                <a:ext cx="184150" cy="155575"/>
              </a:xfrm>
              <a:custGeom>
                <a:avLst/>
                <a:gdLst>
                  <a:gd name="T0" fmla="*/ 0 w 116"/>
                  <a:gd name="T1" fmla="*/ 4 h 98"/>
                  <a:gd name="T2" fmla="*/ 0 w 116"/>
                  <a:gd name="T3" fmla="*/ 4 h 98"/>
                  <a:gd name="T4" fmla="*/ 14 w 116"/>
                  <a:gd name="T5" fmla="*/ 10 h 98"/>
                  <a:gd name="T6" fmla="*/ 28 w 116"/>
                  <a:gd name="T7" fmla="*/ 14 h 98"/>
                  <a:gd name="T8" fmla="*/ 42 w 116"/>
                  <a:gd name="T9" fmla="*/ 22 h 98"/>
                  <a:gd name="T10" fmla="*/ 52 w 116"/>
                  <a:gd name="T11" fmla="*/ 28 h 98"/>
                  <a:gd name="T12" fmla="*/ 52 w 116"/>
                  <a:gd name="T13" fmla="*/ 28 h 98"/>
                  <a:gd name="T14" fmla="*/ 72 w 116"/>
                  <a:gd name="T15" fmla="*/ 44 h 98"/>
                  <a:gd name="T16" fmla="*/ 86 w 116"/>
                  <a:gd name="T17" fmla="*/ 60 h 98"/>
                  <a:gd name="T18" fmla="*/ 86 w 116"/>
                  <a:gd name="T19" fmla="*/ 60 h 98"/>
                  <a:gd name="T20" fmla="*/ 98 w 116"/>
                  <a:gd name="T21" fmla="*/ 74 h 98"/>
                  <a:gd name="T22" fmla="*/ 106 w 116"/>
                  <a:gd name="T23" fmla="*/ 86 h 98"/>
                  <a:gd name="T24" fmla="*/ 106 w 116"/>
                  <a:gd name="T25" fmla="*/ 86 h 98"/>
                  <a:gd name="T26" fmla="*/ 112 w 116"/>
                  <a:gd name="T27" fmla="*/ 98 h 98"/>
                  <a:gd name="T28" fmla="*/ 112 w 116"/>
                  <a:gd name="T29" fmla="*/ 98 h 98"/>
                  <a:gd name="T30" fmla="*/ 114 w 116"/>
                  <a:gd name="T31" fmla="*/ 98 h 98"/>
                  <a:gd name="T32" fmla="*/ 114 w 116"/>
                  <a:gd name="T33" fmla="*/ 98 h 98"/>
                  <a:gd name="T34" fmla="*/ 116 w 116"/>
                  <a:gd name="T35" fmla="*/ 96 h 98"/>
                  <a:gd name="T36" fmla="*/ 116 w 116"/>
                  <a:gd name="T37" fmla="*/ 96 h 98"/>
                  <a:gd name="T38" fmla="*/ 110 w 116"/>
                  <a:gd name="T39" fmla="*/ 84 h 98"/>
                  <a:gd name="T40" fmla="*/ 110 w 116"/>
                  <a:gd name="T41" fmla="*/ 84 h 98"/>
                  <a:gd name="T42" fmla="*/ 102 w 116"/>
                  <a:gd name="T43" fmla="*/ 72 h 98"/>
                  <a:gd name="T44" fmla="*/ 90 w 116"/>
                  <a:gd name="T45" fmla="*/ 56 h 98"/>
                  <a:gd name="T46" fmla="*/ 90 w 116"/>
                  <a:gd name="T47" fmla="*/ 56 h 98"/>
                  <a:gd name="T48" fmla="*/ 76 w 116"/>
                  <a:gd name="T49" fmla="*/ 40 h 98"/>
                  <a:gd name="T50" fmla="*/ 56 w 116"/>
                  <a:gd name="T51" fmla="*/ 24 h 98"/>
                  <a:gd name="T52" fmla="*/ 56 w 116"/>
                  <a:gd name="T53" fmla="*/ 24 h 98"/>
                  <a:gd name="T54" fmla="*/ 44 w 116"/>
                  <a:gd name="T55" fmla="*/ 16 h 98"/>
                  <a:gd name="T56" fmla="*/ 30 w 116"/>
                  <a:gd name="T57" fmla="*/ 10 h 98"/>
                  <a:gd name="T58" fmla="*/ 16 w 116"/>
                  <a:gd name="T59" fmla="*/ 4 h 98"/>
                  <a:gd name="T60" fmla="*/ 2 w 116"/>
                  <a:gd name="T61" fmla="*/ 0 h 98"/>
                  <a:gd name="T62" fmla="*/ 0 w 116"/>
                  <a:gd name="T63" fmla="*/ 0 h 98"/>
                  <a:gd name="T64" fmla="*/ 0 w 116"/>
                  <a:gd name="T65" fmla="*/ 2 h 98"/>
                  <a:gd name="T66" fmla="*/ 0 w 116"/>
                  <a:gd name="T67" fmla="*/ 4 h 98"/>
                  <a:gd name="T68" fmla="*/ 0 w 116"/>
                  <a:gd name="T69" fmla="*/ 4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6" h="98">
                    <a:moveTo>
                      <a:pt x="0" y="4"/>
                    </a:moveTo>
                    <a:lnTo>
                      <a:pt x="0" y="4"/>
                    </a:lnTo>
                    <a:lnTo>
                      <a:pt x="14" y="10"/>
                    </a:lnTo>
                    <a:lnTo>
                      <a:pt x="28" y="14"/>
                    </a:lnTo>
                    <a:lnTo>
                      <a:pt x="42" y="22"/>
                    </a:lnTo>
                    <a:lnTo>
                      <a:pt x="52" y="28"/>
                    </a:lnTo>
                    <a:lnTo>
                      <a:pt x="52" y="28"/>
                    </a:lnTo>
                    <a:lnTo>
                      <a:pt x="72" y="44"/>
                    </a:lnTo>
                    <a:lnTo>
                      <a:pt x="86" y="60"/>
                    </a:lnTo>
                    <a:lnTo>
                      <a:pt x="86" y="60"/>
                    </a:lnTo>
                    <a:lnTo>
                      <a:pt x="98" y="74"/>
                    </a:lnTo>
                    <a:lnTo>
                      <a:pt x="106" y="86"/>
                    </a:lnTo>
                    <a:lnTo>
                      <a:pt x="106" y="86"/>
                    </a:lnTo>
                    <a:lnTo>
                      <a:pt x="112" y="98"/>
                    </a:lnTo>
                    <a:lnTo>
                      <a:pt x="112" y="98"/>
                    </a:lnTo>
                    <a:lnTo>
                      <a:pt x="114" y="98"/>
                    </a:lnTo>
                    <a:lnTo>
                      <a:pt x="114" y="98"/>
                    </a:lnTo>
                    <a:lnTo>
                      <a:pt x="116" y="96"/>
                    </a:lnTo>
                    <a:lnTo>
                      <a:pt x="116" y="96"/>
                    </a:lnTo>
                    <a:lnTo>
                      <a:pt x="110" y="84"/>
                    </a:lnTo>
                    <a:lnTo>
                      <a:pt x="110" y="84"/>
                    </a:lnTo>
                    <a:lnTo>
                      <a:pt x="102" y="72"/>
                    </a:lnTo>
                    <a:lnTo>
                      <a:pt x="90" y="56"/>
                    </a:lnTo>
                    <a:lnTo>
                      <a:pt x="90" y="56"/>
                    </a:lnTo>
                    <a:lnTo>
                      <a:pt x="76" y="40"/>
                    </a:lnTo>
                    <a:lnTo>
                      <a:pt x="56" y="24"/>
                    </a:lnTo>
                    <a:lnTo>
                      <a:pt x="56" y="24"/>
                    </a:lnTo>
                    <a:lnTo>
                      <a:pt x="44" y="16"/>
                    </a:lnTo>
                    <a:lnTo>
                      <a:pt x="30" y="10"/>
                    </a:lnTo>
                    <a:lnTo>
                      <a:pt x="16" y="4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18" name="Freeform 182"/>
              <p:cNvSpPr>
                <a:spLocks/>
              </p:cNvSpPr>
              <p:nvPr/>
            </p:nvSpPr>
            <p:spPr bwMode="auto">
              <a:xfrm>
                <a:off x="5724525" y="2751138"/>
                <a:ext cx="180975" cy="152400"/>
              </a:xfrm>
              <a:custGeom>
                <a:avLst/>
                <a:gdLst>
                  <a:gd name="T0" fmla="*/ 0 w 114"/>
                  <a:gd name="T1" fmla="*/ 6 h 96"/>
                  <a:gd name="T2" fmla="*/ 0 w 114"/>
                  <a:gd name="T3" fmla="*/ 6 h 96"/>
                  <a:gd name="T4" fmla="*/ 16 w 114"/>
                  <a:gd name="T5" fmla="*/ 10 h 96"/>
                  <a:gd name="T6" fmla="*/ 30 w 114"/>
                  <a:gd name="T7" fmla="*/ 16 h 96"/>
                  <a:gd name="T8" fmla="*/ 52 w 114"/>
                  <a:gd name="T9" fmla="*/ 28 h 96"/>
                  <a:gd name="T10" fmla="*/ 52 w 114"/>
                  <a:gd name="T11" fmla="*/ 28 h 96"/>
                  <a:gd name="T12" fmla="*/ 72 w 114"/>
                  <a:gd name="T13" fmla="*/ 42 h 96"/>
                  <a:gd name="T14" fmla="*/ 86 w 114"/>
                  <a:gd name="T15" fmla="*/ 58 h 96"/>
                  <a:gd name="T16" fmla="*/ 86 w 114"/>
                  <a:gd name="T17" fmla="*/ 58 h 96"/>
                  <a:gd name="T18" fmla="*/ 96 w 114"/>
                  <a:gd name="T19" fmla="*/ 72 h 96"/>
                  <a:gd name="T20" fmla="*/ 104 w 114"/>
                  <a:gd name="T21" fmla="*/ 84 h 96"/>
                  <a:gd name="T22" fmla="*/ 104 w 114"/>
                  <a:gd name="T23" fmla="*/ 84 h 96"/>
                  <a:gd name="T24" fmla="*/ 108 w 114"/>
                  <a:gd name="T25" fmla="*/ 96 h 96"/>
                  <a:gd name="T26" fmla="*/ 110 w 114"/>
                  <a:gd name="T27" fmla="*/ 96 h 96"/>
                  <a:gd name="T28" fmla="*/ 112 w 114"/>
                  <a:gd name="T29" fmla="*/ 94 h 96"/>
                  <a:gd name="T30" fmla="*/ 112 w 114"/>
                  <a:gd name="T31" fmla="*/ 94 h 96"/>
                  <a:gd name="T32" fmla="*/ 114 w 114"/>
                  <a:gd name="T33" fmla="*/ 94 h 96"/>
                  <a:gd name="T34" fmla="*/ 114 w 114"/>
                  <a:gd name="T35" fmla="*/ 94 h 96"/>
                  <a:gd name="T36" fmla="*/ 108 w 114"/>
                  <a:gd name="T37" fmla="*/ 82 h 96"/>
                  <a:gd name="T38" fmla="*/ 108 w 114"/>
                  <a:gd name="T39" fmla="*/ 82 h 96"/>
                  <a:gd name="T40" fmla="*/ 102 w 114"/>
                  <a:gd name="T41" fmla="*/ 70 h 96"/>
                  <a:gd name="T42" fmla="*/ 90 w 114"/>
                  <a:gd name="T43" fmla="*/ 54 h 96"/>
                  <a:gd name="T44" fmla="*/ 90 w 114"/>
                  <a:gd name="T45" fmla="*/ 54 h 96"/>
                  <a:gd name="T46" fmla="*/ 76 w 114"/>
                  <a:gd name="T47" fmla="*/ 40 h 96"/>
                  <a:gd name="T48" fmla="*/ 56 w 114"/>
                  <a:gd name="T49" fmla="*/ 24 h 96"/>
                  <a:gd name="T50" fmla="*/ 56 w 114"/>
                  <a:gd name="T51" fmla="*/ 24 h 96"/>
                  <a:gd name="T52" fmla="*/ 44 w 114"/>
                  <a:gd name="T53" fmla="*/ 16 h 96"/>
                  <a:gd name="T54" fmla="*/ 32 w 114"/>
                  <a:gd name="T55" fmla="*/ 10 h 96"/>
                  <a:gd name="T56" fmla="*/ 18 w 114"/>
                  <a:gd name="T57" fmla="*/ 4 h 96"/>
                  <a:gd name="T58" fmla="*/ 2 w 114"/>
                  <a:gd name="T59" fmla="*/ 0 h 96"/>
                  <a:gd name="T60" fmla="*/ 2 w 114"/>
                  <a:gd name="T61" fmla="*/ 2 h 96"/>
                  <a:gd name="T62" fmla="*/ 2 w 114"/>
                  <a:gd name="T63" fmla="*/ 2 h 96"/>
                  <a:gd name="T64" fmla="*/ 2 w 114"/>
                  <a:gd name="T65" fmla="*/ 4 h 96"/>
                  <a:gd name="T66" fmla="*/ 0 w 114"/>
                  <a:gd name="T67" fmla="*/ 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14" h="96">
                    <a:moveTo>
                      <a:pt x="0" y="6"/>
                    </a:moveTo>
                    <a:lnTo>
                      <a:pt x="0" y="6"/>
                    </a:lnTo>
                    <a:lnTo>
                      <a:pt x="16" y="10"/>
                    </a:lnTo>
                    <a:lnTo>
                      <a:pt x="30" y="16"/>
                    </a:lnTo>
                    <a:lnTo>
                      <a:pt x="52" y="28"/>
                    </a:lnTo>
                    <a:lnTo>
                      <a:pt x="52" y="28"/>
                    </a:lnTo>
                    <a:lnTo>
                      <a:pt x="72" y="42"/>
                    </a:lnTo>
                    <a:lnTo>
                      <a:pt x="86" y="58"/>
                    </a:lnTo>
                    <a:lnTo>
                      <a:pt x="86" y="58"/>
                    </a:lnTo>
                    <a:lnTo>
                      <a:pt x="96" y="72"/>
                    </a:lnTo>
                    <a:lnTo>
                      <a:pt x="104" y="84"/>
                    </a:lnTo>
                    <a:lnTo>
                      <a:pt x="104" y="84"/>
                    </a:lnTo>
                    <a:lnTo>
                      <a:pt x="108" y="96"/>
                    </a:lnTo>
                    <a:lnTo>
                      <a:pt x="110" y="96"/>
                    </a:lnTo>
                    <a:lnTo>
                      <a:pt x="112" y="94"/>
                    </a:lnTo>
                    <a:lnTo>
                      <a:pt x="112" y="94"/>
                    </a:lnTo>
                    <a:lnTo>
                      <a:pt x="114" y="94"/>
                    </a:lnTo>
                    <a:lnTo>
                      <a:pt x="114" y="94"/>
                    </a:lnTo>
                    <a:lnTo>
                      <a:pt x="108" y="82"/>
                    </a:lnTo>
                    <a:lnTo>
                      <a:pt x="108" y="82"/>
                    </a:lnTo>
                    <a:lnTo>
                      <a:pt x="102" y="70"/>
                    </a:lnTo>
                    <a:lnTo>
                      <a:pt x="90" y="54"/>
                    </a:lnTo>
                    <a:lnTo>
                      <a:pt x="90" y="54"/>
                    </a:lnTo>
                    <a:lnTo>
                      <a:pt x="76" y="40"/>
                    </a:lnTo>
                    <a:lnTo>
                      <a:pt x="56" y="24"/>
                    </a:lnTo>
                    <a:lnTo>
                      <a:pt x="56" y="24"/>
                    </a:lnTo>
                    <a:lnTo>
                      <a:pt x="44" y="16"/>
                    </a:lnTo>
                    <a:lnTo>
                      <a:pt x="32" y="10"/>
                    </a:lnTo>
                    <a:lnTo>
                      <a:pt x="18" y="4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2" y="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19" name="Freeform 183"/>
              <p:cNvSpPr>
                <a:spLocks/>
              </p:cNvSpPr>
              <p:nvPr/>
            </p:nvSpPr>
            <p:spPr bwMode="auto">
              <a:xfrm>
                <a:off x="5534025" y="2687638"/>
                <a:ext cx="215900" cy="92075"/>
              </a:xfrm>
              <a:custGeom>
                <a:avLst/>
                <a:gdLst>
                  <a:gd name="T0" fmla="*/ 136 w 136"/>
                  <a:gd name="T1" fmla="*/ 30 h 58"/>
                  <a:gd name="T2" fmla="*/ 136 w 136"/>
                  <a:gd name="T3" fmla="*/ 30 h 58"/>
                  <a:gd name="T4" fmla="*/ 134 w 136"/>
                  <a:gd name="T5" fmla="*/ 34 h 58"/>
                  <a:gd name="T6" fmla="*/ 130 w 136"/>
                  <a:gd name="T7" fmla="*/ 40 h 58"/>
                  <a:gd name="T8" fmla="*/ 130 w 136"/>
                  <a:gd name="T9" fmla="*/ 40 h 58"/>
                  <a:gd name="T10" fmla="*/ 124 w 136"/>
                  <a:gd name="T11" fmla="*/ 46 h 58"/>
                  <a:gd name="T12" fmla="*/ 116 w 136"/>
                  <a:gd name="T13" fmla="*/ 50 h 58"/>
                  <a:gd name="T14" fmla="*/ 116 w 136"/>
                  <a:gd name="T15" fmla="*/ 50 h 58"/>
                  <a:gd name="T16" fmla="*/ 106 w 136"/>
                  <a:gd name="T17" fmla="*/ 54 h 58"/>
                  <a:gd name="T18" fmla="*/ 94 w 136"/>
                  <a:gd name="T19" fmla="*/ 56 h 58"/>
                  <a:gd name="T20" fmla="*/ 94 w 136"/>
                  <a:gd name="T21" fmla="*/ 56 h 58"/>
                  <a:gd name="T22" fmla="*/ 82 w 136"/>
                  <a:gd name="T23" fmla="*/ 58 h 58"/>
                  <a:gd name="T24" fmla="*/ 68 w 136"/>
                  <a:gd name="T25" fmla="*/ 58 h 58"/>
                  <a:gd name="T26" fmla="*/ 68 w 136"/>
                  <a:gd name="T27" fmla="*/ 58 h 58"/>
                  <a:gd name="T28" fmla="*/ 54 w 136"/>
                  <a:gd name="T29" fmla="*/ 58 h 58"/>
                  <a:gd name="T30" fmla="*/ 42 w 136"/>
                  <a:gd name="T31" fmla="*/ 56 h 58"/>
                  <a:gd name="T32" fmla="*/ 42 w 136"/>
                  <a:gd name="T33" fmla="*/ 56 h 58"/>
                  <a:gd name="T34" fmla="*/ 30 w 136"/>
                  <a:gd name="T35" fmla="*/ 54 h 58"/>
                  <a:gd name="T36" fmla="*/ 20 w 136"/>
                  <a:gd name="T37" fmla="*/ 50 h 58"/>
                  <a:gd name="T38" fmla="*/ 20 w 136"/>
                  <a:gd name="T39" fmla="*/ 50 h 58"/>
                  <a:gd name="T40" fmla="*/ 12 w 136"/>
                  <a:gd name="T41" fmla="*/ 46 h 58"/>
                  <a:gd name="T42" fmla="*/ 6 w 136"/>
                  <a:gd name="T43" fmla="*/ 40 h 58"/>
                  <a:gd name="T44" fmla="*/ 6 w 136"/>
                  <a:gd name="T45" fmla="*/ 40 h 58"/>
                  <a:gd name="T46" fmla="*/ 2 w 136"/>
                  <a:gd name="T47" fmla="*/ 34 h 58"/>
                  <a:gd name="T48" fmla="*/ 0 w 136"/>
                  <a:gd name="T49" fmla="*/ 30 h 58"/>
                  <a:gd name="T50" fmla="*/ 0 w 136"/>
                  <a:gd name="T51" fmla="*/ 30 h 58"/>
                  <a:gd name="T52" fmla="*/ 2 w 136"/>
                  <a:gd name="T53" fmla="*/ 24 h 58"/>
                  <a:gd name="T54" fmla="*/ 6 w 136"/>
                  <a:gd name="T55" fmla="*/ 18 h 58"/>
                  <a:gd name="T56" fmla="*/ 6 w 136"/>
                  <a:gd name="T57" fmla="*/ 18 h 58"/>
                  <a:gd name="T58" fmla="*/ 12 w 136"/>
                  <a:gd name="T59" fmla="*/ 12 h 58"/>
                  <a:gd name="T60" fmla="*/ 20 w 136"/>
                  <a:gd name="T61" fmla="*/ 8 h 58"/>
                  <a:gd name="T62" fmla="*/ 20 w 136"/>
                  <a:gd name="T63" fmla="*/ 8 h 58"/>
                  <a:gd name="T64" fmla="*/ 30 w 136"/>
                  <a:gd name="T65" fmla="*/ 4 h 58"/>
                  <a:gd name="T66" fmla="*/ 42 w 136"/>
                  <a:gd name="T67" fmla="*/ 2 h 58"/>
                  <a:gd name="T68" fmla="*/ 42 w 136"/>
                  <a:gd name="T69" fmla="*/ 2 h 58"/>
                  <a:gd name="T70" fmla="*/ 54 w 136"/>
                  <a:gd name="T71" fmla="*/ 0 h 58"/>
                  <a:gd name="T72" fmla="*/ 68 w 136"/>
                  <a:gd name="T73" fmla="*/ 0 h 58"/>
                  <a:gd name="T74" fmla="*/ 68 w 136"/>
                  <a:gd name="T75" fmla="*/ 0 h 58"/>
                  <a:gd name="T76" fmla="*/ 82 w 136"/>
                  <a:gd name="T77" fmla="*/ 0 h 58"/>
                  <a:gd name="T78" fmla="*/ 94 w 136"/>
                  <a:gd name="T79" fmla="*/ 2 h 58"/>
                  <a:gd name="T80" fmla="*/ 94 w 136"/>
                  <a:gd name="T81" fmla="*/ 2 h 58"/>
                  <a:gd name="T82" fmla="*/ 106 w 136"/>
                  <a:gd name="T83" fmla="*/ 4 h 58"/>
                  <a:gd name="T84" fmla="*/ 116 w 136"/>
                  <a:gd name="T85" fmla="*/ 8 h 58"/>
                  <a:gd name="T86" fmla="*/ 116 w 136"/>
                  <a:gd name="T87" fmla="*/ 8 h 58"/>
                  <a:gd name="T88" fmla="*/ 124 w 136"/>
                  <a:gd name="T89" fmla="*/ 12 h 58"/>
                  <a:gd name="T90" fmla="*/ 130 w 136"/>
                  <a:gd name="T91" fmla="*/ 18 h 58"/>
                  <a:gd name="T92" fmla="*/ 130 w 136"/>
                  <a:gd name="T93" fmla="*/ 18 h 58"/>
                  <a:gd name="T94" fmla="*/ 134 w 136"/>
                  <a:gd name="T95" fmla="*/ 24 h 58"/>
                  <a:gd name="T96" fmla="*/ 136 w 136"/>
                  <a:gd name="T97" fmla="*/ 30 h 58"/>
                  <a:gd name="T98" fmla="*/ 136 w 136"/>
                  <a:gd name="T99" fmla="*/ 3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36" h="58">
                    <a:moveTo>
                      <a:pt x="136" y="30"/>
                    </a:moveTo>
                    <a:lnTo>
                      <a:pt x="136" y="30"/>
                    </a:lnTo>
                    <a:lnTo>
                      <a:pt x="134" y="34"/>
                    </a:lnTo>
                    <a:lnTo>
                      <a:pt x="130" y="40"/>
                    </a:lnTo>
                    <a:lnTo>
                      <a:pt x="130" y="40"/>
                    </a:lnTo>
                    <a:lnTo>
                      <a:pt x="124" y="46"/>
                    </a:lnTo>
                    <a:lnTo>
                      <a:pt x="116" y="50"/>
                    </a:lnTo>
                    <a:lnTo>
                      <a:pt x="116" y="50"/>
                    </a:lnTo>
                    <a:lnTo>
                      <a:pt x="106" y="54"/>
                    </a:lnTo>
                    <a:lnTo>
                      <a:pt x="94" y="56"/>
                    </a:lnTo>
                    <a:lnTo>
                      <a:pt x="94" y="56"/>
                    </a:lnTo>
                    <a:lnTo>
                      <a:pt x="82" y="58"/>
                    </a:lnTo>
                    <a:lnTo>
                      <a:pt x="68" y="58"/>
                    </a:lnTo>
                    <a:lnTo>
                      <a:pt x="68" y="58"/>
                    </a:lnTo>
                    <a:lnTo>
                      <a:pt x="54" y="58"/>
                    </a:lnTo>
                    <a:lnTo>
                      <a:pt x="42" y="56"/>
                    </a:lnTo>
                    <a:lnTo>
                      <a:pt x="42" y="56"/>
                    </a:lnTo>
                    <a:lnTo>
                      <a:pt x="30" y="54"/>
                    </a:lnTo>
                    <a:lnTo>
                      <a:pt x="20" y="50"/>
                    </a:lnTo>
                    <a:lnTo>
                      <a:pt x="20" y="50"/>
                    </a:lnTo>
                    <a:lnTo>
                      <a:pt x="12" y="46"/>
                    </a:lnTo>
                    <a:lnTo>
                      <a:pt x="6" y="40"/>
                    </a:lnTo>
                    <a:lnTo>
                      <a:pt x="6" y="40"/>
                    </a:lnTo>
                    <a:lnTo>
                      <a:pt x="2" y="34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2" y="24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12" y="12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30" y="4"/>
                    </a:lnTo>
                    <a:lnTo>
                      <a:pt x="42" y="2"/>
                    </a:lnTo>
                    <a:lnTo>
                      <a:pt x="42" y="2"/>
                    </a:lnTo>
                    <a:lnTo>
                      <a:pt x="54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82" y="0"/>
                    </a:lnTo>
                    <a:lnTo>
                      <a:pt x="94" y="2"/>
                    </a:lnTo>
                    <a:lnTo>
                      <a:pt x="94" y="2"/>
                    </a:lnTo>
                    <a:lnTo>
                      <a:pt x="106" y="4"/>
                    </a:lnTo>
                    <a:lnTo>
                      <a:pt x="116" y="8"/>
                    </a:lnTo>
                    <a:lnTo>
                      <a:pt x="116" y="8"/>
                    </a:lnTo>
                    <a:lnTo>
                      <a:pt x="124" y="12"/>
                    </a:lnTo>
                    <a:lnTo>
                      <a:pt x="130" y="18"/>
                    </a:lnTo>
                    <a:lnTo>
                      <a:pt x="130" y="18"/>
                    </a:lnTo>
                    <a:lnTo>
                      <a:pt x="134" y="24"/>
                    </a:lnTo>
                    <a:lnTo>
                      <a:pt x="136" y="30"/>
                    </a:lnTo>
                    <a:lnTo>
                      <a:pt x="136" y="30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20" name="Freeform 184"/>
              <p:cNvSpPr>
                <a:spLocks/>
              </p:cNvSpPr>
              <p:nvPr/>
            </p:nvSpPr>
            <p:spPr bwMode="auto">
              <a:xfrm>
                <a:off x="5495925" y="2979738"/>
                <a:ext cx="9525" cy="215900"/>
              </a:xfrm>
              <a:custGeom>
                <a:avLst/>
                <a:gdLst>
                  <a:gd name="T0" fmla="*/ 0 w 6"/>
                  <a:gd name="T1" fmla="*/ 0 h 136"/>
                  <a:gd name="T2" fmla="*/ 0 w 6"/>
                  <a:gd name="T3" fmla="*/ 34 h 136"/>
                  <a:gd name="T4" fmla="*/ 0 w 6"/>
                  <a:gd name="T5" fmla="*/ 68 h 136"/>
                  <a:gd name="T6" fmla="*/ 0 w 6"/>
                  <a:gd name="T7" fmla="*/ 102 h 136"/>
                  <a:gd name="T8" fmla="*/ 0 w 6"/>
                  <a:gd name="T9" fmla="*/ 136 h 136"/>
                  <a:gd name="T10" fmla="*/ 2 w 6"/>
                  <a:gd name="T11" fmla="*/ 136 h 136"/>
                  <a:gd name="T12" fmla="*/ 4 w 6"/>
                  <a:gd name="T13" fmla="*/ 136 h 136"/>
                  <a:gd name="T14" fmla="*/ 4 w 6"/>
                  <a:gd name="T15" fmla="*/ 136 h 136"/>
                  <a:gd name="T16" fmla="*/ 6 w 6"/>
                  <a:gd name="T17" fmla="*/ 136 h 136"/>
                  <a:gd name="T18" fmla="*/ 6 w 6"/>
                  <a:gd name="T19" fmla="*/ 102 h 136"/>
                  <a:gd name="T20" fmla="*/ 6 w 6"/>
                  <a:gd name="T21" fmla="*/ 68 h 136"/>
                  <a:gd name="T22" fmla="*/ 6 w 6"/>
                  <a:gd name="T23" fmla="*/ 34 h 136"/>
                  <a:gd name="T24" fmla="*/ 6 w 6"/>
                  <a:gd name="T25" fmla="*/ 0 h 136"/>
                  <a:gd name="T26" fmla="*/ 4 w 6"/>
                  <a:gd name="T27" fmla="*/ 0 h 136"/>
                  <a:gd name="T28" fmla="*/ 4 w 6"/>
                  <a:gd name="T29" fmla="*/ 0 h 136"/>
                  <a:gd name="T30" fmla="*/ 2 w 6"/>
                  <a:gd name="T31" fmla="*/ 0 h 136"/>
                  <a:gd name="T32" fmla="*/ 0 w 6"/>
                  <a:gd name="T33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" h="136">
                    <a:moveTo>
                      <a:pt x="0" y="0"/>
                    </a:moveTo>
                    <a:lnTo>
                      <a:pt x="0" y="34"/>
                    </a:lnTo>
                    <a:lnTo>
                      <a:pt x="0" y="68"/>
                    </a:lnTo>
                    <a:lnTo>
                      <a:pt x="0" y="102"/>
                    </a:lnTo>
                    <a:lnTo>
                      <a:pt x="0" y="136"/>
                    </a:lnTo>
                    <a:lnTo>
                      <a:pt x="2" y="136"/>
                    </a:lnTo>
                    <a:lnTo>
                      <a:pt x="4" y="136"/>
                    </a:lnTo>
                    <a:lnTo>
                      <a:pt x="4" y="136"/>
                    </a:lnTo>
                    <a:lnTo>
                      <a:pt x="6" y="136"/>
                    </a:lnTo>
                    <a:lnTo>
                      <a:pt x="6" y="102"/>
                    </a:lnTo>
                    <a:lnTo>
                      <a:pt x="6" y="68"/>
                    </a:lnTo>
                    <a:lnTo>
                      <a:pt x="6" y="34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21" name="Freeform 185"/>
              <p:cNvSpPr>
                <a:spLocks/>
              </p:cNvSpPr>
              <p:nvPr/>
            </p:nvSpPr>
            <p:spPr bwMode="auto">
              <a:xfrm>
                <a:off x="5772150" y="2979738"/>
                <a:ext cx="6350" cy="215900"/>
              </a:xfrm>
              <a:custGeom>
                <a:avLst/>
                <a:gdLst>
                  <a:gd name="T0" fmla="*/ 0 w 4"/>
                  <a:gd name="T1" fmla="*/ 0 h 136"/>
                  <a:gd name="T2" fmla="*/ 0 w 4"/>
                  <a:gd name="T3" fmla="*/ 34 h 136"/>
                  <a:gd name="T4" fmla="*/ 0 w 4"/>
                  <a:gd name="T5" fmla="*/ 68 h 136"/>
                  <a:gd name="T6" fmla="*/ 0 w 4"/>
                  <a:gd name="T7" fmla="*/ 102 h 136"/>
                  <a:gd name="T8" fmla="*/ 0 w 4"/>
                  <a:gd name="T9" fmla="*/ 136 h 136"/>
                  <a:gd name="T10" fmla="*/ 0 w 4"/>
                  <a:gd name="T11" fmla="*/ 136 h 136"/>
                  <a:gd name="T12" fmla="*/ 2 w 4"/>
                  <a:gd name="T13" fmla="*/ 136 h 136"/>
                  <a:gd name="T14" fmla="*/ 2 w 4"/>
                  <a:gd name="T15" fmla="*/ 136 h 136"/>
                  <a:gd name="T16" fmla="*/ 4 w 4"/>
                  <a:gd name="T17" fmla="*/ 136 h 136"/>
                  <a:gd name="T18" fmla="*/ 4 w 4"/>
                  <a:gd name="T19" fmla="*/ 102 h 136"/>
                  <a:gd name="T20" fmla="*/ 4 w 4"/>
                  <a:gd name="T21" fmla="*/ 68 h 136"/>
                  <a:gd name="T22" fmla="*/ 4 w 4"/>
                  <a:gd name="T23" fmla="*/ 34 h 136"/>
                  <a:gd name="T24" fmla="*/ 4 w 4"/>
                  <a:gd name="T25" fmla="*/ 0 h 136"/>
                  <a:gd name="T26" fmla="*/ 2 w 4"/>
                  <a:gd name="T27" fmla="*/ 0 h 136"/>
                  <a:gd name="T28" fmla="*/ 2 w 4"/>
                  <a:gd name="T29" fmla="*/ 0 h 136"/>
                  <a:gd name="T30" fmla="*/ 0 w 4"/>
                  <a:gd name="T31" fmla="*/ 0 h 136"/>
                  <a:gd name="T32" fmla="*/ 0 w 4"/>
                  <a:gd name="T33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" h="136">
                    <a:moveTo>
                      <a:pt x="0" y="0"/>
                    </a:moveTo>
                    <a:lnTo>
                      <a:pt x="0" y="34"/>
                    </a:lnTo>
                    <a:lnTo>
                      <a:pt x="0" y="68"/>
                    </a:lnTo>
                    <a:lnTo>
                      <a:pt x="0" y="102"/>
                    </a:lnTo>
                    <a:lnTo>
                      <a:pt x="0" y="136"/>
                    </a:lnTo>
                    <a:lnTo>
                      <a:pt x="0" y="136"/>
                    </a:lnTo>
                    <a:lnTo>
                      <a:pt x="2" y="136"/>
                    </a:lnTo>
                    <a:lnTo>
                      <a:pt x="2" y="136"/>
                    </a:lnTo>
                    <a:lnTo>
                      <a:pt x="4" y="136"/>
                    </a:lnTo>
                    <a:lnTo>
                      <a:pt x="4" y="102"/>
                    </a:lnTo>
                    <a:lnTo>
                      <a:pt x="4" y="68"/>
                    </a:lnTo>
                    <a:lnTo>
                      <a:pt x="4" y="34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22" name="Freeform 186"/>
              <p:cNvSpPr>
                <a:spLocks/>
              </p:cNvSpPr>
              <p:nvPr/>
            </p:nvSpPr>
            <p:spPr bwMode="auto">
              <a:xfrm>
                <a:off x="5489575" y="2963863"/>
                <a:ext cx="298450" cy="15875"/>
              </a:xfrm>
              <a:custGeom>
                <a:avLst/>
                <a:gdLst>
                  <a:gd name="T0" fmla="*/ 0 w 188"/>
                  <a:gd name="T1" fmla="*/ 0 h 10"/>
                  <a:gd name="T2" fmla="*/ 0 w 188"/>
                  <a:gd name="T3" fmla="*/ 2 h 10"/>
                  <a:gd name="T4" fmla="*/ 0 w 188"/>
                  <a:gd name="T5" fmla="*/ 6 h 10"/>
                  <a:gd name="T6" fmla="*/ 0 w 188"/>
                  <a:gd name="T7" fmla="*/ 8 h 10"/>
                  <a:gd name="T8" fmla="*/ 0 w 188"/>
                  <a:gd name="T9" fmla="*/ 10 h 10"/>
                  <a:gd name="T10" fmla="*/ 46 w 188"/>
                  <a:gd name="T11" fmla="*/ 10 h 10"/>
                  <a:gd name="T12" fmla="*/ 94 w 188"/>
                  <a:gd name="T13" fmla="*/ 10 h 10"/>
                  <a:gd name="T14" fmla="*/ 140 w 188"/>
                  <a:gd name="T15" fmla="*/ 10 h 10"/>
                  <a:gd name="T16" fmla="*/ 188 w 188"/>
                  <a:gd name="T17" fmla="*/ 10 h 10"/>
                  <a:gd name="T18" fmla="*/ 188 w 188"/>
                  <a:gd name="T19" fmla="*/ 8 h 10"/>
                  <a:gd name="T20" fmla="*/ 188 w 188"/>
                  <a:gd name="T21" fmla="*/ 6 h 10"/>
                  <a:gd name="T22" fmla="*/ 188 w 188"/>
                  <a:gd name="T23" fmla="*/ 2 h 10"/>
                  <a:gd name="T24" fmla="*/ 188 w 188"/>
                  <a:gd name="T25" fmla="*/ 0 h 10"/>
                  <a:gd name="T26" fmla="*/ 140 w 188"/>
                  <a:gd name="T27" fmla="*/ 0 h 10"/>
                  <a:gd name="T28" fmla="*/ 94 w 188"/>
                  <a:gd name="T29" fmla="*/ 0 h 10"/>
                  <a:gd name="T30" fmla="*/ 46 w 188"/>
                  <a:gd name="T31" fmla="*/ 0 h 10"/>
                  <a:gd name="T32" fmla="*/ 0 w 188"/>
                  <a:gd name="T33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88" h="10">
                    <a:moveTo>
                      <a:pt x="0" y="0"/>
                    </a:moveTo>
                    <a:lnTo>
                      <a:pt x="0" y="2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46" y="10"/>
                    </a:lnTo>
                    <a:lnTo>
                      <a:pt x="94" y="10"/>
                    </a:lnTo>
                    <a:lnTo>
                      <a:pt x="140" y="10"/>
                    </a:lnTo>
                    <a:lnTo>
                      <a:pt x="188" y="10"/>
                    </a:lnTo>
                    <a:lnTo>
                      <a:pt x="188" y="8"/>
                    </a:lnTo>
                    <a:lnTo>
                      <a:pt x="188" y="6"/>
                    </a:lnTo>
                    <a:lnTo>
                      <a:pt x="188" y="2"/>
                    </a:lnTo>
                    <a:lnTo>
                      <a:pt x="188" y="0"/>
                    </a:lnTo>
                    <a:lnTo>
                      <a:pt x="140" y="0"/>
                    </a:lnTo>
                    <a:lnTo>
                      <a:pt x="94" y="0"/>
                    </a:lnTo>
                    <a:lnTo>
                      <a:pt x="4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1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23" name="Freeform 187"/>
              <p:cNvSpPr>
                <a:spLocks/>
              </p:cNvSpPr>
              <p:nvPr/>
            </p:nvSpPr>
            <p:spPr bwMode="auto">
              <a:xfrm>
                <a:off x="5343525" y="2881313"/>
                <a:ext cx="88900" cy="47625"/>
              </a:xfrm>
              <a:custGeom>
                <a:avLst/>
                <a:gdLst>
                  <a:gd name="T0" fmla="*/ 0 w 56"/>
                  <a:gd name="T1" fmla="*/ 10 h 30"/>
                  <a:gd name="T2" fmla="*/ 14 w 56"/>
                  <a:gd name="T3" fmla="*/ 16 h 30"/>
                  <a:gd name="T4" fmla="*/ 26 w 56"/>
                  <a:gd name="T5" fmla="*/ 20 h 30"/>
                  <a:gd name="T6" fmla="*/ 40 w 56"/>
                  <a:gd name="T7" fmla="*/ 26 h 30"/>
                  <a:gd name="T8" fmla="*/ 52 w 56"/>
                  <a:gd name="T9" fmla="*/ 30 h 30"/>
                  <a:gd name="T10" fmla="*/ 54 w 56"/>
                  <a:gd name="T11" fmla="*/ 28 h 30"/>
                  <a:gd name="T12" fmla="*/ 54 w 56"/>
                  <a:gd name="T13" fmla="*/ 26 h 30"/>
                  <a:gd name="T14" fmla="*/ 56 w 56"/>
                  <a:gd name="T15" fmla="*/ 24 h 30"/>
                  <a:gd name="T16" fmla="*/ 56 w 56"/>
                  <a:gd name="T17" fmla="*/ 22 h 30"/>
                  <a:gd name="T18" fmla="*/ 42 w 56"/>
                  <a:gd name="T19" fmla="*/ 16 h 30"/>
                  <a:gd name="T20" fmla="*/ 30 w 56"/>
                  <a:gd name="T21" fmla="*/ 10 h 30"/>
                  <a:gd name="T22" fmla="*/ 18 w 56"/>
                  <a:gd name="T23" fmla="*/ 6 h 30"/>
                  <a:gd name="T24" fmla="*/ 4 w 56"/>
                  <a:gd name="T25" fmla="*/ 0 h 30"/>
                  <a:gd name="T26" fmla="*/ 4 w 56"/>
                  <a:gd name="T27" fmla="*/ 2 h 30"/>
                  <a:gd name="T28" fmla="*/ 2 w 56"/>
                  <a:gd name="T29" fmla="*/ 6 h 30"/>
                  <a:gd name="T30" fmla="*/ 2 w 56"/>
                  <a:gd name="T31" fmla="*/ 8 h 30"/>
                  <a:gd name="T32" fmla="*/ 0 w 56"/>
                  <a:gd name="T33" fmla="*/ 1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6" h="30">
                    <a:moveTo>
                      <a:pt x="0" y="10"/>
                    </a:moveTo>
                    <a:lnTo>
                      <a:pt x="14" y="16"/>
                    </a:lnTo>
                    <a:lnTo>
                      <a:pt x="26" y="20"/>
                    </a:lnTo>
                    <a:lnTo>
                      <a:pt x="40" y="26"/>
                    </a:lnTo>
                    <a:lnTo>
                      <a:pt x="52" y="30"/>
                    </a:lnTo>
                    <a:lnTo>
                      <a:pt x="54" y="28"/>
                    </a:lnTo>
                    <a:lnTo>
                      <a:pt x="54" y="26"/>
                    </a:lnTo>
                    <a:lnTo>
                      <a:pt x="56" y="24"/>
                    </a:lnTo>
                    <a:lnTo>
                      <a:pt x="56" y="22"/>
                    </a:lnTo>
                    <a:lnTo>
                      <a:pt x="42" y="16"/>
                    </a:lnTo>
                    <a:lnTo>
                      <a:pt x="30" y="10"/>
                    </a:lnTo>
                    <a:lnTo>
                      <a:pt x="18" y="6"/>
                    </a:lnTo>
                    <a:lnTo>
                      <a:pt x="4" y="0"/>
                    </a:lnTo>
                    <a:lnTo>
                      <a:pt x="4" y="2"/>
                    </a:lnTo>
                    <a:lnTo>
                      <a:pt x="2" y="6"/>
                    </a:lnTo>
                    <a:lnTo>
                      <a:pt x="2" y="8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81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24" name="Freeform 188"/>
              <p:cNvSpPr>
                <a:spLocks/>
              </p:cNvSpPr>
              <p:nvPr/>
            </p:nvSpPr>
            <p:spPr bwMode="auto">
              <a:xfrm>
                <a:off x="5842000" y="2881313"/>
                <a:ext cx="88900" cy="47625"/>
              </a:xfrm>
              <a:custGeom>
                <a:avLst/>
                <a:gdLst>
                  <a:gd name="T0" fmla="*/ 0 w 56"/>
                  <a:gd name="T1" fmla="*/ 22 h 30"/>
                  <a:gd name="T2" fmla="*/ 2 w 56"/>
                  <a:gd name="T3" fmla="*/ 24 h 30"/>
                  <a:gd name="T4" fmla="*/ 2 w 56"/>
                  <a:gd name="T5" fmla="*/ 26 h 30"/>
                  <a:gd name="T6" fmla="*/ 4 w 56"/>
                  <a:gd name="T7" fmla="*/ 28 h 30"/>
                  <a:gd name="T8" fmla="*/ 4 w 56"/>
                  <a:gd name="T9" fmla="*/ 30 h 30"/>
                  <a:gd name="T10" fmla="*/ 18 w 56"/>
                  <a:gd name="T11" fmla="*/ 26 h 30"/>
                  <a:gd name="T12" fmla="*/ 30 w 56"/>
                  <a:gd name="T13" fmla="*/ 20 h 30"/>
                  <a:gd name="T14" fmla="*/ 42 w 56"/>
                  <a:gd name="T15" fmla="*/ 16 h 30"/>
                  <a:gd name="T16" fmla="*/ 56 w 56"/>
                  <a:gd name="T17" fmla="*/ 10 h 30"/>
                  <a:gd name="T18" fmla="*/ 54 w 56"/>
                  <a:gd name="T19" fmla="*/ 8 h 30"/>
                  <a:gd name="T20" fmla="*/ 54 w 56"/>
                  <a:gd name="T21" fmla="*/ 6 h 30"/>
                  <a:gd name="T22" fmla="*/ 52 w 56"/>
                  <a:gd name="T23" fmla="*/ 4 h 30"/>
                  <a:gd name="T24" fmla="*/ 52 w 56"/>
                  <a:gd name="T25" fmla="*/ 0 h 30"/>
                  <a:gd name="T26" fmla="*/ 40 w 56"/>
                  <a:gd name="T27" fmla="*/ 6 h 30"/>
                  <a:gd name="T28" fmla="*/ 26 w 56"/>
                  <a:gd name="T29" fmla="*/ 12 h 30"/>
                  <a:gd name="T30" fmla="*/ 14 w 56"/>
                  <a:gd name="T31" fmla="*/ 16 h 30"/>
                  <a:gd name="T32" fmla="*/ 0 w 56"/>
                  <a:gd name="T33" fmla="*/ 22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6" h="30">
                    <a:moveTo>
                      <a:pt x="0" y="22"/>
                    </a:moveTo>
                    <a:lnTo>
                      <a:pt x="2" y="24"/>
                    </a:lnTo>
                    <a:lnTo>
                      <a:pt x="2" y="26"/>
                    </a:lnTo>
                    <a:lnTo>
                      <a:pt x="4" y="28"/>
                    </a:lnTo>
                    <a:lnTo>
                      <a:pt x="4" y="30"/>
                    </a:lnTo>
                    <a:lnTo>
                      <a:pt x="18" y="26"/>
                    </a:lnTo>
                    <a:lnTo>
                      <a:pt x="30" y="20"/>
                    </a:lnTo>
                    <a:lnTo>
                      <a:pt x="42" y="16"/>
                    </a:lnTo>
                    <a:lnTo>
                      <a:pt x="56" y="10"/>
                    </a:lnTo>
                    <a:lnTo>
                      <a:pt x="54" y="8"/>
                    </a:lnTo>
                    <a:lnTo>
                      <a:pt x="54" y="6"/>
                    </a:lnTo>
                    <a:lnTo>
                      <a:pt x="52" y="4"/>
                    </a:lnTo>
                    <a:lnTo>
                      <a:pt x="52" y="0"/>
                    </a:lnTo>
                    <a:lnTo>
                      <a:pt x="40" y="6"/>
                    </a:lnTo>
                    <a:lnTo>
                      <a:pt x="26" y="12"/>
                    </a:lnTo>
                    <a:lnTo>
                      <a:pt x="14" y="16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081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25" name="Freeform 189"/>
              <p:cNvSpPr>
                <a:spLocks/>
              </p:cNvSpPr>
              <p:nvPr/>
            </p:nvSpPr>
            <p:spPr bwMode="auto">
              <a:xfrm>
                <a:off x="5486400" y="3240088"/>
                <a:ext cx="82550" cy="92075"/>
              </a:xfrm>
              <a:custGeom>
                <a:avLst/>
                <a:gdLst>
                  <a:gd name="T0" fmla="*/ 52 w 52"/>
                  <a:gd name="T1" fmla="*/ 58 h 58"/>
                  <a:gd name="T2" fmla="*/ 40 w 52"/>
                  <a:gd name="T3" fmla="*/ 58 h 58"/>
                  <a:gd name="T4" fmla="*/ 26 w 52"/>
                  <a:gd name="T5" fmla="*/ 58 h 58"/>
                  <a:gd name="T6" fmla="*/ 12 w 52"/>
                  <a:gd name="T7" fmla="*/ 58 h 58"/>
                  <a:gd name="T8" fmla="*/ 0 w 52"/>
                  <a:gd name="T9" fmla="*/ 58 h 58"/>
                  <a:gd name="T10" fmla="*/ 0 w 52"/>
                  <a:gd name="T11" fmla="*/ 44 h 58"/>
                  <a:gd name="T12" fmla="*/ 0 w 52"/>
                  <a:gd name="T13" fmla="*/ 28 h 58"/>
                  <a:gd name="T14" fmla="*/ 0 w 52"/>
                  <a:gd name="T15" fmla="*/ 14 h 58"/>
                  <a:gd name="T16" fmla="*/ 0 w 52"/>
                  <a:gd name="T17" fmla="*/ 0 h 58"/>
                  <a:gd name="T18" fmla="*/ 12 w 52"/>
                  <a:gd name="T19" fmla="*/ 0 h 58"/>
                  <a:gd name="T20" fmla="*/ 26 w 52"/>
                  <a:gd name="T21" fmla="*/ 0 h 58"/>
                  <a:gd name="T22" fmla="*/ 40 w 52"/>
                  <a:gd name="T23" fmla="*/ 0 h 58"/>
                  <a:gd name="T24" fmla="*/ 52 w 52"/>
                  <a:gd name="T25" fmla="*/ 0 h 58"/>
                  <a:gd name="T26" fmla="*/ 52 w 52"/>
                  <a:gd name="T27" fmla="*/ 14 h 58"/>
                  <a:gd name="T28" fmla="*/ 52 w 52"/>
                  <a:gd name="T29" fmla="*/ 28 h 58"/>
                  <a:gd name="T30" fmla="*/ 52 w 52"/>
                  <a:gd name="T31" fmla="*/ 44 h 58"/>
                  <a:gd name="T32" fmla="*/ 52 w 52"/>
                  <a:gd name="T33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2" h="58">
                    <a:moveTo>
                      <a:pt x="52" y="58"/>
                    </a:moveTo>
                    <a:lnTo>
                      <a:pt x="40" y="58"/>
                    </a:lnTo>
                    <a:lnTo>
                      <a:pt x="26" y="58"/>
                    </a:lnTo>
                    <a:lnTo>
                      <a:pt x="12" y="58"/>
                    </a:lnTo>
                    <a:lnTo>
                      <a:pt x="0" y="58"/>
                    </a:lnTo>
                    <a:lnTo>
                      <a:pt x="0" y="44"/>
                    </a:lnTo>
                    <a:lnTo>
                      <a:pt x="0" y="28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26" y="0"/>
                    </a:lnTo>
                    <a:lnTo>
                      <a:pt x="40" y="0"/>
                    </a:lnTo>
                    <a:lnTo>
                      <a:pt x="52" y="0"/>
                    </a:lnTo>
                    <a:lnTo>
                      <a:pt x="52" y="14"/>
                    </a:lnTo>
                    <a:lnTo>
                      <a:pt x="52" y="28"/>
                    </a:lnTo>
                    <a:lnTo>
                      <a:pt x="52" y="44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26" name="Freeform 190"/>
              <p:cNvSpPr>
                <a:spLocks/>
              </p:cNvSpPr>
              <p:nvPr/>
            </p:nvSpPr>
            <p:spPr bwMode="auto">
              <a:xfrm>
                <a:off x="5702300" y="3240088"/>
                <a:ext cx="82550" cy="92075"/>
              </a:xfrm>
              <a:custGeom>
                <a:avLst/>
                <a:gdLst>
                  <a:gd name="T0" fmla="*/ 52 w 52"/>
                  <a:gd name="T1" fmla="*/ 58 h 58"/>
                  <a:gd name="T2" fmla="*/ 40 w 52"/>
                  <a:gd name="T3" fmla="*/ 58 h 58"/>
                  <a:gd name="T4" fmla="*/ 26 w 52"/>
                  <a:gd name="T5" fmla="*/ 58 h 58"/>
                  <a:gd name="T6" fmla="*/ 12 w 52"/>
                  <a:gd name="T7" fmla="*/ 58 h 58"/>
                  <a:gd name="T8" fmla="*/ 0 w 52"/>
                  <a:gd name="T9" fmla="*/ 58 h 58"/>
                  <a:gd name="T10" fmla="*/ 0 w 52"/>
                  <a:gd name="T11" fmla="*/ 44 h 58"/>
                  <a:gd name="T12" fmla="*/ 0 w 52"/>
                  <a:gd name="T13" fmla="*/ 28 h 58"/>
                  <a:gd name="T14" fmla="*/ 0 w 52"/>
                  <a:gd name="T15" fmla="*/ 14 h 58"/>
                  <a:gd name="T16" fmla="*/ 0 w 52"/>
                  <a:gd name="T17" fmla="*/ 0 h 58"/>
                  <a:gd name="T18" fmla="*/ 12 w 52"/>
                  <a:gd name="T19" fmla="*/ 0 h 58"/>
                  <a:gd name="T20" fmla="*/ 26 w 52"/>
                  <a:gd name="T21" fmla="*/ 0 h 58"/>
                  <a:gd name="T22" fmla="*/ 40 w 52"/>
                  <a:gd name="T23" fmla="*/ 0 h 58"/>
                  <a:gd name="T24" fmla="*/ 52 w 52"/>
                  <a:gd name="T25" fmla="*/ 0 h 58"/>
                  <a:gd name="T26" fmla="*/ 52 w 52"/>
                  <a:gd name="T27" fmla="*/ 14 h 58"/>
                  <a:gd name="T28" fmla="*/ 52 w 52"/>
                  <a:gd name="T29" fmla="*/ 28 h 58"/>
                  <a:gd name="T30" fmla="*/ 52 w 52"/>
                  <a:gd name="T31" fmla="*/ 44 h 58"/>
                  <a:gd name="T32" fmla="*/ 52 w 52"/>
                  <a:gd name="T33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2" h="58">
                    <a:moveTo>
                      <a:pt x="52" y="58"/>
                    </a:moveTo>
                    <a:lnTo>
                      <a:pt x="40" y="58"/>
                    </a:lnTo>
                    <a:lnTo>
                      <a:pt x="26" y="58"/>
                    </a:lnTo>
                    <a:lnTo>
                      <a:pt x="12" y="58"/>
                    </a:lnTo>
                    <a:lnTo>
                      <a:pt x="0" y="58"/>
                    </a:lnTo>
                    <a:lnTo>
                      <a:pt x="0" y="44"/>
                    </a:lnTo>
                    <a:lnTo>
                      <a:pt x="0" y="28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26" y="0"/>
                    </a:lnTo>
                    <a:lnTo>
                      <a:pt x="40" y="0"/>
                    </a:lnTo>
                    <a:lnTo>
                      <a:pt x="52" y="0"/>
                    </a:lnTo>
                    <a:lnTo>
                      <a:pt x="52" y="14"/>
                    </a:lnTo>
                    <a:lnTo>
                      <a:pt x="52" y="28"/>
                    </a:lnTo>
                    <a:lnTo>
                      <a:pt x="52" y="44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27" name="Freeform 191"/>
              <p:cNvSpPr>
                <a:spLocks/>
              </p:cNvSpPr>
              <p:nvPr/>
            </p:nvSpPr>
            <p:spPr bwMode="auto">
              <a:xfrm>
                <a:off x="5445125" y="3322638"/>
                <a:ext cx="142875" cy="76200"/>
              </a:xfrm>
              <a:custGeom>
                <a:avLst/>
                <a:gdLst>
                  <a:gd name="T0" fmla="*/ 24 w 90"/>
                  <a:gd name="T1" fmla="*/ 0 h 48"/>
                  <a:gd name="T2" fmla="*/ 24 w 90"/>
                  <a:gd name="T3" fmla="*/ 0 h 48"/>
                  <a:gd name="T4" fmla="*/ 20 w 90"/>
                  <a:gd name="T5" fmla="*/ 4 h 48"/>
                  <a:gd name="T6" fmla="*/ 20 w 90"/>
                  <a:gd name="T7" fmla="*/ 4 h 48"/>
                  <a:gd name="T8" fmla="*/ 12 w 90"/>
                  <a:gd name="T9" fmla="*/ 12 h 48"/>
                  <a:gd name="T10" fmla="*/ 12 w 90"/>
                  <a:gd name="T11" fmla="*/ 12 h 48"/>
                  <a:gd name="T12" fmla="*/ 8 w 90"/>
                  <a:gd name="T13" fmla="*/ 18 h 48"/>
                  <a:gd name="T14" fmla="*/ 4 w 90"/>
                  <a:gd name="T15" fmla="*/ 28 h 48"/>
                  <a:gd name="T16" fmla="*/ 4 w 90"/>
                  <a:gd name="T17" fmla="*/ 28 h 48"/>
                  <a:gd name="T18" fmla="*/ 0 w 90"/>
                  <a:gd name="T19" fmla="*/ 36 h 48"/>
                  <a:gd name="T20" fmla="*/ 0 w 90"/>
                  <a:gd name="T21" fmla="*/ 48 h 48"/>
                  <a:gd name="T22" fmla="*/ 22 w 90"/>
                  <a:gd name="T23" fmla="*/ 48 h 48"/>
                  <a:gd name="T24" fmla="*/ 44 w 90"/>
                  <a:gd name="T25" fmla="*/ 48 h 48"/>
                  <a:gd name="T26" fmla="*/ 64 w 90"/>
                  <a:gd name="T27" fmla="*/ 48 h 48"/>
                  <a:gd name="T28" fmla="*/ 86 w 90"/>
                  <a:gd name="T29" fmla="*/ 48 h 48"/>
                  <a:gd name="T30" fmla="*/ 86 w 90"/>
                  <a:gd name="T31" fmla="*/ 48 h 48"/>
                  <a:gd name="T32" fmla="*/ 88 w 90"/>
                  <a:gd name="T33" fmla="*/ 44 h 48"/>
                  <a:gd name="T34" fmla="*/ 88 w 90"/>
                  <a:gd name="T35" fmla="*/ 44 h 48"/>
                  <a:gd name="T36" fmla="*/ 90 w 90"/>
                  <a:gd name="T37" fmla="*/ 34 h 48"/>
                  <a:gd name="T38" fmla="*/ 90 w 90"/>
                  <a:gd name="T39" fmla="*/ 34 h 48"/>
                  <a:gd name="T40" fmla="*/ 88 w 90"/>
                  <a:gd name="T41" fmla="*/ 18 h 48"/>
                  <a:gd name="T42" fmla="*/ 88 w 90"/>
                  <a:gd name="T43" fmla="*/ 18 h 48"/>
                  <a:gd name="T44" fmla="*/ 84 w 90"/>
                  <a:gd name="T45" fmla="*/ 10 h 48"/>
                  <a:gd name="T46" fmla="*/ 80 w 90"/>
                  <a:gd name="T47" fmla="*/ 2 h 48"/>
                  <a:gd name="T48" fmla="*/ 66 w 90"/>
                  <a:gd name="T49" fmla="*/ 2 h 48"/>
                  <a:gd name="T50" fmla="*/ 52 w 90"/>
                  <a:gd name="T51" fmla="*/ 2 h 48"/>
                  <a:gd name="T52" fmla="*/ 38 w 90"/>
                  <a:gd name="T53" fmla="*/ 0 h 48"/>
                  <a:gd name="T54" fmla="*/ 24 w 90"/>
                  <a:gd name="T55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90" h="48">
                    <a:moveTo>
                      <a:pt x="24" y="0"/>
                    </a:moveTo>
                    <a:lnTo>
                      <a:pt x="24" y="0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8" y="18"/>
                    </a:lnTo>
                    <a:lnTo>
                      <a:pt x="4" y="28"/>
                    </a:lnTo>
                    <a:lnTo>
                      <a:pt x="4" y="28"/>
                    </a:lnTo>
                    <a:lnTo>
                      <a:pt x="0" y="36"/>
                    </a:lnTo>
                    <a:lnTo>
                      <a:pt x="0" y="48"/>
                    </a:lnTo>
                    <a:lnTo>
                      <a:pt x="22" y="48"/>
                    </a:lnTo>
                    <a:lnTo>
                      <a:pt x="44" y="48"/>
                    </a:lnTo>
                    <a:lnTo>
                      <a:pt x="64" y="48"/>
                    </a:lnTo>
                    <a:lnTo>
                      <a:pt x="86" y="48"/>
                    </a:lnTo>
                    <a:lnTo>
                      <a:pt x="86" y="48"/>
                    </a:lnTo>
                    <a:lnTo>
                      <a:pt x="88" y="44"/>
                    </a:lnTo>
                    <a:lnTo>
                      <a:pt x="88" y="44"/>
                    </a:lnTo>
                    <a:lnTo>
                      <a:pt x="90" y="34"/>
                    </a:lnTo>
                    <a:lnTo>
                      <a:pt x="90" y="34"/>
                    </a:lnTo>
                    <a:lnTo>
                      <a:pt x="88" y="18"/>
                    </a:lnTo>
                    <a:lnTo>
                      <a:pt x="88" y="18"/>
                    </a:lnTo>
                    <a:lnTo>
                      <a:pt x="84" y="10"/>
                    </a:lnTo>
                    <a:lnTo>
                      <a:pt x="80" y="2"/>
                    </a:lnTo>
                    <a:lnTo>
                      <a:pt x="66" y="2"/>
                    </a:lnTo>
                    <a:lnTo>
                      <a:pt x="52" y="2"/>
                    </a:lnTo>
                    <a:lnTo>
                      <a:pt x="38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7E6D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28" name="Freeform 192"/>
              <p:cNvSpPr>
                <a:spLocks/>
              </p:cNvSpPr>
              <p:nvPr/>
            </p:nvSpPr>
            <p:spPr bwMode="auto">
              <a:xfrm>
                <a:off x="5480050" y="3297238"/>
                <a:ext cx="73025" cy="34925"/>
              </a:xfrm>
              <a:custGeom>
                <a:avLst/>
                <a:gdLst>
                  <a:gd name="T0" fmla="*/ 2 w 46"/>
                  <a:gd name="T1" fmla="*/ 18 h 22"/>
                  <a:gd name="T2" fmla="*/ 2 w 46"/>
                  <a:gd name="T3" fmla="*/ 18 h 22"/>
                  <a:gd name="T4" fmla="*/ 0 w 46"/>
                  <a:gd name="T5" fmla="*/ 16 h 22"/>
                  <a:gd name="T6" fmla="*/ 0 w 46"/>
                  <a:gd name="T7" fmla="*/ 16 h 22"/>
                  <a:gd name="T8" fmla="*/ 2 w 46"/>
                  <a:gd name="T9" fmla="*/ 10 h 22"/>
                  <a:gd name="T10" fmla="*/ 2 w 46"/>
                  <a:gd name="T11" fmla="*/ 10 h 22"/>
                  <a:gd name="T12" fmla="*/ 2 w 46"/>
                  <a:gd name="T13" fmla="*/ 6 h 22"/>
                  <a:gd name="T14" fmla="*/ 4 w 46"/>
                  <a:gd name="T15" fmla="*/ 2 h 22"/>
                  <a:gd name="T16" fmla="*/ 4 w 46"/>
                  <a:gd name="T17" fmla="*/ 2 h 22"/>
                  <a:gd name="T18" fmla="*/ 8 w 46"/>
                  <a:gd name="T19" fmla="*/ 0 h 22"/>
                  <a:gd name="T20" fmla="*/ 14 w 46"/>
                  <a:gd name="T21" fmla="*/ 0 h 22"/>
                  <a:gd name="T22" fmla="*/ 18 w 46"/>
                  <a:gd name="T23" fmla="*/ 0 h 22"/>
                  <a:gd name="T24" fmla="*/ 22 w 46"/>
                  <a:gd name="T25" fmla="*/ 0 h 22"/>
                  <a:gd name="T26" fmla="*/ 28 w 46"/>
                  <a:gd name="T27" fmla="*/ 0 h 22"/>
                  <a:gd name="T28" fmla="*/ 32 w 46"/>
                  <a:gd name="T29" fmla="*/ 0 h 22"/>
                  <a:gd name="T30" fmla="*/ 32 w 46"/>
                  <a:gd name="T31" fmla="*/ 0 h 22"/>
                  <a:gd name="T32" fmla="*/ 34 w 46"/>
                  <a:gd name="T33" fmla="*/ 0 h 22"/>
                  <a:gd name="T34" fmla="*/ 34 w 46"/>
                  <a:gd name="T35" fmla="*/ 0 h 22"/>
                  <a:gd name="T36" fmla="*/ 40 w 46"/>
                  <a:gd name="T37" fmla="*/ 2 h 22"/>
                  <a:gd name="T38" fmla="*/ 40 w 46"/>
                  <a:gd name="T39" fmla="*/ 2 h 22"/>
                  <a:gd name="T40" fmla="*/ 42 w 46"/>
                  <a:gd name="T41" fmla="*/ 4 h 22"/>
                  <a:gd name="T42" fmla="*/ 44 w 46"/>
                  <a:gd name="T43" fmla="*/ 8 h 22"/>
                  <a:gd name="T44" fmla="*/ 44 w 46"/>
                  <a:gd name="T45" fmla="*/ 8 h 22"/>
                  <a:gd name="T46" fmla="*/ 46 w 46"/>
                  <a:gd name="T47" fmla="*/ 14 h 22"/>
                  <a:gd name="T48" fmla="*/ 44 w 46"/>
                  <a:gd name="T49" fmla="*/ 22 h 22"/>
                  <a:gd name="T50" fmla="*/ 44 w 46"/>
                  <a:gd name="T51" fmla="*/ 22 h 22"/>
                  <a:gd name="T52" fmla="*/ 40 w 46"/>
                  <a:gd name="T53" fmla="*/ 22 h 22"/>
                  <a:gd name="T54" fmla="*/ 40 w 46"/>
                  <a:gd name="T55" fmla="*/ 22 h 22"/>
                  <a:gd name="T56" fmla="*/ 30 w 46"/>
                  <a:gd name="T57" fmla="*/ 20 h 22"/>
                  <a:gd name="T58" fmla="*/ 30 w 46"/>
                  <a:gd name="T59" fmla="*/ 20 h 22"/>
                  <a:gd name="T60" fmla="*/ 16 w 46"/>
                  <a:gd name="T61" fmla="*/ 20 h 22"/>
                  <a:gd name="T62" fmla="*/ 16 w 46"/>
                  <a:gd name="T63" fmla="*/ 20 h 22"/>
                  <a:gd name="T64" fmla="*/ 2 w 46"/>
                  <a:gd name="T65" fmla="*/ 18 h 22"/>
                  <a:gd name="T66" fmla="*/ 2 w 46"/>
                  <a:gd name="T67" fmla="*/ 18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6" h="22">
                    <a:moveTo>
                      <a:pt x="2" y="18"/>
                    </a:moveTo>
                    <a:lnTo>
                      <a:pt x="2" y="18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2" y="6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8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2" y="0"/>
                    </a:lnTo>
                    <a:lnTo>
                      <a:pt x="28" y="0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40" y="2"/>
                    </a:lnTo>
                    <a:lnTo>
                      <a:pt x="40" y="2"/>
                    </a:lnTo>
                    <a:lnTo>
                      <a:pt x="42" y="4"/>
                    </a:lnTo>
                    <a:lnTo>
                      <a:pt x="44" y="8"/>
                    </a:lnTo>
                    <a:lnTo>
                      <a:pt x="44" y="8"/>
                    </a:lnTo>
                    <a:lnTo>
                      <a:pt x="46" y="14"/>
                    </a:lnTo>
                    <a:lnTo>
                      <a:pt x="44" y="22"/>
                    </a:lnTo>
                    <a:lnTo>
                      <a:pt x="44" y="22"/>
                    </a:lnTo>
                    <a:lnTo>
                      <a:pt x="40" y="22"/>
                    </a:lnTo>
                    <a:lnTo>
                      <a:pt x="40" y="22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16" y="20"/>
                    </a:lnTo>
                    <a:lnTo>
                      <a:pt x="16" y="20"/>
                    </a:lnTo>
                    <a:lnTo>
                      <a:pt x="2" y="18"/>
                    </a:lnTo>
                    <a:lnTo>
                      <a:pt x="2" y="18"/>
                    </a:lnTo>
                    <a:close/>
                  </a:path>
                </a:pathLst>
              </a:custGeom>
              <a:solidFill>
                <a:srgbClr val="7E6D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29" name="Freeform 193"/>
              <p:cNvSpPr>
                <a:spLocks/>
              </p:cNvSpPr>
              <p:nvPr/>
            </p:nvSpPr>
            <p:spPr bwMode="auto">
              <a:xfrm>
                <a:off x="5480050" y="3325813"/>
                <a:ext cx="60325" cy="12700"/>
              </a:xfrm>
              <a:custGeom>
                <a:avLst/>
                <a:gdLst>
                  <a:gd name="T0" fmla="*/ 0 w 38"/>
                  <a:gd name="T1" fmla="*/ 0 h 8"/>
                  <a:gd name="T2" fmla="*/ 0 w 38"/>
                  <a:gd name="T3" fmla="*/ 2 h 8"/>
                  <a:gd name="T4" fmla="*/ 2 w 38"/>
                  <a:gd name="T5" fmla="*/ 2 h 8"/>
                  <a:gd name="T6" fmla="*/ 2 w 38"/>
                  <a:gd name="T7" fmla="*/ 2 h 8"/>
                  <a:gd name="T8" fmla="*/ 2 w 38"/>
                  <a:gd name="T9" fmla="*/ 4 h 8"/>
                  <a:gd name="T10" fmla="*/ 2 w 38"/>
                  <a:gd name="T11" fmla="*/ 4 h 8"/>
                  <a:gd name="T12" fmla="*/ 4 w 38"/>
                  <a:gd name="T13" fmla="*/ 2 h 8"/>
                  <a:gd name="T14" fmla="*/ 4 w 38"/>
                  <a:gd name="T15" fmla="*/ 2 h 8"/>
                  <a:gd name="T16" fmla="*/ 12 w 38"/>
                  <a:gd name="T17" fmla="*/ 2 h 8"/>
                  <a:gd name="T18" fmla="*/ 12 w 38"/>
                  <a:gd name="T19" fmla="*/ 2 h 8"/>
                  <a:gd name="T20" fmla="*/ 24 w 38"/>
                  <a:gd name="T21" fmla="*/ 4 h 8"/>
                  <a:gd name="T22" fmla="*/ 24 w 38"/>
                  <a:gd name="T23" fmla="*/ 4 h 8"/>
                  <a:gd name="T24" fmla="*/ 36 w 38"/>
                  <a:gd name="T25" fmla="*/ 8 h 8"/>
                  <a:gd name="T26" fmla="*/ 38 w 38"/>
                  <a:gd name="T27" fmla="*/ 8 h 8"/>
                  <a:gd name="T28" fmla="*/ 38 w 38"/>
                  <a:gd name="T29" fmla="*/ 8 h 8"/>
                  <a:gd name="T30" fmla="*/ 38 w 38"/>
                  <a:gd name="T31" fmla="*/ 6 h 8"/>
                  <a:gd name="T32" fmla="*/ 38 w 38"/>
                  <a:gd name="T33" fmla="*/ 6 h 8"/>
                  <a:gd name="T34" fmla="*/ 38 w 38"/>
                  <a:gd name="T35" fmla="*/ 6 h 8"/>
                  <a:gd name="T36" fmla="*/ 26 w 38"/>
                  <a:gd name="T37" fmla="*/ 2 h 8"/>
                  <a:gd name="T38" fmla="*/ 26 w 38"/>
                  <a:gd name="T39" fmla="*/ 2 h 8"/>
                  <a:gd name="T40" fmla="*/ 14 w 38"/>
                  <a:gd name="T41" fmla="*/ 0 h 8"/>
                  <a:gd name="T42" fmla="*/ 14 w 38"/>
                  <a:gd name="T43" fmla="*/ 0 h 8"/>
                  <a:gd name="T44" fmla="*/ 4 w 38"/>
                  <a:gd name="T45" fmla="*/ 0 h 8"/>
                  <a:gd name="T46" fmla="*/ 4 w 38"/>
                  <a:gd name="T47" fmla="*/ 0 h 8"/>
                  <a:gd name="T48" fmla="*/ 0 w 38"/>
                  <a:gd name="T49" fmla="*/ 0 h 8"/>
                  <a:gd name="T50" fmla="*/ 0 w 38"/>
                  <a:gd name="T51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8" h="8">
                    <a:moveTo>
                      <a:pt x="0" y="0"/>
                    </a:moveTo>
                    <a:lnTo>
                      <a:pt x="0" y="2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36" y="8"/>
                    </a:lnTo>
                    <a:lnTo>
                      <a:pt x="38" y="8"/>
                    </a:lnTo>
                    <a:lnTo>
                      <a:pt x="38" y="8"/>
                    </a:lnTo>
                    <a:lnTo>
                      <a:pt x="38" y="6"/>
                    </a:lnTo>
                    <a:lnTo>
                      <a:pt x="38" y="6"/>
                    </a:lnTo>
                    <a:lnTo>
                      <a:pt x="38" y="6"/>
                    </a:lnTo>
                    <a:lnTo>
                      <a:pt x="26" y="2"/>
                    </a:lnTo>
                    <a:lnTo>
                      <a:pt x="26" y="2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BB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30" name="Freeform 194"/>
              <p:cNvSpPr>
                <a:spLocks/>
              </p:cNvSpPr>
              <p:nvPr/>
            </p:nvSpPr>
            <p:spPr bwMode="auto">
              <a:xfrm>
                <a:off x="5476875" y="3335338"/>
                <a:ext cx="53975" cy="12700"/>
              </a:xfrm>
              <a:custGeom>
                <a:avLst/>
                <a:gdLst>
                  <a:gd name="T0" fmla="*/ 0 w 34"/>
                  <a:gd name="T1" fmla="*/ 2 h 8"/>
                  <a:gd name="T2" fmla="*/ 0 w 34"/>
                  <a:gd name="T3" fmla="*/ 4 h 8"/>
                  <a:gd name="T4" fmla="*/ 0 w 34"/>
                  <a:gd name="T5" fmla="*/ 4 h 8"/>
                  <a:gd name="T6" fmla="*/ 0 w 34"/>
                  <a:gd name="T7" fmla="*/ 4 h 8"/>
                  <a:gd name="T8" fmla="*/ 0 w 34"/>
                  <a:gd name="T9" fmla="*/ 4 h 8"/>
                  <a:gd name="T10" fmla="*/ 0 w 34"/>
                  <a:gd name="T11" fmla="*/ 4 h 8"/>
                  <a:gd name="T12" fmla="*/ 4 w 34"/>
                  <a:gd name="T13" fmla="*/ 4 h 8"/>
                  <a:gd name="T14" fmla="*/ 4 w 34"/>
                  <a:gd name="T15" fmla="*/ 4 h 8"/>
                  <a:gd name="T16" fmla="*/ 10 w 34"/>
                  <a:gd name="T17" fmla="*/ 4 h 8"/>
                  <a:gd name="T18" fmla="*/ 10 w 34"/>
                  <a:gd name="T19" fmla="*/ 4 h 8"/>
                  <a:gd name="T20" fmla="*/ 22 w 34"/>
                  <a:gd name="T21" fmla="*/ 4 h 8"/>
                  <a:gd name="T22" fmla="*/ 22 w 34"/>
                  <a:gd name="T23" fmla="*/ 4 h 8"/>
                  <a:gd name="T24" fmla="*/ 34 w 34"/>
                  <a:gd name="T25" fmla="*/ 8 h 8"/>
                  <a:gd name="T26" fmla="*/ 34 w 34"/>
                  <a:gd name="T27" fmla="*/ 8 h 8"/>
                  <a:gd name="T28" fmla="*/ 34 w 34"/>
                  <a:gd name="T29" fmla="*/ 8 h 8"/>
                  <a:gd name="T30" fmla="*/ 34 w 34"/>
                  <a:gd name="T31" fmla="*/ 6 h 8"/>
                  <a:gd name="T32" fmla="*/ 34 w 34"/>
                  <a:gd name="T33" fmla="*/ 6 h 8"/>
                  <a:gd name="T34" fmla="*/ 34 w 34"/>
                  <a:gd name="T35" fmla="*/ 6 h 8"/>
                  <a:gd name="T36" fmla="*/ 22 w 34"/>
                  <a:gd name="T37" fmla="*/ 2 h 8"/>
                  <a:gd name="T38" fmla="*/ 22 w 34"/>
                  <a:gd name="T39" fmla="*/ 2 h 8"/>
                  <a:gd name="T40" fmla="*/ 10 w 34"/>
                  <a:gd name="T41" fmla="*/ 0 h 8"/>
                  <a:gd name="T42" fmla="*/ 10 w 34"/>
                  <a:gd name="T43" fmla="*/ 0 h 8"/>
                  <a:gd name="T44" fmla="*/ 2 w 34"/>
                  <a:gd name="T45" fmla="*/ 2 h 8"/>
                  <a:gd name="T46" fmla="*/ 2 w 34"/>
                  <a:gd name="T47" fmla="*/ 2 h 8"/>
                  <a:gd name="T48" fmla="*/ 0 w 34"/>
                  <a:gd name="T49" fmla="*/ 2 h 8"/>
                  <a:gd name="T50" fmla="*/ 0 w 34"/>
                  <a:gd name="T51" fmla="*/ 2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4" h="8">
                    <a:moveTo>
                      <a:pt x="0" y="2"/>
                    </a:move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34" y="8"/>
                    </a:lnTo>
                    <a:lnTo>
                      <a:pt x="34" y="8"/>
                    </a:lnTo>
                    <a:lnTo>
                      <a:pt x="34" y="8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22" y="2"/>
                    </a:lnTo>
                    <a:lnTo>
                      <a:pt x="22" y="2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BB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31" name="Freeform 195"/>
              <p:cNvSpPr>
                <a:spLocks/>
              </p:cNvSpPr>
              <p:nvPr/>
            </p:nvSpPr>
            <p:spPr bwMode="auto">
              <a:xfrm>
                <a:off x="5441950" y="3344863"/>
                <a:ext cx="146050" cy="53975"/>
              </a:xfrm>
              <a:custGeom>
                <a:avLst/>
                <a:gdLst>
                  <a:gd name="T0" fmla="*/ 28 w 92"/>
                  <a:gd name="T1" fmla="*/ 0 h 34"/>
                  <a:gd name="T2" fmla="*/ 28 w 92"/>
                  <a:gd name="T3" fmla="*/ 0 h 34"/>
                  <a:gd name="T4" fmla="*/ 26 w 92"/>
                  <a:gd name="T5" fmla="*/ 4 h 34"/>
                  <a:gd name="T6" fmla="*/ 26 w 92"/>
                  <a:gd name="T7" fmla="*/ 4 h 34"/>
                  <a:gd name="T8" fmla="*/ 22 w 92"/>
                  <a:gd name="T9" fmla="*/ 10 h 34"/>
                  <a:gd name="T10" fmla="*/ 22 w 92"/>
                  <a:gd name="T11" fmla="*/ 10 h 34"/>
                  <a:gd name="T12" fmla="*/ 14 w 92"/>
                  <a:gd name="T13" fmla="*/ 16 h 34"/>
                  <a:gd name="T14" fmla="*/ 14 w 92"/>
                  <a:gd name="T15" fmla="*/ 16 h 34"/>
                  <a:gd name="T16" fmla="*/ 8 w 92"/>
                  <a:gd name="T17" fmla="*/ 18 h 34"/>
                  <a:gd name="T18" fmla="*/ 2 w 92"/>
                  <a:gd name="T19" fmla="*/ 18 h 34"/>
                  <a:gd name="T20" fmla="*/ 2 w 92"/>
                  <a:gd name="T21" fmla="*/ 18 h 34"/>
                  <a:gd name="T22" fmla="*/ 2 w 92"/>
                  <a:gd name="T23" fmla="*/ 18 h 34"/>
                  <a:gd name="T24" fmla="*/ 2 w 92"/>
                  <a:gd name="T25" fmla="*/ 18 h 34"/>
                  <a:gd name="T26" fmla="*/ 2 w 92"/>
                  <a:gd name="T27" fmla="*/ 20 h 34"/>
                  <a:gd name="T28" fmla="*/ 2 w 92"/>
                  <a:gd name="T29" fmla="*/ 20 h 34"/>
                  <a:gd name="T30" fmla="*/ 0 w 92"/>
                  <a:gd name="T31" fmla="*/ 26 h 34"/>
                  <a:gd name="T32" fmla="*/ 0 w 92"/>
                  <a:gd name="T33" fmla="*/ 26 h 34"/>
                  <a:gd name="T34" fmla="*/ 0 w 92"/>
                  <a:gd name="T35" fmla="*/ 34 h 34"/>
                  <a:gd name="T36" fmla="*/ 22 w 92"/>
                  <a:gd name="T37" fmla="*/ 34 h 34"/>
                  <a:gd name="T38" fmla="*/ 46 w 92"/>
                  <a:gd name="T39" fmla="*/ 34 h 34"/>
                  <a:gd name="T40" fmla="*/ 68 w 92"/>
                  <a:gd name="T41" fmla="*/ 34 h 34"/>
                  <a:gd name="T42" fmla="*/ 90 w 92"/>
                  <a:gd name="T43" fmla="*/ 34 h 34"/>
                  <a:gd name="T44" fmla="*/ 90 w 92"/>
                  <a:gd name="T45" fmla="*/ 34 h 34"/>
                  <a:gd name="T46" fmla="*/ 90 w 92"/>
                  <a:gd name="T47" fmla="*/ 32 h 34"/>
                  <a:gd name="T48" fmla="*/ 90 w 92"/>
                  <a:gd name="T49" fmla="*/ 32 h 34"/>
                  <a:gd name="T50" fmla="*/ 90 w 92"/>
                  <a:gd name="T51" fmla="*/ 28 h 34"/>
                  <a:gd name="T52" fmla="*/ 90 w 92"/>
                  <a:gd name="T53" fmla="*/ 28 h 34"/>
                  <a:gd name="T54" fmla="*/ 92 w 92"/>
                  <a:gd name="T55" fmla="*/ 24 h 34"/>
                  <a:gd name="T56" fmla="*/ 92 w 92"/>
                  <a:gd name="T57" fmla="*/ 24 h 34"/>
                  <a:gd name="T58" fmla="*/ 92 w 92"/>
                  <a:gd name="T59" fmla="*/ 20 h 34"/>
                  <a:gd name="T60" fmla="*/ 92 w 92"/>
                  <a:gd name="T61" fmla="*/ 20 h 34"/>
                  <a:gd name="T62" fmla="*/ 80 w 92"/>
                  <a:gd name="T63" fmla="*/ 20 h 34"/>
                  <a:gd name="T64" fmla="*/ 80 w 92"/>
                  <a:gd name="T65" fmla="*/ 20 h 34"/>
                  <a:gd name="T66" fmla="*/ 58 w 92"/>
                  <a:gd name="T67" fmla="*/ 18 h 34"/>
                  <a:gd name="T68" fmla="*/ 58 w 92"/>
                  <a:gd name="T69" fmla="*/ 18 h 34"/>
                  <a:gd name="T70" fmla="*/ 46 w 92"/>
                  <a:gd name="T71" fmla="*/ 16 h 34"/>
                  <a:gd name="T72" fmla="*/ 38 w 92"/>
                  <a:gd name="T73" fmla="*/ 14 h 34"/>
                  <a:gd name="T74" fmla="*/ 38 w 92"/>
                  <a:gd name="T75" fmla="*/ 14 h 34"/>
                  <a:gd name="T76" fmla="*/ 36 w 92"/>
                  <a:gd name="T77" fmla="*/ 10 h 34"/>
                  <a:gd name="T78" fmla="*/ 34 w 92"/>
                  <a:gd name="T79" fmla="*/ 8 h 34"/>
                  <a:gd name="T80" fmla="*/ 34 w 92"/>
                  <a:gd name="T81" fmla="*/ 4 h 34"/>
                  <a:gd name="T82" fmla="*/ 36 w 92"/>
                  <a:gd name="T83" fmla="*/ 0 h 34"/>
                  <a:gd name="T84" fmla="*/ 34 w 92"/>
                  <a:gd name="T85" fmla="*/ 0 h 34"/>
                  <a:gd name="T86" fmla="*/ 32 w 92"/>
                  <a:gd name="T87" fmla="*/ 0 h 34"/>
                  <a:gd name="T88" fmla="*/ 30 w 92"/>
                  <a:gd name="T89" fmla="*/ 0 h 34"/>
                  <a:gd name="T90" fmla="*/ 28 w 92"/>
                  <a:gd name="T91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92" h="34">
                    <a:moveTo>
                      <a:pt x="28" y="0"/>
                    </a:moveTo>
                    <a:lnTo>
                      <a:pt x="28" y="0"/>
                    </a:lnTo>
                    <a:lnTo>
                      <a:pt x="26" y="4"/>
                    </a:lnTo>
                    <a:lnTo>
                      <a:pt x="26" y="4"/>
                    </a:lnTo>
                    <a:lnTo>
                      <a:pt x="22" y="10"/>
                    </a:lnTo>
                    <a:lnTo>
                      <a:pt x="22" y="10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8" y="18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34"/>
                    </a:lnTo>
                    <a:lnTo>
                      <a:pt x="22" y="34"/>
                    </a:lnTo>
                    <a:lnTo>
                      <a:pt x="46" y="34"/>
                    </a:lnTo>
                    <a:lnTo>
                      <a:pt x="68" y="34"/>
                    </a:lnTo>
                    <a:lnTo>
                      <a:pt x="90" y="34"/>
                    </a:lnTo>
                    <a:lnTo>
                      <a:pt x="90" y="34"/>
                    </a:lnTo>
                    <a:lnTo>
                      <a:pt x="90" y="32"/>
                    </a:lnTo>
                    <a:lnTo>
                      <a:pt x="90" y="32"/>
                    </a:lnTo>
                    <a:lnTo>
                      <a:pt x="90" y="28"/>
                    </a:lnTo>
                    <a:lnTo>
                      <a:pt x="90" y="28"/>
                    </a:lnTo>
                    <a:lnTo>
                      <a:pt x="92" y="24"/>
                    </a:lnTo>
                    <a:lnTo>
                      <a:pt x="92" y="24"/>
                    </a:lnTo>
                    <a:lnTo>
                      <a:pt x="92" y="20"/>
                    </a:lnTo>
                    <a:lnTo>
                      <a:pt x="92" y="20"/>
                    </a:lnTo>
                    <a:lnTo>
                      <a:pt x="80" y="20"/>
                    </a:lnTo>
                    <a:lnTo>
                      <a:pt x="80" y="20"/>
                    </a:lnTo>
                    <a:lnTo>
                      <a:pt x="58" y="18"/>
                    </a:lnTo>
                    <a:lnTo>
                      <a:pt x="58" y="18"/>
                    </a:lnTo>
                    <a:lnTo>
                      <a:pt x="46" y="16"/>
                    </a:lnTo>
                    <a:lnTo>
                      <a:pt x="38" y="14"/>
                    </a:lnTo>
                    <a:lnTo>
                      <a:pt x="38" y="14"/>
                    </a:lnTo>
                    <a:lnTo>
                      <a:pt x="36" y="10"/>
                    </a:lnTo>
                    <a:lnTo>
                      <a:pt x="34" y="8"/>
                    </a:lnTo>
                    <a:lnTo>
                      <a:pt x="34" y="4"/>
                    </a:lnTo>
                    <a:lnTo>
                      <a:pt x="36" y="0"/>
                    </a:lnTo>
                    <a:lnTo>
                      <a:pt x="34" y="0"/>
                    </a:lnTo>
                    <a:lnTo>
                      <a:pt x="32" y="0"/>
                    </a:lnTo>
                    <a:lnTo>
                      <a:pt x="30" y="0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FF7E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32" name="Freeform 196"/>
              <p:cNvSpPr>
                <a:spLocks/>
              </p:cNvSpPr>
              <p:nvPr/>
            </p:nvSpPr>
            <p:spPr bwMode="auto">
              <a:xfrm>
                <a:off x="5435600" y="3395663"/>
                <a:ext cx="152400" cy="12700"/>
              </a:xfrm>
              <a:custGeom>
                <a:avLst/>
                <a:gdLst>
                  <a:gd name="T0" fmla="*/ 6 w 96"/>
                  <a:gd name="T1" fmla="*/ 0 h 8"/>
                  <a:gd name="T2" fmla="*/ 28 w 96"/>
                  <a:gd name="T3" fmla="*/ 0 h 8"/>
                  <a:gd name="T4" fmla="*/ 50 w 96"/>
                  <a:gd name="T5" fmla="*/ 0 h 8"/>
                  <a:gd name="T6" fmla="*/ 72 w 96"/>
                  <a:gd name="T7" fmla="*/ 0 h 8"/>
                  <a:gd name="T8" fmla="*/ 96 w 96"/>
                  <a:gd name="T9" fmla="*/ 0 h 8"/>
                  <a:gd name="T10" fmla="*/ 96 w 96"/>
                  <a:gd name="T11" fmla="*/ 0 h 8"/>
                  <a:gd name="T12" fmla="*/ 96 w 96"/>
                  <a:gd name="T13" fmla="*/ 2 h 8"/>
                  <a:gd name="T14" fmla="*/ 96 w 96"/>
                  <a:gd name="T15" fmla="*/ 2 h 8"/>
                  <a:gd name="T16" fmla="*/ 96 w 96"/>
                  <a:gd name="T17" fmla="*/ 4 h 8"/>
                  <a:gd name="T18" fmla="*/ 96 w 96"/>
                  <a:gd name="T19" fmla="*/ 4 h 8"/>
                  <a:gd name="T20" fmla="*/ 96 w 96"/>
                  <a:gd name="T21" fmla="*/ 8 h 8"/>
                  <a:gd name="T22" fmla="*/ 96 w 96"/>
                  <a:gd name="T23" fmla="*/ 8 h 8"/>
                  <a:gd name="T24" fmla="*/ 92 w 96"/>
                  <a:gd name="T25" fmla="*/ 8 h 8"/>
                  <a:gd name="T26" fmla="*/ 70 w 96"/>
                  <a:gd name="T27" fmla="*/ 8 h 8"/>
                  <a:gd name="T28" fmla="*/ 46 w 96"/>
                  <a:gd name="T29" fmla="*/ 8 h 8"/>
                  <a:gd name="T30" fmla="*/ 24 w 96"/>
                  <a:gd name="T31" fmla="*/ 8 h 8"/>
                  <a:gd name="T32" fmla="*/ 2 w 96"/>
                  <a:gd name="T33" fmla="*/ 8 h 8"/>
                  <a:gd name="T34" fmla="*/ 2 w 96"/>
                  <a:gd name="T35" fmla="*/ 8 h 8"/>
                  <a:gd name="T36" fmla="*/ 0 w 96"/>
                  <a:gd name="T37" fmla="*/ 8 h 8"/>
                  <a:gd name="T38" fmla="*/ 0 w 96"/>
                  <a:gd name="T39" fmla="*/ 8 h 8"/>
                  <a:gd name="T40" fmla="*/ 0 w 96"/>
                  <a:gd name="T41" fmla="*/ 4 h 8"/>
                  <a:gd name="T42" fmla="*/ 0 w 96"/>
                  <a:gd name="T43" fmla="*/ 4 h 8"/>
                  <a:gd name="T44" fmla="*/ 0 w 96"/>
                  <a:gd name="T45" fmla="*/ 2 h 8"/>
                  <a:gd name="T46" fmla="*/ 0 w 96"/>
                  <a:gd name="T47" fmla="*/ 2 h 8"/>
                  <a:gd name="T48" fmla="*/ 6 w 96"/>
                  <a:gd name="T49" fmla="*/ 0 h 8"/>
                  <a:gd name="T50" fmla="*/ 6 w 96"/>
                  <a:gd name="T51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96" h="8">
                    <a:moveTo>
                      <a:pt x="6" y="0"/>
                    </a:moveTo>
                    <a:lnTo>
                      <a:pt x="28" y="0"/>
                    </a:lnTo>
                    <a:lnTo>
                      <a:pt x="50" y="0"/>
                    </a:lnTo>
                    <a:lnTo>
                      <a:pt x="72" y="0"/>
                    </a:lnTo>
                    <a:lnTo>
                      <a:pt x="96" y="0"/>
                    </a:lnTo>
                    <a:lnTo>
                      <a:pt x="96" y="0"/>
                    </a:lnTo>
                    <a:lnTo>
                      <a:pt x="96" y="2"/>
                    </a:lnTo>
                    <a:lnTo>
                      <a:pt x="96" y="2"/>
                    </a:lnTo>
                    <a:lnTo>
                      <a:pt x="96" y="4"/>
                    </a:lnTo>
                    <a:lnTo>
                      <a:pt x="96" y="4"/>
                    </a:lnTo>
                    <a:lnTo>
                      <a:pt x="96" y="8"/>
                    </a:lnTo>
                    <a:lnTo>
                      <a:pt x="96" y="8"/>
                    </a:lnTo>
                    <a:lnTo>
                      <a:pt x="92" y="8"/>
                    </a:lnTo>
                    <a:lnTo>
                      <a:pt x="70" y="8"/>
                    </a:lnTo>
                    <a:lnTo>
                      <a:pt x="46" y="8"/>
                    </a:lnTo>
                    <a:lnTo>
                      <a:pt x="24" y="8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7E6D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33" name="Freeform 197"/>
              <p:cNvSpPr>
                <a:spLocks/>
              </p:cNvSpPr>
              <p:nvPr/>
            </p:nvSpPr>
            <p:spPr bwMode="auto">
              <a:xfrm>
                <a:off x="5683250" y="3322638"/>
                <a:ext cx="142875" cy="76200"/>
              </a:xfrm>
              <a:custGeom>
                <a:avLst/>
                <a:gdLst>
                  <a:gd name="T0" fmla="*/ 66 w 90"/>
                  <a:gd name="T1" fmla="*/ 0 h 48"/>
                  <a:gd name="T2" fmla="*/ 66 w 90"/>
                  <a:gd name="T3" fmla="*/ 0 h 48"/>
                  <a:gd name="T4" fmla="*/ 70 w 90"/>
                  <a:gd name="T5" fmla="*/ 4 h 48"/>
                  <a:gd name="T6" fmla="*/ 70 w 90"/>
                  <a:gd name="T7" fmla="*/ 4 h 48"/>
                  <a:gd name="T8" fmla="*/ 78 w 90"/>
                  <a:gd name="T9" fmla="*/ 12 h 48"/>
                  <a:gd name="T10" fmla="*/ 78 w 90"/>
                  <a:gd name="T11" fmla="*/ 12 h 48"/>
                  <a:gd name="T12" fmla="*/ 82 w 90"/>
                  <a:gd name="T13" fmla="*/ 18 h 48"/>
                  <a:gd name="T14" fmla="*/ 86 w 90"/>
                  <a:gd name="T15" fmla="*/ 28 h 48"/>
                  <a:gd name="T16" fmla="*/ 86 w 90"/>
                  <a:gd name="T17" fmla="*/ 28 h 48"/>
                  <a:gd name="T18" fmla="*/ 90 w 90"/>
                  <a:gd name="T19" fmla="*/ 36 h 48"/>
                  <a:gd name="T20" fmla="*/ 90 w 90"/>
                  <a:gd name="T21" fmla="*/ 48 h 48"/>
                  <a:gd name="T22" fmla="*/ 68 w 90"/>
                  <a:gd name="T23" fmla="*/ 48 h 48"/>
                  <a:gd name="T24" fmla="*/ 48 w 90"/>
                  <a:gd name="T25" fmla="*/ 48 h 48"/>
                  <a:gd name="T26" fmla="*/ 26 w 90"/>
                  <a:gd name="T27" fmla="*/ 48 h 48"/>
                  <a:gd name="T28" fmla="*/ 4 w 90"/>
                  <a:gd name="T29" fmla="*/ 48 h 48"/>
                  <a:gd name="T30" fmla="*/ 4 w 90"/>
                  <a:gd name="T31" fmla="*/ 48 h 48"/>
                  <a:gd name="T32" fmla="*/ 2 w 90"/>
                  <a:gd name="T33" fmla="*/ 44 h 48"/>
                  <a:gd name="T34" fmla="*/ 2 w 90"/>
                  <a:gd name="T35" fmla="*/ 44 h 48"/>
                  <a:gd name="T36" fmla="*/ 0 w 90"/>
                  <a:gd name="T37" fmla="*/ 34 h 48"/>
                  <a:gd name="T38" fmla="*/ 0 w 90"/>
                  <a:gd name="T39" fmla="*/ 34 h 48"/>
                  <a:gd name="T40" fmla="*/ 2 w 90"/>
                  <a:gd name="T41" fmla="*/ 18 h 48"/>
                  <a:gd name="T42" fmla="*/ 2 w 90"/>
                  <a:gd name="T43" fmla="*/ 18 h 48"/>
                  <a:gd name="T44" fmla="*/ 6 w 90"/>
                  <a:gd name="T45" fmla="*/ 10 h 48"/>
                  <a:gd name="T46" fmla="*/ 10 w 90"/>
                  <a:gd name="T47" fmla="*/ 2 h 48"/>
                  <a:gd name="T48" fmla="*/ 24 w 90"/>
                  <a:gd name="T49" fmla="*/ 2 h 48"/>
                  <a:gd name="T50" fmla="*/ 38 w 90"/>
                  <a:gd name="T51" fmla="*/ 2 h 48"/>
                  <a:gd name="T52" fmla="*/ 52 w 90"/>
                  <a:gd name="T53" fmla="*/ 0 h 48"/>
                  <a:gd name="T54" fmla="*/ 66 w 90"/>
                  <a:gd name="T55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90" h="48">
                    <a:moveTo>
                      <a:pt x="66" y="0"/>
                    </a:moveTo>
                    <a:lnTo>
                      <a:pt x="66" y="0"/>
                    </a:lnTo>
                    <a:lnTo>
                      <a:pt x="70" y="4"/>
                    </a:lnTo>
                    <a:lnTo>
                      <a:pt x="70" y="4"/>
                    </a:lnTo>
                    <a:lnTo>
                      <a:pt x="78" y="12"/>
                    </a:lnTo>
                    <a:lnTo>
                      <a:pt x="78" y="12"/>
                    </a:lnTo>
                    <a:lnTo>
                      <a:pt x="82" y="18"/>
                    </a:lnTo>
                    <a:lnTo>
                      <a:pt x="86" y="28"/>
                    </a:lnTo>
                    <a:lnTo>
                      <a:pt x="86" y="28"/>
                    </a:lnTo>
                    <a:lnTo>
                      <a:pt x="90" y="36"/>
                    </a:lnTo>
                    <a:lnTo>
                      <a:pt x="90" y="48"/>
                    </a:lnTo>
                    <a:lnTo>
                      <a:pt x="68" y="48"/>
                    </a:lnTo>
                    <a:lnTo>
                      <a:pt x="48" y="48"/>
                    </a:lnTo>
                    <a:lnTo>
                      <a:pt x="26" y="48"/>
                    </a:lnTo>
                    <a:lnTo>
                      <a:pt x="4" y="48"/>
                    </a:lnTo>
                    <a:lnTo>
                      <a:pt x="4" y="48"/>
                    </a:lnTo>
                    <a:lnTo>
                      <a:pt x="2" y="44"/>
                    </a:lnTo>
                    <a:lnTo>
                      <a:pt x="2" y="44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6" y="10"/>
                    </a:lnTo>
                    <a:lnTo>
                      <a:pt x="10" y="2"/>
                    </a:lnTo>
                    <a:lnTo>
                      <a:pt x="24" y="2"/>
                    </a:lnTo>
                    <a:lnTo>
                      <a:pt x="38" y="2"/>
                    </a:lnTo>
                    <a:lnTo>
                      <a:pt x="52" y="0"/>
                    </a:lnTo>
                    <a:lnTo>
                      <a:pt x="66" y="0"/>
                    </a:lnTo>
                    <a:close/>
                  </a:path>
                </a:pathLst>
              </a:custGeom>
              <a:solidFill>
                <a:srgbClr val="7E6D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34" name="Freeform 198"/>
              <p:cNvSpPr>
                <a:spLocks/>
              </p:cNvSpPr>
              <p:nvPr/>
            </p:nvSpPr>
            <p:spPr bwMode="auto">
              <a:xfrm>
                <a:off x="5718175" y="3297238"/>
                <a:ext cx="73025" cy="34925"/>
              </a:xfrm>
              <a:custGeom>
                <a:avLst/>
                <a:gdLst>
                  <a:gd name="T0" fmla="*/ 46 w 46"/>
                  <a:gd name="T1" fmla="*/ 18 h 22"/>
                  <a:gd name="T2" fmla="*/ 46 w 46"/>
                  <a:gd name="T3" fmla="*/ 18 h 22"/>
                  <a:gd name="T4" fmla="*/ 46 w 46"/>
                  <a:gd name="T5" fmla="*/ 16 h 22"/>
                  <a:gd name="T6" fmla="*/ 46 w 46"/>
                  <a:gd name="T7" fmla="*/ 16 h 22"/>
                  <a:gd name="T8" fmla="*/ 46 w 46"/>
                  <a:gd name="T9" fmla="*/ 10 h 22"/>
                  <a:gd name="T10" fmla="*/ 46 w 46"/>
                  <a:gd name="T11" fmla="*/ 10 h 22"/>
                  <a:gd name="T12" fmla="*/ 44 w 46"/>
                  <a:gd name="T13" fmla="*/ 6 h 22"/>
                  <a:gd name="T14" fmla="*/ 42 w 46"/>
                  <a:gd name="T15" fmla="*/ 2 h 22"/>
                  <a:gd name="T16" fmla="*/ 42 w 46"/>
                  <a:gd name="T17" fmla="*/ 2 h 22"/>
                  <a:gd name="T18" fmla="*/ 38 w 46"/>
                  <a:gd name="T19" fmla="*/ 0 h 22"/>
                  <a:gd name="T20" fmla="*/ 32 w 46"/>
                  <a:gd name="T21" fmla="*/ 0 h 22"/>
                  <a:gd name="T22" fmla="*/ 28 w 46"/>
                  <a:gd name="T23" fmla="*/ 0 h 22"/>
                  <a:gd name="T24" fmla="*/ 24 w 46"/>
                  <a:gd name="T25" fmla="*/ 0 h 22"/>
                  <a:gd name="T26" fmla="*/ 18 w 46"/>
                  <a:gd name="T27" fmla="*/ 0 h 22"/>
                  <a:gd name="T28" fmla="*/ 14 w 46"/>
                  <a:gd name="T29" fmla="*/ 0 h 22"/>
                  <a:gd name="T30" fmla="*/ 14 w 46"/>
                  <a:gd name="T31" fmla="*/ 0 h 22"/>
                  <a:gd name="T32" fmla="*/ 12 w 46"/>
                  <a:gd name="T33" fmla="*/ 0 h 22"/>
                  <a:gd name="T34" fmla="*/ 12 w 46"/>
                  <a:gd name="T35" fmla="*/ 0 h 22"/>
                  <a:gd name="T36" fmla="*/ 6 w 46"/>
                  <a:gd name="T37" fmla="*/ 2 h 22"/>
                  <a:gd name="T38" fmla="*/ 6 w 46"/>
                  <a:gd name="T39" fmla="*/ 2 h 22"/>
                  <a:gd name="T40" fmla="*/ 4 w 46"/>
                  <a:gd name="T41" fmla="*/ 4 h 22"/>
                  <a:gd name="T42" fmla="*/ 2 w 46"/>
                  <a:gd name="T43" fmla="*/ 8 h 22"/>
                  <a:gd name="T44" fmla="*/ 2 w 46"/>
                  <a:gd name="T45" fmla="*/ 8 h 22"/>
                  <a:gd name="T46" fmla="*/ 0 w 46"/>
                  <a:gd name="T47" fmla="*/ 14 h 22"/>
                  <a:gd name="T48" fmla="*/ 2 w 46"/>
                  <a:gd name="T49" fmla="*/ 22 h 22"/>
                  <a:gd name="T50" fmla="*/ 2 w 46"/>
                  <a:gd name="T51" fmla="*/ 22 h 22"/>
                  <a:gd name="T52" fmla="*/ 6 w 46"/>
                  <a:gd name="T53" fmla="*/ 22 h 22"/>
                  <a:gd name="T54" fmla="*/ 6 w 46"/>
                  <a:gd name="T55" fmla="*/ 22 h 22"/>
                  <a:gd name="T56" fmla="*/ 16 w 46"/>
                  <a:gd name="T57" fmla="*/ 20 h 22"/>
                  <a:gd name="T58" fmla="*/ 16 w 46"/>
                  <a:gd name="T59" fmla="*/ 20 h 22"/>
                  <a:gd name="T60" fmla="*/ 30 w 46"/>
                  <a:gd name="T61" fmla="*/ 20 h 22"/>
                  <a:gd name="T62" fmla="*/ 30 w 46"/>
                  <a:gd name="T63" fmla="*/ 20 h 22"/>
                  <a:gd name="T64" fmla="*/ 46 w 46"/>
                  <a:gd name="T65" fmla="*/ 18 h 22"/>
                  <a:gd name="T66" fmla="*/ 46 w 46"/>
                  <a:gd name="T67" fmla="*/ 18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6" h="22">
                    <a:moveTo>
                      <a:pt x="46" y="18"/>
                    </a:moveTo>
                    <a:lnTo>
                      <a:pt x="46" y="18"/>
                    </a:lnTo>
                    <a:lnTo>
                      <a:pt x="46" y="16"/>
                    </a:lnTo>
                    <a:lnTo>
                      <a:pt x="46" y="16"/>
                    </a:lnTo>
                    <a:lnTo>
                      <a:pt x="46" y="10"/>
                    </a:lnTo>
                    <a:lnTo>
                      <a:pt x="46" y="10"/>
                    </a:lnTo>
                    <a:lnTo>
                      <a:pt x="44" y="6"/>
                    </a:lnTo>
                    <a:lnTo>
                      <a:pt x="42" y="2"/>
                    </a:lnTo>
                    <a:lnTo>
                      <a:pt x="42" y="2"/>
                    </a:lnTo>
                    <a:lnTo>
                      <a:pt x="38" y="0"/>
                    </a:lnTo>
                    <a:lnTo>
                      <a:pt x="32" y="0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0" y="14"/>
                    </a:lnTo>
                    <a:lnTo>
                      <a:pt x="2" y="22"/>
                    </a:lnTo>
                    <a:lnTo>
                      <a:pt x="2" y="22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16" y="20"/>
                    </a:lnTo>
                    <a:lnTo>
                      <a:pt x="16" y="20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46" y="18"/>
                    </a:lnTo>
                    <a:lnTo>
                      <a:pt x="46" y="18"/>
                    </a:lnTo>
                    <a:close/>
                  </a:path>
                </a:pathLst>
              </a:custGeom>
              <a:solidFill>
                <a:srgbClr val="7E6D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35" name="Freeform 199"/>
              <p:cNvSpPr>
                <a:spLocks/>
              </p:cNvSpPr>
              <p:nvPr/>
            </p:nvSpPr>
            <p:spPr bwMode="auto">
              <a:xfrm>
                <a:off x="5730875" y="3325813"/>
                <a:ext cx="60325" cy="12700"/>
              </a:xfrm>
              <a:custGeom>
                <a:avLst/>
                <a:gdLst>
                  <a:gd name="T0" fmla="*/ 0 w 38"/>
                  <a:gd name="T1" fmla="*/ 6 h 8"/>
                  <a:gd name="T2" fmla="*/ 0 w 38"/>
                  <a:gd name="T3" fmla="*/ 6 h 8"/>
                  <a:gd name="T4" fmla="*/ 0 w 38"/>
                  <a:gd name="T5" fmla="*/ 8 h 8"/>
                  <a:gd name="T6" fmla="*/ 0 w 38"/>
                  <a:gd name="T7" fmla="*/ 8 h 8"/>
                  <a:gd name="T8" fmla="*/ 2 w 38"/>
                  <a:gd name="T9" fmla="*/ 8 h 8"/>
                  <a:gd name="T10" fmla="*/ 2 w 38"/>
                  <a:gd name="T11" fmla="*/ 8 h 8"/>
                  <a:gd name="T12" fmla="*/ 14 w 38"/>
                  <a:gd name="T13" fmla="*/ 4 h 8"/>
                  <a:gd name="T14" fmla="*/ 14 w 38"/>
                  <a:gd name="T15" fmla="*/ 4 h 8"/>
                  <a:gd name="T16" fmla="*/ 26 w 38"/>
                  <a:gd name="T17" fmla="*/ 2 h 8"/>
                  <a:gd name="T18" fmla="*/ 26 w 38"/>
                  <a:gd name="T19" fmla="*/ 2 h 8"/>
                  <a:gd name="T20" fmla="*/ 34 w 38"/>
                  <a:gd name="T21" fmla="*/ 2 h 8"/>
                  <a:gd name="T22" fmla="*/ 34 w 38"/>
                  <a:gd name="T23" fmla="*/ 2 h 8"/>
                  <a:gd name="T24" fmla="*/ 36 w 38"/>
                  <a:gd name="T25" fmla="*/ 4 h 8"/>
                  <a:gd name="T26" fmla="*/ 36 w 38"/>
                  <a:gd name="T27" fmla="*/ 2 h 8"/>
                  <a:gd name="T28" fmla="*/ 38 w 38"/>
                  <a:gd name="T29" fmla="*/ 2 h 8"/>
                  <a:gd name="T30" fmla="*/ 38 w 38"/>
                  <a:gd name="T31" fmla="*/ 2 h 8"/>
                  <a:gd name="T32" fmla="*/ 38 w 38"/>
                  <a:gd name="T33" fmla="*/ 0 h 8"/>
                  <a:gd name="T34" fmla="*/ 38 w 38"/>
                  <a:gd name="T35" fmla="*/ 0 h 8"/>
                  <a:gd name="T36" fmla="*/ 34 w 38"/>
                  <a:gd name="T37" fmla="*/ 0 h 8"/>
                  <a:gd name="T38" fmla="*/ 34 w 38"/>
                  <a:gd name="T39" fmla="*/ 0 h 8"/>
                  <a:gd name="T40" fmla="*/ 24 w 38"/>
                  <a:gd name="T41" fmla="*/ 0 h 8"/>
                  <a:gd name="T42" fmla="*/ 24 w 38"/>
                  <a:gd name="T43" fmla="*/ 0 h 8"/>
                  <a:gd name="T44" fmla="*/ 14 w 38"/>
                  <a:gd name="T45" fmla="*/ 2 h 8"/>
                  <a:gd name="T46" fmla="*/ 14 w 38"/>
                  <a:gd name="T47" fmla="*/ 2 h 8"/>
                  <a:gd name="T48" fmla="*/ 0 w 38"/>
                  <a:gd name="T49" fmla="*/ 6 h 8"/>
                  <a:gd name="T50" fmla="*/ 0 w 38"/>
                  <a:gd name="T51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8" h="8">
                    <a:moveTo>
                      <a:pt x="0" y="6"/>
                    </a:moveTo>
                    <a:lnTo>
                      <a:pt x="0" y="6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26" y="2"/>
                    </a:lnTo>
                    <a:lnTo>
                      <a:pt x="26" y="2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6" y="4"/>
                    </a:lnTo>
                    <a:lnTo>
                      <a:pt x="36" y="2"/>
                    </a:lnTo>
                    <a:lnTo>
                      <a:pt x="38" y="2"/>
                    </a:lnTo>
                    <a:lnTo>
                      <a:pt x="38" y="2"/>
                    </a:lnTo>
                    <a:lnTo>
                      <a:pt x="38" y="0"/>
                    </a:lnTo>
                    <a:lnTo>
                      <a:pt x="38" y="0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BB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36" name="Freeform 200"/>
              <p:cNvSpPr>
                <a:spLocks/>
              </p:cNvSpPr>
              <p:nvPr/>
            </p:nvSpPr>
            <p:spPr bwMode="auto">
              <a:xfrm>
                <a:off x="5740400" y="3335338"/>
                <a:ext cx="53975" cy="12700"/>
              </a:xfrm>
              <a:custGeom>
                <a:avLst/>
                <a:gdLst>
                  <a:gd name="T0" fmla="*/ 0 w 34"/>
                  <a:gd name="T1" fmla="*/ 6 h 8"/>
                  <a:gd name="T2" fmla="*/ 0 w 34"/>
                  <a:gd name="T3" fmla="*/ 6 h 8"/>
                  <a:gd name="T4" fmla="*/ 0 w 34"/>
                  <a:gd name="T5" fmla="*/ 8 h 8"/>
                  <a:gd name="T6" fmla="*/ 0 w 34"/>
                  <a:gd name="T7" fmla="*/ 8 h 8"/>
                  <a:gd name="T8" fmla="*/ 0 w 34"/>
                  <a:gd name="T9" fmla="*/ 8 h 8"/>
                  <a:gd name="T10" fmla="*/ 0 w 34"/>
                  <a:gd name="T11" fmla="*/ 8 h 8"/>
                  <a:gd name="T12" fmla="*/ 14 w 34"/>
                  <a:gd name="T13" fmla="*/ 4 h 8"/>
                  <a:gd name="T14" fmla="*/ 14 w 34"/>
                  <a:gd name="T15" fmla="*/ 4 h 8"/>
                  <a:gd name="T16" fmla="*/ 24 w 34"/>
                  <a:gd name="T17" fmla="*/ 4 h 8"/>
                  <a:gd name="T18" fmla="*/ 24 w 34"/>
                  <a:gd name="T19" fmla="*/ 4 h 8"/>
                  <a:gd name="T20" fmla="*/ 32 w 34"/>
                  <a:gd name="T21" fmla="*/ 4 h 8"/>
                  <a:gd name="T22" fmla="*/ 32 w 34"/>
                  <a:gd name="T23" fmla="*/ 4 h 8"/>
                  <a:gd name="T24" fmla="*/ 34 w 34"/>
                  <a:gd name="T25" fmla="*/ 4 h 8"/>
                  <a:gd name="T26" fmla="*/ 34 w 34"/>
                  <a:gd name="T27" fmla="*/ 4 h 8"/>
                  <a:gd name="T28" fmla="*/ 34 w 34"/>
                  <a:gd name="T29" fmla="*/ 4 h 8"/>
                  <a:gd name="T30" fmla="*/ 34 w 34"/>
                  <a:gd name="T31" fmla="*/ 4 h 8"/>
                  <a:gd name="T32" fmla="*/ 34 w 34"/>
                  <a:gd name="T33" fmla="*/ 2 h 8"/>
                  <a:gd name="T34" fmla="*/ 34 w 34"/>
                  <a:gd name="T35" fmla="*/ 2 h 8"/>
                  <a:gd name="T36" fmla="*/ 32 w 34"/>
                  <a:gd name="T37" fmla="*/ 2 h 8"/>
                  <a:gd name="T38" fmla="*/ 32 w 34"/>
                  <a:gd name="T39" fmla="*/ 2 h 8"/>
                  <a:gd name="T40" fmla="*/ 24 w 34"/>
                  <a:gd name="T41" fmla="*/ 0 h 8"/>
                  <a:gd name="T42" fmla="*/ 24 w 34"/>
                  <a:gd name="T43" fmla="*/ 0 h 8"/>
                  <a:gd name="T44" fmla="*/ 12 w 34"/>
                  <a:gd name="T45" fmla="*/ 2 h 8"/>
                  <a:gd name="T46" fmla="*/ 12 w 34"/>
                  <a:gd name="T47" fmla="*/ 2 h 8"/>
                  <a:gd name="T48" fmla="*/ 0 w 34"/>
                  <a:gd name="T49" fmla="*/ 6 h 8"/>
                  <a:gd name="T50" fmla="*/ 0 w 34"/>
                  <a:gd name="T51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4" h="8">
                    <a:moveTo>
                      <a:pt x="0" y="6"/>
                    </a:moveTo>
                    <a:lnTo>
                      <a:pt x="0" y="6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32" y="4"/>
                    </a:lnTo>
                    <a:lnTo>
                      <a:pt x="32" y="4"/>
                    </a:lnTo>
                    <a:lnTo>
                      <a:pt x="34" y="4"/>
                    </a:lnTo>
                    <a:lnTo>
                      <a:pt x="34" y="4"/>
                    </a:lnTo>
                    <a:lnTo>
                      <a:pt x="34" y="4"/>
                    </a:lnTo>
                    <a:lnTo>
                      <a:pt x="34" y="4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2" y="2"/>
                    </a:lnTo>
                    <a:lnTo>
                      <a:pt x="32" y="2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BB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37" name="Freeform 201"/>
              <p:cNvSpPr>
                <a:spLocks/>
              </p:cNvSpPr>
              <p:nvPr/>
            </p:nvSpPr>
            <p:spPr bwMode="auto">
              <a:xfrm>
                <a:off x="5683250" y="3344863"/>
                <a:ext cx="146050" cy="53975"/>
              </a:xfrm>
              <a:custGeom>
                <a:avLst/>
                <a:gdLst>
                  <a:gd name="T0" fmla="*/ 64 w 92"/>
                  <a:gd name="T1" fmla="*/ 0 h 34"/>
                  <a:gd name="T2" fmla="*/ 64 w 92"/>
                  <a:gd name="T3" fmla="*/ 0 h 34"/>
                  <a:gd name="T4" fmla="*/ 66 w 92"/>
                  <a:gd name="T5" fmla="*/ 4 h 34"/>
                  <a:gd name="T6" fmla="*/ 66 w 92"/>
                  <a:gd name="T7" fmla="*/ 4 h 34"/>
                  <a:gd name="T8" fmla="*/ 70 w 92"/>
                  <a:gd name="T9" fmla="*/ 10 h 34"/>
                  <a:gd name="T10" fmla="*/ 70 w 92"/>
                  <a:gd name="T11" fmla="*/ 10 h 34"/>
                  <a:gd name="T12" fmla="*/ 78 w 92"/>
                  <a:gd name="T13" fmla="*/ 16 h 34"/>
                  <a:gd name="T14" fmla="*/ 78 w 92"/>
                  <a:gd name="T15" fmla="*/ 16 h 34"/>
                  <a:gd name="T16" fmla="*/ 84 w 92"/>
                  <a:gd name="T17" fmla="*/ 18 h 34"/>
                  <a:gd name="T18" fmla="*/ 90 w 92"/>
                  <a:gd name="T19" fmla="*/ 18 h 34"/>
                  <a:gd name="T20" fmla="*/ 90 w 92"/>
                  <a:gd name="T21" fmla="*/ 18 h 34"/>
                  <a:gd name="T22" fmla="*/ 90 w 92"/>
                  <a:gd name="T23" fmla="*/ 18 h 34"/>
                  <a:gd name="T24" fmla="*/ 90 w 92"/>
                  <a:gd name="T25" fmla="*/ 18 h 34"/>
                  <a:gd name="T26" fmla="*/ 90 w 92"/>
                  <a:gd name="T27" fmla="*/ 20 h 34"/>
                  <a:gd name="T28" fmla="*/ 90 w 92"/>
                  <a:gd name="T29" fmla="*/ 20 h 34"/>
                  <a:gd name="T30" fmla="*/ 92 w 92"/>
                  <a:gd name="T31" fmla="*/ 26 h 34"/>
                  <a:gd name="T32" fmla="*/ 92 w 92"/>
                  <a:gd name="T33" fmla="*/ 26 h 34"/>
                  <a:gd name="T34" fmla="*/ 92 w 92"/>
                  <a:gd name="T35" fmla="*/ 34 h 34"/>
                  <a:gd name="T36" fmla="*/ 70 w 92"/>
                  <a:gd name="T37" fmla="*/ 34 h 34"/>
                  <a:gd name="T38" fmla="*/ 46 w 92"/>
                  <a:gd name="T39" fmla="*/ 34 h 34"/>
                  <a:gd name="T40" fmla="*/ 24 w 92"/>
                  <a:gd name="T41" fmla="*/ 34 h 34"/>
                  <a:gd name="T42" fmla="*/ 2 w 92"/>
                  <a:gd name="T43" fmla="*/ 34 h 34"/>
                  <a:gd name="T44" fmla="*/ 2 w 92"/>
                  <a:gd name="T45" fmla="*/ 34 h 34"/>
                  <a:gd name="T46" fmla="*/ 2 w 92"/>
                  <a:gd name="T47" fmla="*/ 32 h 34"/>
                  <a:gd name="T48" fmla="*/ 2 w 92"/>
                  <a:gd name="T49" fmla="*/ 32 h 34"/>
                  <a:gd name="T50" fmla="*/ 2 w 92"/>
                  <a:gd name="T51" fmla="*/ 28 h 34"/>
                  <a:gd name="T52" fmla="*/ 2 w 92"/>
                  <a:gd name="T53" fmla="*/ 28 h 34"/>
                  <a:gd name="T54" fmla="*/ 0 w 92"/>
                  <a:gd name="T55" fmla="*/ 24 h 34"/>
                  <a:gd name="T56" fmla="*/ 0 w 92"/>
                  <a:gd name="T57" fmla="*/ 24 h 34"/>
                  <a:gd name="T58" fmla="*/ 0 w 92"/>
                  <a:gd name="T59" fmla="*/ 20 h 34"/>
                  <a:gd name="T60" fmla="*/ 0 w 92"/>
                  <a:gd name="T61" fmla="*/ 20 h 34"/>
                  <a:gd name="T62" fmla="*/ 12 w 92"/>
                  <a:gd name="T63" fmla="*/ 20 h 34"/>
                  <a:gd name="T64" fmla="*/ 12 w 92"/>
                  <a:gd name="T65" fmla="*/ 20 h 34"/>
                  <a:gd name="T66" fmla="*/ 34 w 92"/>
                  <a:gd name="T67" fmla="*/ 18 h 34"/>
                  <a:gd name="T68" fmla="*/ 34 w 92"/>
                  <a:gd name="T69" fmla="*/ 18 h 34"/>
                  <a:gd name="T70" fmla="*/ 46 w 92"/>
                  <a:gd name="T71" fmla="*/ 16 h 34"/>
                  <a:gd name="T72" fmla="*/ 54 w 92"/>
                  <a:gd name="T73" fmla="*/ 14 h 34"/>
                  <a:gd name="T74" fmla="*/ 54 w 92"/>
                  <a:gd name="T75" fmla="*/ 14 h 34"/>
                  <a:gd name="T76" fmla="*/ 58 w 92"/>
                  <a:gd name="T77" fmla="*/ 10 h 34"/>
                  <a:gd name="T78" fmla="*/ 58 w 92"/>
                  <a:gd name="T79" fmla="*/ 8 h 34"/>
                  <a:gd name="T80" fmla="*/ 58 w 92"/>
                  <a:gd name="T81" fmla="*/ 4 h 34"/>
                  <a:gd name="T82" fmla="*/ 56 w 92"/>
                  <a:gd name="T83" fmla="*/ 0 h 34"/>
                  <a:gd name="T84" fmla="*/ 58 w 92"/>
                  <a:gd name="T85" fmla="*/ 0 h 34"/>
                  <a:gd name="T86" fmla="*/ 60 w 92"/>
                  <a:gd name="T87" fmla="*/ 0 h 34"/>
                  <a:gd name="T88" fmla="*/ 62 w 92"/>
                  <a:gd name="T89" fmla="*/ 0 h 34"/>
                  <a:gd name="T90" fmla="*/ 64 w 92"/>
                  <a:gd name="T91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92" h="34">
                    <a:moveTo>
                      <a:pt x="64" y="0"/>
                    </a:moveTo>
                    <a:lnTo>
                      <a:pt x="64" y="0"/>
                    </a:lnTo>
                    <a:lnTo>
                      <a:pt x="66" y="4"/>
                    </a:lnTo>
                    <a:lnTo>
                      <a:pt x="66" y="4"/>
                    </a:lnTo>
                    <a:lnTo>
                      <a:pt x="70" y="10"/>
                    </a:lnTo>
                    <a:lnTo>
                      <a:pt x="70" y="10"/>
                    </a:lnTo>
                    <a:lnTo>
                      <a:pt x="78" y="16"/>
                    </a:lnTo>
                    <a:lnTo>
                      <a:pt x="78" y="16"/>
                    </a:lnTo>
                    <a:lnTo>
                      <a:pt x="84" y="18"/>
                    </a:lnTo>
                    <a:lnTo>
                      <a:pt x="90" y="18"/>
                    </a:lnTo>
                    <a:lnTo>
                      <a:pt x="90" y="18"/>
                    </a:lnTo>
                    <a:lnTo>
                      <a:pt x="90" y="18"/>
                    </a:lnTo>
                    <a:lnTo>
                      <a:pt x="90" y="18"/>
                    </a:lnTo>
                    <a:lnTo>
                      <a:pt x="90" y="20"/>
                    </a:lnTo>
                    <a:lnTo>
                      <a:pt x="90" y="20"/>
                    </a:lnTo>
                    <a:lnTo>
                      <a:pt x="92" y="26"/>
                    </a:lnTo>
                    <a:lnTo>
                      <a:pt x="92" y="26"/>
                    </a:lnTo>
                    <a:lnTo>
                      <a:pt x="92" y="34"/>
                    </a:lnTo>
                    <a:lnTo>
                      <a:pt x="70" y="34"/>
                    </a:lnTo>
                    <a:lnTo>
                      <a:pt x="46" y="34"/>
                    </a:lnTo>
                    <a:lnTo>
                      <a:pt x="24" y="34"/>
                    </a:lnTo>
                    <a:lnTo>
                      <a:pt x="2" y="34"/>
                    </a:lnTo>
                    <a:lnTo>
                      <a:pt x="2" y="34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2" y="28"/>
                    </a:lnTo>
                    <a:lnTo>
                      <a:pt x="2" y="28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34" y="18"/>
                    </a:lnTo>
                    <a:lnTo>
                      <a:pt x="34" y="18"/>
                    </a:lnTo>
                    <a:lnTo>
                      <a:pt x="46" y="16"/>
                    </a:lnTo>
                    <a:lnTo>
                      <a:pt x="54" y="14"/>
                    </a:lnTo>
                    <a:lnTo>
                      <a:pt x="54" y="14"/>
                    </a:lnTo>
                    <a:lnTo>
                      <a:pt x="58" y="10"/>
                    </a:lnTo>
                    <a:lnTo>
                      <a:pt x="58" y="8"/>
                    </a:lnTo>
                    <a:lnTo>
                      <a:pt x="58" y="4"/>
                    </a:lnTo>
                    <a:lnTo>
                      <a:pt x="56" y="0"/>
                    </a:lnTo>
                    <a:lnTo>
                      <a:pt x="58" y="0"/>
                    </a:lnTo>
                    <a:lnTo>
                      <a:pt x="60" y="0"/>
                    </a:lnTo>
                    <a:lnTo>
                      <a:pt x="62" y="0"/>
                    </a:lnTo>
                    <a:lnTo>
                      <a:pt x="64" y="0"/>
                    </a:lnTo>
                    <a:close/>
                  </a:path>
                </a:pathLst>
              </a:custGeom>
              <a:solidFill>
                <a:srgbClr val="FF7E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38" name="Freeform 202"/>
              <p:cNvSpPr>
                <a:spLocks/>
              </p:cNvSpPr>
              <p:nvPr/>
            </p:nvSpPr>
            <p:spPr bwMode="auto">
              <a:xfrm>
                <a:off x="5683250" y="3395663"/>
                <a:ext cx="152400" cy="12700"/>
              </a:xfrm>
              <a:custGeom>
                <a:avLst/>
                <a:gdLst>
                  <a:gd name="T0" fmla="*/ 92 w 96"/>
                  <a:gd name="T1" fmla="*/ 0 h 8"/>
                  <a:gd name="T2" fmla="*/ 68 w 96"/>
                  <a:gd name="T3" fmla="*/ 0 h 8"/>
                  <a:gd name="T4" fmla="*/ 46 w 96"/>
                  <a:gd name="T5" fmla="*/ 0 h 8"/>
                  <a:gd name="T6" fmla="*/ 24 w 96"/>
                  <a:gd name="T7" fmla="*/ 0 h 8"/>
                  <a:gd name="T8" fmla="*/ 0 w 96"/>
                  <a:gd name="T9" fmla="*/ 0 h 8"/>
                  <a:gd name="T10" fmla="*/ 0 w 96"/>
                  <a:gd name="T11" fmla="*/ 0 h 8"/>
                  <a:gd name="T12" fmla="*/ 0 w 96"/>
                  <a:gd name="T13" fmla="*/ 2 h 8"/>
                  <a:gd name="T14" fmla="*/ 0 w 96"/>
                  <a:gd name="T15" fmla="*/ 2 h 8"/>
                  <a:gd name="T16" fmla="*/ 0 w 96"/>
                  <a:gd name="T17" fmla="*/ 4 h 8"/>
                  <a:gd name="T18" fmla="*/ 0 w 96"/>
                  <a:gd name="T19" fmla="*/ 4 h 8"/>
                  <a:gd name="T20" fmla="*/ 0 w 96"/>
                  <a:gd name="T21" fmla="*/ 8 h 8"/>
                  <a:gd name="T22" fmla="*/ 0 w 96"/>
                  <a:gd name="T23" fmla="*/ 8 h 8"/>
                  <a:gd name="T24" fmla="*/ 4 w 96"/>
                  <a:gd name="T25" fmla="*/ 8 h 8"/>
                  <a:gd name="T26" fmla="*/ 26 w 96"/>
                  <a:gd name="T27" fmla="*/ 8 h 8"/>
                  <a:gd name="T28" fmla="*/ 50 w 96"/>
                  <a:gd name="T29" fmla="*/ 8 h 8"/>
                  <a:gd name="T30" fmla="*/ 72 w 96"/>
                  <a:gd name="T31" fmla="*/ 8 h 8"/>
                  <a:gd name="T32" fmla="*/ 94 w 96"/>
                  <a:gd name="T33" fmla="*/ 8 h 8"/>
                  <a:gd name="T34" fmla="*/ 94 w 96"/>
                  <a:gd name="T35" fmla="*/ 8 h 8"/>
                  <a:gd name="T36" fmla="*/ 96 w 96"/>
                  <a:gd name="T37" fmla="*/ 8 h 8"/>
                  <a:gd name="T38" fmla="*/ 96 w 96"/>
                  <a:gd name="T39" fmla="*/ 8 h 8"/>
                  <a:gd name="T40" fmla="*/ 96 w 96"/>
                  <a:gd name="T41" fmla="*/ 4 h 8"/>
                  <a:gd name="T42" fmla="*/ 96 w 96"/>
                  <a:gd name="T43" fmla="*/ 4 h 8"/>
                  <a:gd name="T44" fmla="*/ 96 w 96"/>
                  <a:gd name="T45" fmla="*/ 2 h 8"/>
                  <a:gd name="T46" fmla="*/ 96 w 96"/>
                  <a:gd name="T47" fmla="*/ 2 h 8"/>
                  <a:gd name="T48" fmla="*/ 92 w 96"/>
                  <a:gd name="T49" fmla="*/ 0 h 8"/>
                  <a:gd name="T50" fmla="*/ 92 w 96"/>
                  <a:gd name="T51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96" h="8">
                    <a:moveTo>
                      <a:pt x="92" y="0"/>
                    </a:moveTo>
                    <a:lnTo>
                      <a:pt x="68" y="0"/>
                    </a:lnTo>
                    <a:lnTo>
                      <a:pt x="46" y="0"/>
                    </a:lnTo>
                    <a:lnTo>
                      <a:pt x="2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26" y="8"/>
                    </a:lnTo>
                    <a:lnTo>
                      <a:pt x="50" y="8"/>
                    </a:lnTo>
                    <a:lnTo>
                      <a:pt x="72" y="8"/>
                    </a:lnTo>
                    <a:lnTo>
                      <a:pt x="94" y="8"/>
                    </a:lnTo>
                    <a:lnTo>
                      <a:pt x="94" y="8"/>
                    </a:lnTo>
                    <a:lnTo>
                      <a:pt x="96" y="8"/>
                    </a:lnTo>
                    <a:lnTo>
                      <a:pt x="96" y="8"/>
                    </a:lnTo>
                    <a:lnTo>
                      <a:pt x="96" y="4"/>
                    </a:lnTo>
                    <a:lnTo>
                      <a:pt x="96" y="4"/>
                    </a:lnTo>
                    <a:lnTo>
                      <a:pt x="96" y="2"/>
                    </a:lnTo>
                    <a:lnTo>
                      <a:pt x="96" y="2"/>
                    </a:lnTo>
                    <a:lnTo>
                      <a:pt x="92" y="0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7E6D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39" name="Freeform 203"/>
              <p:cNvSpPr>
                <a:spLocks/>
              </p:cNvSpPr>
              <p:nvPr/>
            </p:nvSpPr>
            <p:spPr bwMode="auto">
              <a:xfrm>
                <a:off x="5378450" y="1992313"/>
                <a:ext cx="511175" cy="692150"/>
              </a:xfrm>
              <a:custGeom>
                <a:avLst/>
                <a:gdLst>
                  <a:gd name="T0" fmla="*/ 166 w 322"/>
                  <a:gd name="T1" fmla="*/ 0 h 436"/>
                  <a:gd name="T2" fmla="*/ 140 w 322"/>
                  <a:gd name="T3" fmla="*/ 2 h 436"/>
                  <a:gd name="T4" fmla="*/ 116 w 322"/>
                  <a:gd name="T5" fmla="*/ 12 h 436"/>
                  <a:gd name="T6" fmla="*/ 92 w 322"/>
                  <a:gd name="T7" fmla="*/ 26 h 436"/>
                  <a:gd name="T8" fmla="*/ 68 w 322"/>
                  <a:gd name="T9" fmla="*/ 42 h 436"/>
                  <a:gd name="T10" fmla="*/ 30 w 322"/>
                  <a:gd name="T11" fmla="*/ 88 h 436"/>
                  <a:gd name="T12" fmla="*/ 16 w 322"/>
                  <a:gd name="T13" fmla="*/ 114 h 436"/>
                  <a:gd name="T14" fmla="*/ 8 w 322"/>
                  <a:gd name="T15" fmla="*/ 142 h 436"/>
                  <a:gd name="T16" fmla="*/ 2 w 322"/>
                  <a:gd name="T17" fmla="*/ 168 h 436"/>
                  <a:gd name="T18" fmla="*/ 2 w 322"/>
                  <a:gd name="T19" fmla="*/ 222 h 436"/>
                  <a:gd name="T20" fmla="*/ 6 w 322"/>
                  <a:gd name="T21" fmla="*/ 248 h 436"/>
                  <a:gd name="T22" fmla="*/ 18 w 322"/>
                  <a:gd name="T23" fmla="*/ 296 h 436"/>
                  <a:gd name="T24" fmla="*/ 40 w 322"/>
                  <a:gd name="T25" fmla="*/ 342 h 436"/>
                  <a:gd name="T26" fmla="*/ 52 w 322"/>
                  <a:gd name="T27" fmla="*/ 362 h 436"/>
                  <a:gd name="T28" fmla="*/ 80 w 322"/>
                  <a:gd name="T29" fmla="*/ 396 h 436"/>
                  <a:gd name="T30" fmla="*/ 96 w 322"/>
                  <a:gd name="T31" fmla="*/ 410 h 436"/>
                  <a:gd name="T32" fmla="*/ 130 w 322"/>
                  <a:gd name="T33" fmla="*/ 428 h 436"/>
                  <a:gd name="T34" fmla="*/ 162 w 322"/>
                  <a:gd name="T35" fmla="*/ 436 h 436"/>
                  <a:gd name="T36" fmla="*/ 180 w 322"/>
                  <a:gd name="T37" fmla="*/ 434 h 436"/>
                  <a:gd name="T38" fmla="*/ 216 w 322"/>
                  <a:gd name="T39" fmla="*/ 422 h 436"/>
                  <a:gd name="T40" fmla="*/ 232 w 322"/>
                  <a:gd name="T41" fmla="*/ 412 h 436"/>
                  <a:gd name="T42" fmla="*/ 260 w 322"/>
                  <a:gd name="T43" fmla="*/ 384 h 436"/>
                  <a:gd name="T44" fmla="*/ 286 w 322"/>
                  <a:gd name="T45" fmla="*/ 348 h 436"/>
                  <a:gd name="T46" fmla="*/ 296 w 322"/>
                  <a:gd name="T47" fmla="*/ 328 h 436"/>
                  <a:gd name="T48" fmla="*/ 312 w 322"/>
                  <a:gd name="T49" fmla="*/ 280 h 436"/>
                  <a:gd name="T50" fmla="*/ 318 w 322"/>
                  <a:gd name="T51" fmla="*/ 254 h 436"/>
                  <a:gd name="T52" fmla="*/ 322 w 322"/>
                  <a:gd name="T53" fmla="*/ 200 h 436"/>
                  <a:gd name="T54" fmla="*/ 318 w 322"/>
                  <a:gd name="T55" fmla="*/ 142 h 436"/>
                  <a:gd name="T56" fmla="*/ 316 w 322"/>
                  <a:gd name="T57" fmla="*/ 126 h 436"/>
                  <a:gd name="T58" fmla="*/ 306 w 322"/>
                  <a:gd name="T59" fmla="*/ 98 h 436"/>
                  <a:gd name="T60" fmla="*/ 298 w 322"/>
                  <a:gd name="T61" fmla="*/ 84 h 436"/>
                  <a:gd name="T62" fmla="*/ 282 w 322"/>
                  <a:gd name="T63" fmla="*/ 60 h 436"/>
                  <a:gd name="T64" fmla="*/ 262 w 322"/>
                  <a:gd name="T65" fmla="*/ 40 h 436"/>
                  <a:gd name="T66" fmla="*/ 216 w 322"/>
                  <a:gd name="T67" fmla="*/ 10 h 436"/>
                  <a:gd name="T68" fmla="*/ 204 w 322"/>
                  <a:gd name="T69" fmla="*/ 6 h 436"/>
                  <a:gd name="T70" fmla="*/ 178 w 322"/>
                  <a:gd name="T71" fmla="*/ 0 h 436"/>
                  <a:gd name="T72" fmla="*/ 166 w 322"/>
                  <a:gd name="T73" fmla="*/ 0 h 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22" h="436">
                    <a:moveTo>
                      <a:pt x="166" y="0"/>
                    </a:moveTo>
                    <a:lnTo>
                      <a:pt x="166" y="0"/>
                    </a:lnTo>
                    <a:lnTo>
                      <a:pt x="154" y="0"/>
                    </a:lnTo>
                    <a:lnTo>
                      <a:pt x="140" y="2"/>
                    </a:lnTo>
                    <a:lnTo>
                      <a:pt x="128" y="6"/>
                    </a:lnTo>
                    <a:lnTo>
                      <a:pt x="116" y="12"/>
                    </a:lnTo>
                    <a:lnTo>
                      <a:pt x="116" y="12"/>
                    </a:lnTo>
                    <a:lnTo>
                      <a:pt x="92" y="26"/>
                    </a:lnTo>
                    <a:lnTo>
                      <a:pt x="68" y="42"/>
                    </a:lnTo>
                    <a:lnTo>
                      <a:pt x="68" y="42"/>
                    </a:lnTo>
                    <a:lnTo>
                      <a:pt x="48" y="64"/>
                    </a:lnTo>
                    <a:lnTo>
                      <a:pt x="30" y="88"/>
                    </a:lnTo>
                    <a:lnTo>
                      <a:pt x="30" y="88"/>
                    </a:lnTo>
                    <a:lnTo>
                      <a:pt x="16" y="114"/>
                    </a:lnTo>
                    <a:lnTo>
                      <a:pt x="12" y="128"/>
                    </a:lnTo>
                    <a:lnTo>
                      <a:pt x="8" y="142"/>
                    </a:lnTo>
                    <a:lnTo>
                      <a:pt x="8" y="142"/>
                    </a:lnTo>
                    <a:lnTo>
                      <a:pt x="2" y="168"/>
                    </a:lnTo>
                    <a:lnTo>
                      <a:pt x="0" y="194"/>
                    </a:lnTo>
                    <a:lnTo>
                      <a:pt x="2" y="222"/>
                    </a:lnTo>
                    <a:lnTo>
                      <a:pt x="6" y="248"/>
                    </a:lnTo>
                    <a:lnTo>
                      <a:pt x="6" y="248"/>
                    </a:lnTo>
                    <a:lnTo>
                      <a:pt x="10" y="272"/>
                    </a:lnTo>
                    <a:lnTo>
                      <a:pt x="18" y="296"/>
                    </a:lnTo>
                    <a:lnTo>
                      <a:pt x="28" y="320"/>
                    </a:lnTo>
                    <a:lnTo>
                      <a:pt x="40" y="342"/>
                    </a:lnTo>
                    <a:lnTo>
                      <a:pt x="40" y="342"/>
                    </a:lnTo>
                    <a:lnTo>
                      <a:pt x="52" y="362"/>
                    </a:lnTo>
                    <a:lnTo>
                      <a:pt x="66" y="380"/>
                    </a:lnTo>
                    <a:lnTo>
                      <a:pt x="80" y="396"/>
                    </a:lnTo>
                    <a:lnTo>
                      <a:pt x="96" y="410"/>
                    </a:lnTo>
                    <a:lnTo>
                      <a:pt x="96" y="410"/>
                    </a:lnTo>
                    <a:lnTo>
                      <a:pt x="112" y="420"/>
                    </a:lnTo>
                    <a:lnTo>
                      <a:pt x="130" y="428"/>
                    </a:lnTo>
                    <a:lnTo>
                      <a:pt x="146" y="434"/>
                    </a:lnTo>
                    <a:lnTo>
                      <a:pt x="162" y="436"/>
                    </a:lnTo>
                    <a:lnTo>
                      <a:pt x="162" y="436"/>
                    </a:lnTo>
                    <a:lnTo>
                      <a:pt x="180" y="434"/>
                    </a:lnTo>
                    <a:lnTo>
                      <a:pt x="198" y="430"/>
                    </a:lnTo>
                    <a:lnTo>
                      <a:pt x="216" y="422"/>
                    </a:lnTo>
                    <a:lnTo>
                      <a:pt x="232" y="412"/>
                    </a:lnTo>
                    <a:lnTo>
                      <a:pt x="232" y="412"/>
                    </a:lnTo>
                    <a:lnTo>
                      <a:pt x="246" y="400"/>
                    </a:lnTo>
                    <a:lnTo>
                      <a:pt x="260" y="384"/>
                    </a:lnTo>
                    <a:lnTo>
                      <a:pt x="274" y="368"/>
                    </a:lnTo>
                    <a:lnTo>
                      <a:pt x="286" y="348"/>
                    </a:lnTo>
                    <a:lnTo>
                      <a:pt x="286" y="348"/>
                    </a:lnTo>
                    <a:lnTo>
                      <a:pt x="296" y="328"/>
                    </a:lnTo>
                    <a:lnTo>
                      <a:pt x="304" y="304"/>
                    </a:lnTo>
                    <a:lnTo>
                      <a:pt x="312" y="280"/>
                    </a:lnTo>
                    <a:lnTo>
                      <a:pt x="318" y="254"/>
                    </a:lnTo>
                    <a:lnTo>
                      <a:pt x="318" y="254"/>
                    </a:lnTo>
                    <a:lnTo>
                      <a:pt x="320" y="228"/>
                    </a:lnTo>
                    <a:lnTo>
                      <a:pt x="322" y="200"/>
                    </a:lnTo>
                    <a:lnTo>
                      <a:pt x="322" y="170"/>
                    </a:lnTo>
                    <a:lnTo>
                      <a:pt x="318" y="142"/>
                    </a:lnTo>
                    <a:lnTo>
                      <a:pt x="318" y="142"/>
                    </a:lnTo>
                    <a:lnTo>
                      <a:pt x="316" y="126"/>
                    </a:lnTo>
                    <a:lnTo>
                      <a:pt x="312" y="112"/>
                    </a:lnTo>
                    <a:lnTo>
                      <a:pt x="306" y="98"/>
                    </a:lnTo>
                    <a:lnTo>
                      <a:pt x="298" y="84"/>
                    </a:lnTo>
                    <a:lnTo>
                      <a:pt x="298" y="84"/>
                    </a:lnTo>
                    <a:lnTo>
                      <a:pt x="290" y="72"/>
                    </a:lnTo>
                    <a:lnTo>
                      <a:pt x="282" y="60"/>
                    </a:lnTo>
                    <a:lnTo>
                      <a:pt x="262" y="40"/>
                    </a:lnTo>
                    <a:lnTo>
                      <a:pt x="262" y="40"/>
                    </a:lnTo>
                    <a:lnTo>
                      <a:pt x="240" y="24"/>
                    </a:lnTo>
                    <a:lnTo>
                      <a:pt x="216" y="10"/>
                    </a:lnTo>
                    <a:lnTo>
                      <a:pt x="216" y="10"/>
                    </a:lnTo>
                    <a:lnTo>
                      <a:pt x="204" y="6"/>
                    </a:lnTo>
                    <a:lnTo>
                      <a:pt x="190" y="2"/>
                    </a:lnTo>
                    <a:lnTo>
                      <a:pt x="178" y="0"/>
                    </a:lnTo>
                    <a:lnTo>
                      <a:pt x="166" y="0"/>
                    </a:lnTo>
                    <a:lnTo>
                      <a:pt x="166" y="0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40" name="Freeform 204"/>
              <p:cNvSpPr>
                <a:spLocks/>
              </p:cNvSpPr>
              <p:nvPr/>
            </p:nvSpPr>
            <p:spPr bwMode="auto">
              <a:xfrm>
                <a:off x="5626100" y="2433638"/>
                <a:ext cx="28575" cy="31750"/>
              </a:xfrm>
              <a:custGeom>
                <a:avLst/>
                <a:gdLst>
                  <a:gd name="T0" fmla="*/ 18 w 18"/>
                  <a:gd name="T1" fmla="*/ 10 h 20"/>
                  <a:gd name="T2" fmla="*/ 18 w 18"/>
                  <a:gd name="T3" fmla="*/ 10 h 20"/>
                  <a:gd name="T4" fmla="*/ 18 w 18"/>
                  <a:gd name="T5" fmla="*/ 14 h 20"/>
                  <a:gd name="T6" fmla="*/ 18 w 18"/>
                  <a:gd name="T7" fmla="*/ 14 h 20"/>
                  <a:gd name="T8" fmla="*/ 16 w 18"/>
                  <a:gd name="T9" fmla="*/ 16 h 20"/>
                  <a:gd name="T10" fmla="*/ 16 w 18"/>
                  <a:gd name="T11" fmla="*/ 16 h 20"/>
                  <a:gd name="T12" fmla="*/ 12 w 18"/>
                  <a:gd name="T13" fmla="*/ 18 h 20"/>
                  <a:gd name="T14" fmla="*/ 12 w 18"/>
                  <a:gd name="T15" fmla="*/ 18 h 20"/>
                  <a:gd name="T16" fmla="*/ 8 w 18"/>
                  <a:gd name="T17" fmla="*/ 20 h 20"/>
                  <a:gd name="T18" fmla="*/ 8 w 18"/>
                  <a:gd name="T19" fmla="*/ 20 h 20"/>
                  <a:gd name="T20" fmla="*/ 6 w 18"/>
                  <a:gd name="T21" fmla="*/ 18 h 20"/>
                  <a:gd name="T22" fmla="*/ 6 w 18"/>
                  <a:gd name="T23" fmla="*/ 18 h 20"/>
                  <a:gd name="T24" fmla="*/ 2 w 18"/>
                  <a:gd name="T25" fmla="*/ 16 h 20"/>
                  <a:gd name="T26" fmla="*/ 2 w 18"/>
                  <a:gd name="T27" fmla="*/ 16 h 20"/>
                  <a:gd name="T28" fmla="*/ 0 w 18"/>
                  <a:gd name="T29" fmla="*/ 14 h 20"/>
                  <a:gd name="T30" fmla="*/ 0 w 18"/>
                  <a:gd name="T31" fmla="*/ 14 h 20"/>
                  <a:gd name="T32" fmla="*/ 0 w 18"/>
                  <a:gd name="T33" fmla="*/ 10 h 20"/>
                  <a:gd name="T34" fmla="*/ 0 w 18"/>
                  <a:gd name="T35" fmla="*/ 10 h 20"/>
                  <a:gd name="T36" fmla="*/ 0 w 18"/>
                  <a:gd name="T37" fmla="*/ 6 h 20"/>
                  <a:gd name="T38" fmla="*/ 0 w 18"/>
                  <a:gd name="T39" fmla="*/ 6 h 20"/>
                  <a:gd name="T40" fmla="*/ 2 w 18"/>
                  <a:gd name="T41" fmla="*/ 4 h 20"/>
                  <a:gd name="T42" fmla="*/ 2 w 18"/>
                  <a:gd name="T43" fmla="*/ 4 h 20"/>
                  <a:gd name="T44" fmla="*/ 6 w 18"/>
                  <a:gd name="T45" fmla="*/ 2 h 20"/>
                  <a:gd name="T46" fmla="*/ 6 w 18"/>
                  <a:gd name="T47" fmla="*/ 2 h 20"/>
                  <a:gd name="T48" fmla="*/ 8 w 18"/>
                  <a:gd name="T49" fmla="*/ 0 h 20"/>
                  <a:gd name="T50" fmla="*/ 8 w 18"/>
                  <a:gd name="T51" fmla="*/ 0 h 20"/>
                  <a:gd name="T52" fmla="*/ 12 w 18"/>
                  <a:gd name="T53" fmla="*/ 2 h 20"/>
                  <a:gd name="T54" fmla="*/ 12 w 18"/>
                  <a:gd name="T55" fmla="*/ 2 h 20"/>
                  <a:gd name="T56" fmla="*/ 16 w 18"/>
                  <a:gd name="T57" fmla="*/ 4 h 20"/>
                  <a:gd name="T58" fmla="*/ 16 w 18"/>
                  <a:gd name="T59" fmla="*/ 4 h 20"/>
                  <a:gd name="T60" fmla="*/ 18 w 18"/>
                  <a:gd name="T61" fmla="*/ 6 h 20"/>
                  <a:gd name="T62" fmla="*/ 18 w 18"/>
                  <a:gd name="T63" fmla="*/ 6 h 20"/>
                  <a:gd name="T64" fmla="*/ 18 w 18"/>
                  <a:gd name="T65" fmla="*/ 10 h 20"/>
                  <a:gd name="T66" fmla="*/ 18 w 18"/>
                  <a:gd name="T67" fmla="*/ 1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8" h="20">
                    <a:moveTo>
                      <a:pt x="18" y="10"/>
                    </a:moveTo>
                    <a:lnTo>
                      <a:pt x="18" y="10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10"/>
                    </a:lnTo>
                    <a:lnTo>
                      <a:pt x="18" y="10"/>
                    </a:lnTo>
                    <a:close/>
                  </a:path>
                </a:pathLst>
              </a:custGeom>
              <a:solidFill>
                <a:srgbClr val="F8AA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41" name="Freeform 205"/>
              <p:cNvSpPr>
                <a:spLocks/>
              </p:cNvSpPr>
              <p:nvPr/>
            </p:nvSpPr>
            <p:spPr bwMode="auto">
              <a:xfrm>
                <a:off x="5451475" y="2354263"/>
                <a:ext cx="107950" cy="107950"/>
              </a:xfrm>
              <a:custGeom>
                <a:avLst/>
                <a:gdLst>
                  <a:gd name="T0" fmla="*/ 68 w 68"/>
                  <a:gd name="T1" fmla="*/ 34 h 68"/>
                  <a:gd name="T2" fmla="*/ 68 w 68"/>
                  <a:gd name="T3" fmla="*/ 34 h 68"/>
                  <a:gd name="T4" fmla="*/ 68 w 68"/>
                  <a:gd name="T5" fmla="*/ 40 h 68"/>
                  <a:gd name="T6" fmla="*/ 66 w 68"/>
                  <a:gd name="T7" fmla="*/ 48 h 68"/>
                  <a:gd name="T8" fmla="*/ 66 w 68"/>
                  <a:gd name="T9" fmla="*/ 48 h 68"/>
                  <a:gd name="T10" fmla="*/ 62 w 68"/>
                  <a:gd name="T11" fmla="*/ 54 h 68"/>
                  <a:gd name="T12" fmla="*/ 58 w 68"/>
                  <a:gd name="T13" fmla="*/ 58 h 68"/>
                  <a:gd name="T14" fmla="*/ 58 w 68"/>
                  <a:gd name="T15" fmla="*/ 58 h 68"/>
                  <a:gd name="T16" fmla="*/ 52 w 68"/>
                  <a:gd name="T17" fmla="*/ 62 h 68"/>
                  <a:gd name="T18" fmla="*/ 48 w 68"/>
                  <a:gd name="T19" fmla="*/ 66 h 68"/>
                  <a:gd name="T20" fmla="*/ 48 w 68"/>
                  <a:gd name="T21" fmla="*/ 66 h 68"/>
                  <a:gd name="T22" fmla="*/ 40 w 68"/>
                  <a:gd name="T23" fmla="*/ 68 h 68"/>
                  <a:gd name="T24" fmla="*/ 34 w 68"/>
                  <a:gd name="T25" fmla="*/ 68 h 68"/>
                  <a:gd name="T26" fmla="*/ 34 w 68"/>
                  <a:gd name="T27" fmla="*/ 68 h 68"/>
                  <a:gd name="T28" fmla="*/ 26 w 68"/>
                  <a:gd name="T29" fmla="*/ 68 h 68"/>
                  <a:gd name="T30" fmla="*/ 20 w 68"/>
                  <a:gd name="T31" fmla="*/ 66 h 68"/>
                  <a:gd name="T32" fmla="*/ 20 w 68"/>
                  <a:gd name="T33" fmla="*/ 66 h 68"/>
                  <a:gd name="T34" fmla="*/ 14 w 68"/>
                  <a:gd name="T35" fmla="*/ 62 h 68"/>
                  <a:gd name="T36" fmla="*/ 10 w 68"/>
                  <a:gd name="T37" fmla="*/ 58 h 68"/>
                  <a:gd name="T38" fmla="*/ 10 w 68"/>
                  <a:gd name="T39" fmla="*/ 58 h 68"/>
                  <a:gd name="T40" fmla="*/ 6 w 68"/>
                  <a:gd name="T41" fmla="*/ 54 h 68"/>
                  <a:gd name="T42" fmla="*/ 2 w 68"/>
                  <a:gd name="T43" fmla="*/ 48 h 68"/>
                  <a:gd name="T44" fmla="*/ 2 w 68"/>
                  <a:gd name="T45" fmla="*/ 48 h 68"/>
                  <a:gd name="T46" fmla="*/ 0 w 68"/>
                  <a:gd name="T47" fmla="*/ 40 h 68"/>
                  <a:gd name="T48" fmla="*/ 0 w 68"/>
                  <a:gd name="T49" fmla="*/ 34 h 68"/>
                  <a:gd name="T50" fmla="*/ 0 w 68"/>
                  <a:gd name="T51" fmla="*/ 34 h 68"/>
                  <a:gd name="T52" fmla="*/ 0 w 68"/>
                  <a:gd name="T53" fmla="*/ 28 h 68"/>
                  <a:gd name="T54" fmla="*/ 2 w 68"/>
                  <a:gd name="T55" fmla="*/ 20 h 68"/>
                  <a:gd name="T56" fmla="*/ 2 w 68"/>
                  <a:gd name="T57" fmla="*/ 20 h 68"/>
                  <a:gd name="T58" fmla="*/ 6 w 68"/>
                  <a:gd name="T59" fmla="*/ 14 h 68"/>
                  <a:gd name="T60" fmla="*/ 10 w 68"/>
                  <a:gd name="T61" fmla="*/ 10 h 68"/>
                  <a:gd name="T62" fmla="*/ 10 w 68"/>
                  <a:gd name="T63" fmla="*/ 10 h 68"/>
                  <a:gd name="T64" fmla="*/ 14 w 68"/>
                  <a:gd name="T65" fmla="*/ 6 h 68"/>
                  <a:gd name="T66" fmla="*/ 20 w 68"/>
                  <a:gd name="T67" fmla="*/ 2 h 68"/>
                  <a:gd name="T68" fmla="*/ 20 w 68"/>
                  <a:gd name="T69" fmla="*/ 2 h 68"/>
                  <a:gd name="T70" fmla="*/ 26 w 68"/>
                  <a:gd name="T71" fmla="*/ 0 h 68"/>
                  <a:gd name="T72" fmla="*/ 34 w 68"/>
                  <a:gd name="T73" fmla="*/ 0 h 68"/>
                  <a:gd name="T74" fmla="*/ 34 w 68"/>
                  <a:gd name="T75" fmla="*/ 0 h 68"/>
                  <a:gd name="T76" fmla="*/ 40 w 68"/>
                  <a:gd name="T77" fmla="*/ 0 h 68"/>
                  <a:gd name="T78" fmla="*/ 48 w 68"/>
                  <a:gd name="T79" fmla="*/ 2 h 68"/>
                  <a:gd name="T80" fmla="*/ 48 w 68"/>
                  <a:gd name="T81" fmla="*/ 2 h 68"/>
                  <a:gd name="T82" fmla="*/ 52 w 68"/>
                  <a:gd name="T83" fmla="*/ 6 h 68"/>
                  <a:gd name="T84" fmla="*/ 58 w 68"/>
                  <a:gd name="T85" fmla="*/ 10 h 68"/>
                  <a:gd name="T86" fmla="*/ 58 w 68"/>
                  <a:gd name="T87" fmla="*/ 10 h 68"/>
                  <a:gd name="T88" fmla="*/ 62 w 68"/>
                  <a:gd name="T89" fmla="*/ 14 h 68"/>
                  <a:gd name="T90" fmla="*/ 66 w 68"/>
                  <a:gd name="T91" fmla="*/ 20 h 68"/>
                  <a:gd name="T92" fmla="*/ 66 w 68"/>
                  <a:gd name="T93" fmla="*/ 20 h 68"/>
                  <a:gd name="T94" fmla="*/ 68 w 68"/>
                  <a:gd name="T95" fmla="*/ 28 h 68"/>
                  <a:gd name="T96" fmla="*/ 68 w 68"/>
                  <a:gd name="T97" fmla="*/ 34 h 68"/>
                  <a:gd name="T98" fmla="*/ 68 w 68"/>
                  <a:gd name="T99" fmla="*/ 34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68" h="68">
                    <a:moveTo>
                      <a:pt x="68" y="34"/>
                    </a:moveTo>
                    <a:lnTo>
                      <a:pt x="68" y="34"/>
                    </a:lnTo>
                    <a:lnTo>
                      <a:pt x="68" y="40"/>
                    </a:lnTo>
                    <a:lnTo>
                      <a:pt x="66" y="48"/>
                    </a:lnTo>
                    <a:lnTo>
                      <a:pt x="66" y="48"/>
                    </a:lnTo>
                    <a:lnTo>
                      <a:pt x="62" y="54"/>
                    </a:lnTo>
                    <a:lnTo>
                      <a:pt x="58" y="58"/>
                    </a:lnTo>
                    <a:lnTo>
                      <a:pt x="58" y="58"/>
                    </a:lnTo>
                    <a:lnTo>
                      <a:pt x="52" y="62"/>
                    </a:lnTo>
                    <a:lnTo>
                      <a:pt x="48" y="66"/>
                    </a:lnTo>
                    <a:lnTo>
                      <a:pt x="48" y="66"/>
                    </a:lnTo>
                    <a:lnTo>
                      <a:pt x="40" y="68"/>
                    </a:lnTo>
                    <a:lnTo>
                      <a:pt x="34" y="68"/>
                    </a:lnTo>
                    <a:lnTo>
                      <a:pt x="34" y="68"/>
                    </a:lnTo>
                    <a:lnTo>
                      <a:pt x="26" y="68"/>
                    </a:lnTo>
                    <a:lnTo>
                      <a:pt x="20" y="66"/>
                    </a:lnTo>
                    <a:lnTo>
                      <a:pt x="20" y="66"/>
                    </a:lnTo>
                    <a:lnTo>
                      <a:pt x="14" y="62"/>
                    </a:lnTo>
                    <a:lnTo>
                      <a:pt x="10" y="58"/>
                    </a:lnTo>
                    <a:lnTo>
                      <a:pt x="10" y="58"/>
                    </a:lnTo>
                    <a:lnTo>
                      <a:pt x="6" y="54"/>
                    </a:lnTo>
                    <a:lnTo>
                      <a:pt x="2" y="48"/>
                    </a:lnTo>
                    <a:lnTo>
                      <a:pt x="2" y="48"/>
                    </a:lnTo>
                    <a:lnTo>
                      <a:pt x="0" y="40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0" y="28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6" y="14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14" y="6"/>
                    </a:lnTo>
                    <a:lnTo>
                      <a:pt x="20" y="2"/>
                    </a:lnTo>
                    <a:lnTo>
                      <a:pt x="20" y="2"/>
                    </a:lnTo>
                    <a:lnTo>
                      <a:pt x="26" y="0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40" y="0"/>
                    </a:lnTo>
                    <a:lnTo>
                      <a:pt x="48" y="2"/>
                    </a:lnTo>
                    <a:lnTo>
                      <a:pt x="48" y="2"/>
                    </a:lnTo>
                    <a:lnTo>
                      <a:pt x="52" y="6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62" y="14"/>
                    </a:lnTo>
                    <a:lnTo>
                      <a:pt x="66" y="20"/>
                    </a:lnTo>
                    <a:lnTo>
                      <a:pt x="66" y="20"/>
                    </a:lnTo>
                    <a:lnTo>
                      <a:pt x="68" y="28"/>
                    </a:lnTo>
                    <a:lnTo>
                      <a:pt x="68" y="34"/>
                    </a:lnTo>
                    <a:lnTo>
                      <a:pt x="68" y="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42" name="Freeform 206"/>
              <p:cNvSpPr>
                <a:spLocks/>
              </p:cNvSpPr>
              <p:nvPr/>
            </p:nvSpPr>
            <p:spPr bwMode="auto">
              <a:xfrm>
                <a:off x="5486400" y="2389188"/>
                <a:ext cx="38100" cy="38100"/>
              </a:xfrm>
              <a:custGeom>
                <a:avLst/>
                <a:gdLst>
                  <a:gd name="T0" fmla="*/ 24 w 24"/>
                  <a:gd name="T1" fmla="*/ 12 h 24"/>
                  <a:gd name="T2" fmla="*/ 24 w 24"/>
                  <a:gd name="T3" fmla="*/ 12 h 24"/>
                  <a:gd name="T4" fmla="*/ 22 w 24"/>
                  <a:gd name="T5" fmla="*/ 18 h 24"/>
                  <a:gd name="T6" fmla="*/ 22 w 24"/>
                  <a:gd name="T7" fmla="*/ 18 h 24"/>
                  <a:gd name="T8" fmla="*/ 20 w 24"/>
                  <a:gd name="T9" fmla="*/ 22 h 24"/>
                  <a:gd name="T10" fmla="*/ 20 w 24"/>
                  <a:gd name="T11" fmla="*/ 22 h 24"/>
                  <a:gd name="T12" fmla="*/ 16 w 24"/>
                  <a:gd name="T13" fmla="*/ 24 h 24"/>
                  <a:gd name="T14" fmla="*/ 16 w 24"/>
                  <a:gd name="T15" fmla="*/ 24 h 24"/>
                  <a:gd name="T16" fmla="*/ 12 w 24"/>
                  <a:gd name="T17" fmla="*/ 24 h 24"/>
                  <a:gd name="T18" fmla="*/ 12 w 24"/>
                  <a:gd name="T19" fmla="*/ 24 h 24"/>
                  <a:gd name="T20" fmla="*/ 8 w 24"/>
                  <a:gd name="T21" fmla="*/ 24 h 24"/>
                  <a:gd name="T22" fmla="*/ 8 w 24"/>
                  <a:gd name="T23" fmla="*/ 24 h 24"/>
                  <a:gd name="T24" fmla="*/ 4 w 24"/>
                  <a:gd name="T25" fmla="*/ 22 h 24"/>
                  <a:gd name="T26" fmla="*/ 4 w 24"/>
                  <a:gd name="T27" fmla="*/ 22 h 24"/>
                  <a:gd name="T28" fmla="*/ 0 w 24"/>
                  <a:gd name="T29" fmla="*/ 18 h 24"/>
                  <a:gd name="T30" fmla="*/ 0 w 24"/>
                  <a:gd name="T31" fmla="*/ 18 h 24"/>
                  <a:gd name="T32" fmla="*/ 0 w 24"/>
                  <a:gd name="T33" fmla="*/ 12 h 24"/>
                  <a:gd name="T34" fmla="*/ 0 w 24"/>
                  <a:gd name="T35" fmla="*/ 12 h 24"/>
                  <a:gd name="T36" fmla="*/ 0 w 24"/>
                  <a:gd name="T37" fmla="*/ 8 h 24"/>
                  <a:gd name="T38" fmla="*/ 0 w 24"/>
                  <a:gd name="T39" fmla="*/ 8 h 24"/>
                  <a:gd name="T40" fmla="*/ 4 w 24"/>
                  <a:gd name="T41" fmla="*/ 4 h 24"/>
                  <a:gd name="T42" fmla="*/ 4 w 24"/>
                  <a:gd name="T43" fmla="*/ 4 h 24"/>
                  <a:gd name="T44" fmla="*/ 8 w 24"/>
                  <a:gd name="T45" fmla="*/ 2 h 24"/>
                  <a:gd name="T46" fmla="*/ 8 w 24"/>
                  <a:gd name="T47" fmla="*/ 2 h 24"/>
                  <a:gd name="T48" fmla="*/ 12 w 24"/>
                  <a:gd name="T49" fmla="*/ 0 h 24"/>
                  <a:gd name="T50" fmla="*/ 12 w 24"/>
                  <a:gd name="T51" fmla="*/ 0 h 24"/>
                  <a:gd name="T52" fmla="*/ 16 w 24"/>
                  <a:gd name="T53" fmla="*/ 2 h 24"/>
                  <a:gd name="T54" fmla="*/ 16 w 24"/>
                  <a:gd name="T55" fmla="*/ 2 h 24"/>
                  <a:gd name="T56" fmla="*/ 20 w 24"/>
                  <a:gd name="T57" fmla="*/ 4 h 24"/>
                  <a:gd name="T58" fmla="*/ 20 w 24"/>
                  <a:gd name="T59" fmla="*/ 4 h 24"/>
                  <a:gd name="T60" fmla="*/ 22 w 24"/>
                  <a:gd name="T61" fmla="*/ 8 h 24"/>
                  <a:gd name="T62" fmla="*/ 22 w 24"/>
                  <a:gd name="T63" fmla="*/ 8 h 24"/>
                  <a:gd name="T64" fmla="*/ 24 w 24"/>
                  <a:gd name="T65" fmla="*/ 12 h 24"/>
                  <a:gd name="T66" fmla="*/ 24 w 24"/>
                  <a:gd name="T67" fmla="*/ 1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4" h="24">
                    <a:moveTo>
                      <a:pt x="24" y="12"/>
                    </a:moveTo>
                    <a:lnTo>
                      <a:pt x="24" y="12"/>
                    </a:lnTo>
                    <a:lnTo>
                      <a:pt x="22" y="18"/>
                    </a:lnTo>
                    <a:lnTo>
                      <a:pt x="22" y="18"/>
                    </a:lnTo>
                    <a:lnTo>
                      <a:pt x="20" y="22"/>
                    </a:lnTo>
                    <a:lnTo>
                      <a:pt x="20" y="22"/>
                    </a:lnTo>
                    <a:lnTo>
                      <a:pt x="16" y="24"/>
                    </a:lnTo>
                    <a:lnTo>
                      <a:pt x="16" y="24"/>
                    </a:lnTo>
                    <a:lnTo>
                      <a:pt x="12" y="24"/>
                    </a:lnTo>
                    <a:lnTo>
                      <a:pt x="12" y="24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4" y="12"/>
                    </a:lnTo>
                    <a:lnTo>
                      <a:pt x="24" y="12"/>
                    </a:lnTo>
                    <a:close/>
                  </a:path>
                </a:pathLst>
              </a:custGeom>
              <a:solidFill>
                <a:srgbClr val="A14F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43" name="Freeform 207"/>
              <p:cNvSpPr>
                <a:spLocks/>
              </p:cNvSpPr>
              <p:nvPr/>
            </p:nvSpPr>
            <p:spPr bwMode="auto">
              <a:xfrm>
                <a:off x="5721350" y="2354263"/>
                <a:ext cx="107950" cy="107950"/>
              </a:xfrm>
              <a:custGeom>
                <a:avLst/>
                <a:gdLst>
                  <a:gd name="T0" fmla="*/ 0 w 68"/>
                  <a:gd name="T1" fmla="*/ 34 h 68"/>
                  <a:gd name="T2" fmla="*/ 0 w 68"/>
                  <a:gd name="T3" fmla="*/ 34 h 68"/>
                  <a:gd name="T4" fmla="*/ 0 w 68"/>
                  <a:gd name="T5" fmla="*/ 40 h 68"/>
                  <a:gd name="T6" fmla="*/ 2 w 68"/>
                  <a:gd name="T7" fmla="*/ 48 h 68"/>
                  <a:gd name="T8" fmla="*/ 2 w 68"/>
                  <a:gd name="T9" fmla="*/ 48 h 68"/>
                  <a:gd name="T10" fmla="*/ 6 w 68"/>
                  <a:gd name="T11" fmla="*/ 54 h 68"/>
                  <a:gd name="T12" fmla="*/ 10 w 68"/>
                  <a:gd name="T13" fmla="*/ 58 h 68"/>
                  <a:gd name="T14" fmla="*/ 10 w 68"/>
                  <a:gd name="T15" fmla="*/ 58 h 68"/>
                  <a:gd name="T16" fmla="*/ 14 w 68"/>
                  <a:gd name="T17" fmla="*/ 62 h 68"/>
                  <a:gd name="T18" fmla="*/ 20 w 68"/>
                  <a:gd name="T19" fmla="*/ 66 h 68"/>
                  <a:gd name="T20" fmla="*/ 20 w 68"/>
                  <a:gd name="T21" fmla="*/ 66 h 68"/>
                  <a:gd name="T22" fmla="*/ 26 w 68"/>
                  <a:gd name="T23" fmla="*/ 68 h 68"/>
                  <a:gd name="T24" fmla="*/ 34 w 68"/>
                  <a:gd name="T25" fmla="*/ 68 h 68"/>
                  <a:gd name="T26" fmla="*/ 34 w 68"/>
                  <a:gd name="T27" fmla="*/ 68 h 68"/>
                  <a:gd name="T28" fmla="*/ 40 w 68"/>
                  <a:gd name="T29" fmla="*/ 68 h 68"/>
                  <a:gd name="T30" fmla="*/ 46 w 68"/>
                  <a:gd name="T31" fmla="*/ 66 h 68"/>
                  <a:gd name="T32" fmla="*/ 46 w 68"/>
                  <a:gd name="T33" fmla="*/ 66 h 68"/>
                  <a:gd name="T34" fmla="*/ 52 w 68"/>
                  <a:gd name="T35" fmla="*/ 62 h 68"/>
                  <a:gd name="T36" fmla="*/ 58 w 68"/>
                  <a:gd name="T37" fmla="*/ 58 h 68"/>
                  <a:gd name="T38" fmla="*/ 58 w 68"/>
                  <a:gd name="T39" fmla="*/ 58 h 68"/>
                  <a:gd name="T40" fmla="*/ 62 w 68"/>
                  <a:gd name="T41" fmla="*/ 54 h 68"/>
                  <a:gd name="T42" fmla="*/ 64 w 68"/>
                  <a:gd name="T43" fmla="*/ 48 h 68"/>
                  <a:gd name="T44" fmla="*/ 64 w 68"/>
                  <a:gd name="T45" fmla="*/ 48 h 68"/>
                  <a:gd name="T46" fmla="*/ 66 w 68"/>
                  <a:gd name="T47" fmla="*/ 40 h 68"/>
                  <a:gd name="T48" fmla="*/ 68 w 68"/>
                  <a:gd name="T49" fmla="*/ 34 h 68"/>
                  <a:gd name="T50" fmla="*/ 68 w 68"/>
                  <a:gd name="T51" fmla="*/ 34 h 68"/>
                  <a:gd name="T52" fmla="*/ 66 w 68"/>
                  <a:gd name="T53" fmla="*/ 28 h 68"/>
                  <a:gd name="T54" fmla="*/ 64 w 68"/>
                  <a:gd name="T55" fmla="*/ 20 h 68"/>
                  <a:gd name="T56" fmla="*/ 64 w 68"/>
                  <a:gd name="T57" fmla="*/ 20 h 68"/>
                  <a:gd name="T58" fmla="*/ 62 w 68"/>
                  <a:gd name="T59" fmla="*/ 14 h 68"/>
                  <a:gd name="T60" fmla="*/ 58 w 68"/>
                  <a:gd name="T61" fmla="*/ 10 h 68"/>
                  <a:gd name="T62" fmla="*/ 58 w 68"/>
                  <a:gd name="T63" fmla="*/ 10 h 68"/>
                  <a:gd name="T64" fmla="*/ 52 w 68"/>
                  <a:gd name="T65" fmla="*/ 6 h 68"/>
                  <a:gd name="T66" fmla="*/ 46 w 68"/>
                  <a:gd name="T67" fmla="*/ 2 h 68"/>
                  <a:gd name="T68" fmla="*/ 46 w 68"/>
                  <a:gd name="T69" fmla="*/ 2 h 68"/>
                  <a:gd name="T70" fmla="*/ 40 w 68"/>
                  <a:gd name="T71" fmla="*/ 0 h 68"/>
                  <a:gd name="T72" fmla="*/ 34 w 68"/>
                  <a:gd name="T73" fmla="*/ 0 h 68"/>
                  <a:gd name="T74" fmla="*/ 34 w 68"/>
                  <a:gd name="T75" fmla="*/ 0 h 68"/>
                  <a:gd name="T76" fmla="*/ 26 w 68"/>
                  <a:gd name="T77" fmla="*/ 0 h 68"/>
                  <a:gd name="T78" fmla="*/ 20 w 68"/>
                  <a:gd name="T79" fmla="*/ 2 h 68"/>
                  <a:gd name="T80" fmla="*/ 20 w 68"/>
                  <a:gd name="T81" fmla="*/ 2 h 68"/>
                  <a:gd name="T82" fmla="*/ 14 w 68"/>
                  <a:gd name="T83" fmla="*/ 6 h 68"/>
                  <a:gd name="T84" fmla="*/ 10 w 68"/>
                  <a:gd name="T85" fmla="*/ 10 h 68"/>
                  <a:gd name="T86" fmla="*/ 10 w 68"/>
                  <a:gd name="T87" fmla="*/ 10 h 68"/>
                  <a:gd name="T88" fmla="*/ 6 w 68"/>
                  <a:gd name="T89" fmla="*/ 14 h 68"/>
                  <a:gd name="T90" fmla="*/ 2 w 68"/>
                  <a:gd name="T91" fmla="*/ 20 h 68"/>
                  <a:gd name="T92" fmla="*/ 2 w 68"/>
                  <a:gd name="T93" fmla="*/ 20 h 68"/>
                  <a:gd name="T94" fmla="*/ 0 w 68"/>
                  <a:gd name="T95" fmla="*/ 28 h 68"/>
                  <a:gd name="T96" fmla="*/ 0 w 68"/>
                  <a:gd name="T97" fmla="*/ 34 h 68"/>
                  <a:gd name="T98" fmla="*/ 0 w 68"/>
                  <a:gd name="T99" fmla="*/ 34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68" h="68">
                    <a:moveTo>
                      <a:pt x="0" y="34"/>
                    </a:moveTo>
                    <a:lnTo>
                      <a:pt x="0" y="34"/>
                    </a:lnTo>
                    <a:lnTo>
                      <a:pt x="0" y="40"/>
                    </a:lnTo>
                    <a:lnTo>
                      <a:pt x="2" y="48"/>
                    </a:lnTo>
                    <a:lnTo>
                      <a:pt x="2" y="48"/>
                    </a:lnTo>
                    <a:lnTo>
                      <a:pt x="6" y="54"/>
                    </a:lnTo>
                    <a:lnTo>
                      <a:pt x="10" y="58"/>
                    </a:lnTo>
                    <a:lnTo>
                      <a:pt x="10" y="58"/>
                    </a:lnTo>
                    <a:lnTo>
                      <a:pt x="14" y="62"/>
                    </a:lnTo>
                    <a:lnTo>
                      <a:pt x="20" y="66"/>
                    </a:lnTo>
                    <a:lnTo>
                      <a:pt x="20" y="66"/>
                    </a:lnTo>
                    <a:lnTo>
                      <a:pt x="26" y="68"/>
                    </a:lnTo>
                    <a:lnTo>
                      <a:pt x="34" y="68"/>
                    </a:lnTo>
                    <a:lnTo>
                      <a:pt x="34" y="68"/>
                    </a:lnTo>
                    <a:lnTo>
                      <a:pt x="40" y="68"/>
                    </a:lnTo>
                    <a:lnTo>
                      <a:pt x="46" y="66"/>
                    </a:lnTo>
                    <a:lnTo>
                      <a:pt x="46" y="66"/>
                    </a:lnTo>
                    <a:lnTo>
                      <a:pt x="52" y="62"/>
                    </a:lnTo>
                    <a:lnTo>
                      <a:pt x="58" y="58"/>
                    </a:lnTo>
                    <a:lnTo>
                      <a:pt x="58" y="58"/>
                    </a:lnTo>
                    <a:lnTo>
                      <a:pt x="62" y="54"/>
                    </a:lnTo>
                    <a:lnTo>
                      <a:pt x="64" y="48"/>
                    </a:lnTo>
                    <a:lnTo>
                      <a:pt x="64" y="48"/>
                    </a:lnTo>
                    <a:lnTo>
                      <a:pt x="66" y="40"/>
                    </a:lnTo>
                    <a:lnTo>
                      <a:pt x="68" y="34"/>
                    </a:lnTo>
                    <a:lnTo>
                      <a:pt x="68" y="34"/>
                    </a:lnTo>
                    <a:lnTo>
                      <a:pt x="66" y="28"/>
                    </a:lnTo>
                    <a:lnTo>
                      <a:pt x="64" y="20"/>
                    </a:lnTo>
                    <a:lnTo>
                      <a:pt x="64" y="20"/>
                    </a:lnTo>
                    <a:lnTo>
                      <a:pt x="62" y="14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2" y="6"/>
                    </a:lnTo>
                    <a:lnTo>
                      <a:pt x="46" y="2"/>
                    </a:lnTo>
                    <a:lnTo>
                      <a:pt x="46" y="2"/>
                    </a:lnTo>
                    <a:lnTo>
                      <a:pt x="40" y="0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26" y="0"/>
                    </a:lnTo>
                    <a:lnTo>
                      <a:pt x="20" y="2"/>
                    </a:lnTo>
                    <a:lnTo>
                      <a:pt x="20" y="2"/>
                    </a:lnTo>
                    <a:lnTo>
                      <a:pt x="14" y="6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6" y="14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44" name="Freeform 208"/>
              <p:cNvSpPr>
                <a:spLocks/>
              </p:cNvSpPr>
              <p:nvPr/>
            </p:nvSpPr>
            <p:spPr bwMode="auto">
              <a:xfrm>
                <a:off x="5756275" y="2389188"/>
                <a:ext cx="38100" cy="38100"/>
              </a:xfrm>
              <a:custGeom>
                <a:avLst/>
                <a:gdLst>
                  <a:gd name="T0" fmla="*/ 0 w 24"/>
                  <a:gd name="T1" fmla="*/ 12 h 24"/>
                  <a:gd name="T2" fmla="*/ 0 w 24"/>
                  <a:gd name="T3" fmla="*/ 12 h 24"/>
                  <a:gd name="T4" fmla="*/ 0 w 24"/>
                  <a:gd name="T5" fmla="*/ 18 h 24"/>
                  <a:gd name="T6" fmla="*/ 0 w 24"/>
                  <a:gd name="T7" fmla="*/ 18 h 24"/>
                  <a:gd name="T8" fmla="*/ 2 w 24"/>
                  <a:gd name="T9" fmla="*/ 22 h 24"/>
                  <a:gd name="T10" fmla="*/ 2 w 24"/>
                  <a:gd name="T11" fmla="*/ 22 h 24"/>
                  <a:gd name="T12" fmla="*/ 6 w 24"/>
                  <a:gd name="T13" fmla="*/ 24 h 24"/>
                  <a:gd name="T14" fmla="*/ 6 w 24"/>
                  <a:gd name="T15" fmla="*/ 24 h 24"/>
                  <a:gd name="T16" fmla="*/ 12 w 24"/>
                  <a:gd name="T17" fmla="*/ 24 h 24"/>
                  <a:gd name="T18" fmla="*/ 12 w 24"/>
                  <a:gd name="T19" fmla="*/ 24 h 24"/>
                  <a:gd name="T20" fmla="*/ 16 w 24"/>
                  <a:gd name="T21" fmla="*/ 24 h 24"/>
                  <a:gd name="T22" fmla="*/ 16 w 24"/>
                  <a:gd name="T23" fmla="*/ 24 h 24"/>
                  <a:gd name="T24" fmla="*/ 20 w 24"/>
                  <a:gd name="T25" fmla="*/ 22 h 24"/>
                  <a:gd name="T26" fmla="*/ 20 w 24"/>
                  <a:gd name="T27" fmla="*/ 22 h 24"/>
                  <a:gd name="T28" fmla="*/ 22 w 24"/>
                  <a:gd name="T29" fmla="*/ 18 h 24"/>
                  <a:gd name="T30" fmla="*/ 22 w 24"/>
                  <a:gd name="T31" fmla="*/ 18 h 24"/>
                  <a:gd name="T32" fmla="*/ 24 w 24"/>
                  <a:gd name="T33" fmla="*/ 12 h 24"/>
                  <a:gd name="T34" fmla="*/ 24 w 24"/>
                  <a:gd name="T35" fmla="*/ 12 h 24"/>
                  <a:gd name="T36" fmla="*/ 22 w 24"/>
                  <a:gd name="T37" fmla="*/ 8 h 24"/>
                  <a:gd name="T38" fmla="*/ 22 w 24"/>
                  <a:gd name="T39" fmla="*/ 8 h 24"/>
                  <a:gd name="T40" fmla="*/ 20 w 24"/>
                  <a:gd name="T41" fmla="*/ 4 h 24"/>
                  <a:gd name="T42" fmla="*/ 20 w 24"/>
                  <a:gd name="T43" fmla="*/ 4 h 24"/>
                  <a:gd name="T44" fmla="*/ 16 w 24"/>
                  <a:gd name="T45" fmla="*/ 2 h 24"/>
                  <a:gd name="T46" fmla="*/ 16 w 24"/>
                  <a:gd name="T47" fmla="*/ 2 h 24"/>
                  <a:gd name="T48" fmla="*/ 12 w 24"/>
                  <a:gd name="T49" fmla="*/ 0 h 24"/>
                  <a:gd name="T50" fmla="*/ 12 w 24"/>
                  <a:gd name="T51" fmla="*/ 0 h 24"/>
                  <a:gd name="T52" fmla="*/ 6 w 24"/>
                  <a:gd name="T53" fmla="*/ 2 h 24"/>
                  <a:gd name="T54" fmla="*/ 6 w 24"/>
                  <a:gd name="T55" fmla="*/ 2 h 24"/>
                  <a:gd name="T56" fmla="*/ 2 w 24"/>
                  <a:gd name="T57" fmla="*/ 4 h 24"/>
                  <a:gd name="T58" fmla="*/ 2 w 24"/>
                  <a:gd name="T59" fmla="*/ 4 h 24"/>
                  <a:gd name="T60" fmla="*/ 0 w 24"/>
                  <a:gd name="T61" fmla="*/ 8 h 24"/>
                  <a:gd name="T62" fmla="*/ 0 w 24"/>
                  <a:gd name="T63" fmla="*/ 8 h 24"/>
                  <a:gd name="T64" fmla="*/ 0 w 24"/>
                  <a:gd name="T65" fmla="*/ 12 h 24"/>
                  <a:gd name="T66" fmla="*/ 0 w 24"/>
                  <a:gd name="T67" fmla="*/ 1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4" h="24">
                    <a:moveTo>
                      <a:pt x="0" y="12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2" y="22"/>
                    </a:lnTo>
                    <a:lnTo>
                      <a:pt x="2" y="22"/>
                    </a:lnTo>
                    <a:lnTo>
                      <a:pt x="6" y="24"/>
                    </a:lnTo>
                    <a:lnTo>
                      <a:pt x="6" y="24"/>
                    </a:lnTo>
                    <a:lnTo>
                      <a:pt x="12" y="24"/>
                    </a:lnTo>
                    <a:lnTo>
                      <a:pt x="12" y="24"/>
                    </a:lnTo>
                    <a:lnTo>
                      <a:pt x="16" y="24"/>
                    </a:lnTo>
                    <a:lnTo>
                      <a:pt x="16" y="24"/>
                    </a:lnTo>
                    <a:lnTo>
                      <a:pt x="20" y="22"/>
                    </a:lnTo>
                    <a:lnTo>
                      <a:pt x="20" y="22"/>
                    </a:lnTo>
                    <a:lnTo>
                      <a:pt x="22" y="18"/>
                    </a:lnTo>
                    <a:lnTo>
                      <a:pt x="22" y="18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A14F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45" name="Freeform 209"/>
              <p:cNvSpPr>
                <a:spLocks/>
              </p:cNvSpPr>
              <p:nvPr/>
            </p:nvSpPr>
            <p:spPr bwMode="auto">
              <a:xfrm>
                <a:off x="5588000" y="2500313"/>
                <a:ext cx="107950" cy="31750"/>
              </a:xfrm>
              <a:custGeom>
                <a:avLst/>
                <a:gdLst>
                  <a:gd name="T0" fmla="*/ 0 w 68"/>
                  <a:gd name="T1" fmla="*/ 16 h 20"/>
                  <a:gd name="T2" fmla="*/ 0 w 68"/>
                  <a:gd name="T3" fmla="*/ 16 h 20"/>
                  <a:gd name="T4" fmla="*/ 0 w 68"/>
                  <a:gd name="T5" fmla="*/ 18 h 20"/>
                  <a:gd name="T6" fmla="*/ 0 w 68"/>
                  <a:gd name="T7" fmla="*/ 20 h 20"/>
                  <a:gd name="T8" fmla="*/ 0 w 68"/>
                  <a:gd name="T9" fmla="*/ 20 h 20"/>
                  <a:gd name="T10" fmla="*/ 2 w 68"/>
                  <a:gd name="T11" fmla="*/ 20 h 20"/>
                  <a:gd name="T12" fmla="*/ 4 w 68"/>
                  <a:gd name="T13" fmla="*/ 20 h 20"/>
                  <a:gd name="T14" fmla="*/ 4 w 68"/>
                  <a:gd name="T15" fmla="*/ 20 h 20"/>
                  <a:gd name="T16" fmla="*/ 6 w 68"/>
                  <a:gd name="T17" fmla="*/ 20 h 20"/>
                  <a:gd name="T18" fmla="*/ 12 w 68"/>
                  <a:gd name="T19" fmla="*/ 14 h 20"/>
                  <a:gd name="T20" fmla="*/ 18 w 68"/>
                  <a:gd name="T21" fmla="*/ 10 h 20"/>
                  <a:gd name="T22" fmla="*/ 26 w 68"/>
                  <a:gd name="T23" fmla="*/ 8 h 20"/>
                  <a:gd name="T24" fmla="*/ 34 w 68"/>
                  <a:gd name="T25" fmla="*/ 6 h 20"/>
                  <a:gd name="T26" fmla="*/ 42 w 68"/>
                  <a:gd name="T27" fmla="*/ 8 h 20"/>
                  <a:gd name="T28" fmla="*/ 50 w 68"/>
                  <a:gd name="T29" fmla="*/ 10 h 20"/>
                  <a:gd name="T30" fmla="*/ 58 w 68"/>
                  <a:gd name="T31" fmla="*/ 14 h 20"/>
                  <a:gd name="T32" fmla="*/ 64 w 68"/>
                  <a:gd name="T33" fmla="*/ 20 h 20"/>
                  <a:gd name="T34" fmla="*/ 64 w 68"/>
                  <a:gd name="T35" fmla="*/ 20 h 20"/>
                  <a:gd name="T36" fmla="*/ 66 w 68"/>
                  <a:gd name="T37" fmla="*/ 20 h 20"/>
                  <a:gd name="T38" fmla="*/ 66 w 68"/>
                  <a:gd name="T39" fmla="*/ 20 h 20"/>
                  <a:gd name="T40" fmla="*/ 68 w 68"/>
                  <a:gd name="T41" fmla="*/ 20 h 20"/>
                  <a:gd name="T42" fmla="*/ 68 w 68"/>
                  <a:gd name="T43" fmla="*/ 18 h 20"/>
                  <a:gd name="T44" fmla="*/ 68 w 68"/>
                  <a:gd name="T45" fmla="*/ 18 h 20"/>
                  <a:gd name="T46" fmla="*/ 68 w 68"/>
                  <a:gd name="T47" fmla="*/ 16 h 20"/>
                  <a:gd name="T48" fmla="*/ 68 w 68"/>
                  <a:gd name="T49" fmla="*/ 16 h 20"/>
                  <a:gd name="T50" fmla="*/ 60 w 68"/>
                  <a:gd name="T51" fmla="*/ 10 h 20"/>
                  <a:gd name="T52" fmla="*/ 52 w 68"/>
                  <a:gd name="T53" fmla="*/ 4 h 20"/>
                  <a:gd name="T54" fmla="*/ 44 w 68"/>
                  <a:gd name="T55" fmla="*/ 2 h 20"/>
                  <a:gd name="T56" fmla="*/ 34 w 68"/>
                  <a:gd name="T57" fmla="*/ 0 h 20"/>
                  <a:gd name="T58" fmla="*/ 24 w 68"/>
                  <a:gd name="T59" fmla="*/ 2 h 20"/>
                  <a:gd name="T60" fmla="*/ 16 w 68"/>
                  <a:gd name="T61" fmla="*/ 4 h 20"/>
                  <a:gd name="T62" fmla="*/ 8 w 68"/>
                  <a:gd name="T63" fmla="*/ 10 h 20"/>
                  <a:gd name="T64" fmla="*/ 0 w 68"/>
                  <a:gd name="T65" fmla="*/ 16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8" h="20">
                    <a:moveTo>
                      <a:pt x="0" y="16"/>
                    </a:moveTo>
                    <a:lnTo>
                      <a:pt x="0" y="16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42" y="8"/>
                    </a:lnTo>
                    <a:lnTo>
                      <a:pt x="42" y="8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8" y="14"/>
                    </a:lnTo>
                    <a:lnTo>
                      <a:pt x="58" y="14"/>
                    </a:lnTo>
                    <a:lnTo>
                      <a:pt x="64" y="20"/>
                    </a:lnTo>
                    <a:lnTo>
                      <a:pt x="64" y="20"/>
                    </a:lnTo>
                    <a:lnTo>
                      <a:pt x="64" y="20"/>
                    </a:lnTo>
                    <a:lnTo>
                      <a:pt x="64" y="20"/>
                    </a:lnTo>
                    <a:lnTo>
                      <a:pt x="66" y="20"/>
                    </a:lnTo>
                    <a:lnTo>
                      <a:pt x="66" y="20"/>
                    </a:lnTo>
                    <a:lnTo>
                      <a:pt x="66" y="20"/>
                    </a:lnTo>
                    <a:lnTo>
                      <a:pt x="66" y="20"/>
                    </a:lnTo>
                    <a:lnTo>
                      <a:pt x="68" y="20"/>
                    </a:lnTo>
                    <a:lnTo>
                      <a:pt x="68" y="20"/>
                    </a:lnTo>
                    <a:lnTo>
                      <a:pt x="68" y="18"/>
                    </a:lnTo>
                    <a:lnTo>
                      <a:pt x="68" y="18"/>
                    </a:lnTo>
                    <a:lnTo>
                      <a:pt x="68" y="18"/>
                    </a:lnTo>
                    <a:lnTo>
                      <a:pt x="68" y="18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0" y="10"/>
                    </a:lnTo>
                    <a:lnTo>
                      <a:pt x="60" y="10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44" y="2"/>
                    </a:lnTo>
                    <a:lnTo>
                      <a:pt x="44" y="2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24" y="2"/>
                    </a:lnTo>
                    <a:lnTo>
                      <a:pt x="24" y="2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0" y="16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7A7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46" name="Freeform 210"/>
              <p:cNvSpPr>
                <a:spLocks/>
              </p:cNvSpPr>
              <p:nvPr/>
            </p:nvSpPr>
            <p:spPr bwMode="auto">
              <a:xfrm>
                <a:off x="5451475" y="2541588"/>
                <a:ext cx="180975" cy="193675"/>
              </a:xfrm>
              <a:custGeom>
                <a:avLst/>
                <a:gdLst>
                  <a:gd name="T0" fmla="*/ 0 w 114"/>
                  <a:gd name="T1" fmla="*/ 0 h 122"/>
                  <a:gd name="T2" fmla="*/ 0 w 114"/>
                  <a:gd name="T3" fmla="*/ 0 h 122"/>
                  <a:gd name="T4" fmla="*/ 8 w 114"/>
                  <a:gd name="T5" fmla="*/ 12 h 122"/>
                  <a:gd name="T6" fmla="*/ 8 w 114"/>
                  <a:gd name="T7" fmla="*/ 12 h 122"/>
                  <a:gd name="T8" fmla="*/ 26 w 114"/>
                  <a:gd name="T9" fmla="*/ 46 h 122"/>
                  <a:gd name="T10" fmla="*/ 26 w 114"/>
                  <a:gd name="T11" fmla="*/ 46 h 122"/>
                  <a:gd name="T12" fmla="*/ 36 w 114"/>
                  <a:gd name="T13" fmla="*/ 66 h 122"/>
                  <a:gd name="T14" fmla="*/ 44 w 114"/>
                  <a:gd name="T15" fmla="*/ 86 h 122"/>
                  <a:gd name="T16" fmla="*/ 44 w 114"/>
                  <a:gd name="T17" fmla="*/ 86 h 122"/>
                  <a:gd name="T18" fmla="*/ 50 w 114"/>
                  <a:gd name="T19" fmla="*/ 104 h 122"/>
                  <a:gd name="T20" fmla="*/ 52 w 114"/>
                  <a:gd name="T21" fmla="*/ 122 h 122"/>
                  <a:gd name="T22" fmla="*/ 68 w 114"/>
                  <a:gd name="T23" fmla="*/ 122 h 122"/>
                  <a:gd name="T24" fmla="*/ 82 w 114"/>
                  <a:gd name="T25" fmla="*/ 122 h 122"/>
                  <a:gd name="T26" fmla="*/ 98 w 114"/>
                  <a:gd name="T27" fmla="*/ 122 h 122"/>
                  <a:gd name="T28" fmla="*/ 114 w 114"/>
                  <a:gd name="T29" fmla="*/ 122 h 122"/>
                  <a:gd name="T30" fmla="*/ 114 w 114"/>
                  <a:gd name="T31" fmla="*/ 100 h 122"/>
                  <a:gd name="T32" fmla="*/ 114 w 114"/>
                  <a:gd name="T33" fmla="*/ 78 h 122"/>
                  <a:gd name="T34" fmla="*/ 114 w 114"/>
                  <a:gd name="T35" fmla="*/ 56 h 122"/>
                  <a:gd name="T36" fmla="*/ 114 w 114"/>
                  <a:gd name="T37" fmla="*/ 34 h 122"/>
                  <a:gd name="T38" fmla="*/ 86 w 114"/>
                  <a:gd name="T39" fmla="*/ 26 h 122"/>
                  <a:gd name="T40" fmla="*/ 58 w 114"/>
                  <a:gd name="T41" fmla="*/ 16 h 122"/>
                  <a:gd name="T42" fmla="*/ 28 w 114"/>
                  <a:gd name="T43" fmla="*/ 8 h 122"/>
                  <a:gd name="T44" fmla="*/ 0 w 114"/>
                  <a:gd name="T45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14" h="122">
                    <a:moveTo>
                      <a:pt x="0" y="0"/>
                    </a:moveTo>
                    <a:lnTo>
                      <a:pt x="0" y="0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26" y="46"/>
                    </a:lnTo>
                    <a:lnTo>
                      <a:pt x="26" y="46"/>
                    </a:lnTo>
                    <a:lnTo>
                      <a:pt x="36" y="66"/>
                    </a:lnTo>
                    <a:lnTo>
                      <a:pt x="44" y="86"/>
                    </a:lnTo>
                    <a:lnTo>
                      <a:pt x="44" y="86"/>
                    </a:lnTo>
                    <a:lnTo>
                      <a:pt x="50" y="104"/>
                    </a:lnTo>
                    <a:lnTo>
                      <a:pt x="52" y="122"/>
                    </a:lnTo>
                    <a:lnTo>
                      <a:pt x="68" y="122"/>
                    </a:lnTo>
                    <a:lnTo>
                      <a:pt x="82" y="122"/>
                    </a:lnTo>
                    <a:lnTo>
                      <a:pt x="98" y="122"/>
                    </a:lnTo>
                    <a:lnTo>
                      <a:pt x="114" y="122"/>
                    </a:lnTo>
                    <a:lnTo>
                      <a:pt x="114" y="100"/>
                    </a:lnTo>
                    <a:lnTo>
                      <a:pt x="114" y="78"/>
                    </a:lnTo>
                    <a:lnTo>
                      <a:pt x="114" y="56"/>
                    </a:lnTo>
                    <a:lnTo>
                      <a:pt x="114" y="34"/>
                    </a:lnTo>
                    <a:lnTo>
                      <a:pt x="86" y="26"/>
                    </a:lnTo>
                    <a:lnTo>
                      <a:pt x="58" y="16"/>
                    </a:lnTo>
                    <a:lnTo>
                      <a:pt x="28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47" name="Freeform 211"/>
              <p:cNvSpPr>
                <a:spLocks/>
              </p:cNvSpPr>
              <p:nvPr/>
            </p:nvSpPr>
            <p:spPr bwMode="auto">
              <a:xfrm>
                <a:off x="5613400" y="2541588"/>
                <a:ext cx="212725" cy="196850"/>
              </a:xfrm>
              <a:custGeom>
                <a:avLst/>
                <a:gdLst>
                  <a:gd name="T0" fmla="*/ 134 w 134"/>
                  <a:gd name="T1" fmla="*/ 0 h 124"/>
                  <a:gd name="T2" fmla="*/ 134 w 134"/>
                  <a:gd name="T3" fmla="*/ 0 h 124"/>
                  <a:gd name="T4" fmla="*/ 126 w 134"/>
                  <a:gd name="T5" fmla="*/ 14 h 124"/>
                  <a:gd name="T6" fmla="*/ 126 w 134"/>
                  <a:gd name="T7" fmla="*/ 14 h 124"/>
                  <a:gd name="T8" fmla="*/ 110 w 134"/>
                  <a:gd name="T9" fmla="*/ 46 h 124"/>
                  <a:gd name="T10" fmla="*/ 110 w 134"/>
                  <a:gd name="T11" fmla="*/ 46 h 124"/>
                  <a:gd name="T12" fmla="*/ 100 w 134"/>
                  <a:gd name="T13" fmla="*/ 68 h 124"/>
                  <a:gd name="T14" fmla="*/ 92 w 134"/>
                  <a:gd name="T15" fmla="*/ 88 h 124"/>
                  <a:gd name="T16" fmla="*/ 92 w 134"/>
                  <a:gd name="T17" fmla="*/ 88 h 124"/>
                  <a:gd name="T18" fmla="*/ 88 w 134"/>
                  <a:gd name="T19" fmla="*/ 108 h 124"/>
                  <a:gd name="T20" fmla="*/ 84 w 134"/>
                  <a:gd name="T21" fmla="*/ 124 h 124"/>
                  <a:gd name="T22" fmla="*/ 64 w 134"/>
                  <a:gd name="T23" fmla="*/ 124 h 124"/>
                  <a:gd name="T24" fmla="*/ 42 w 134"/>
                  <a:gd name="T25" fmla="*/ 122 h 124"/>
                  <a:gd name="T26" fmla="*/ 22 w 134"/>
                  <a:gd name="T27" fmla="*/ 122 h 124"/>
                  <a:gd name="T28" fmla="*/ 0 w 134"/>
                  <a:gd name="T29" fmla="*/ 122 h 124"/>
                  <a:gd name="T30" fmla="*/ 0 w 134"/>
                  <a:gd name="T31" fmla="*/ 100 h 124"/>
                  <a:gd name="T32" fmla="*/ 0 w 134"/>
                  <a:gd name="T33" fmla="*/ 78 h 124"/>
                  <a:gd name="T34" fmla="*/ 0 w 134"/>
                  <a:gd name="T35" fmla="*/ 56 h 124"/>
                  <a:gd name="T36" fmla="*/ 0 w 134"/>
                  <a:gd name="T37" fmla="*/ 34 h 124"/>
                  <a:gd name="T38" fmla="*/ 34 w 134"/>
                  <a:gd name="T39" fmla="*/ 26 h 124"/>
                  <a:gd name="T40" fmla="*/ 68 w 134"/>
                  <a:gd name="T41" fmla="*/ 16 h 124"/>
                  <a:gd name="T42" fmla="*/ 100 w 134"/>
                  <a:gd name="T43" fmla="*/ 8 h 124"/>
                  <a:gd name="T44" fmla="*/ 134 w 134"/>
                  <a:gd name="T45" fmla="*/ 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34" h="124">
                    <a:moveTo>
                      <a:pt x="134" y="0"/>
                    </a:moveTo>
                    <a:lnTo>
                      <a:pt x="134" y="0"/>
                    </a:lnTo>
                    <a:lnTo>
                      <a:pt x="126" y="14"/>
                    </a:lnTo>
                    <a:lnTo>
                      <a:pt x="126" y="14"/>
                    </a:lnTo>
                    <a:lnTo>
                      <a:pt x="110" y="46"/>
                    </a:lnTo>
                    <a:lnTo>
                      <a:pt x="110" y="46"/>
                    </a:lnTo>
                    <a:lnTo>
                      <a:pt x="100" y="68"/>
                    </a:lnTo>
                    <a:lnTo>
                      <a:pt x="92" y="88"/>
                    </a:lnTo>
                    <a:lnTo>
                      <a:pt x="92" y="88"/>
                    </a:lnTo>
                    <a:lnTo>
                      <a:pt x="88" y="108"/>
                    </a:lnTo>
                    <a:lnTo>
                      <a:pt x="84" y="124"/>
                    </a:lnTo>
                    <a:lnTo>
                      <a:pt x="64" y="124"/>
                    </a:lnTo>
                    <a:lnTo>
                      <a:pt x="42" y="122"/>
                    </a:lnTo>
                    <a:lnTo>
                      <a:pt x="22" y="122"/>
                    </a:lnTo>
                    <a:lnTo>
                      <a:pt x="0" y="122"/>
                    </a:lnTo>
                    <a:lnTo>
                      <a:pt x="0" y="100"/>
                    </a:lnTo>
                    <a:lnTo>
                      <a:pt x="0" y="78"/>
                    </a:lnTo>
                    <a:lnTo>
                      <a:pt x="0" y="56"/>
                    </a:lnTo>
                    <a:lnTo>
                      <a:pt x="0" y="34"/>
                    </a:lnTo>
                    <a:lnTo>
                      <a:pt x="34" y="26"/>
                    </a:lnTo>
                    <a:lnTo>
                      <a:pt x="68" y="16"/>
                    </a:lnTo>
                    <a:lnTo>
                      <a:pt x="100" y="8"/>
                    </a:lnTo>
                    <a:lnTo>
                      <a:pt x="134" y="0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48" name="Freeform 212"/>
              <p:cNvSpPr>
                <a:spLocks/>
              </p:cNvSpPr>
              <p:nvPr/>
            </p:nvSpPr>
            <p:spPr bwMode="auto">
              <a:xfrm>
                <a:off x="5629275" y="1976438"/>
                <a:ext cx="266700" cy="466725"/>
              </a:xfrm>
              <a:custGeom>
                <a:avLst/>
                <a:gdLst>
                  <a:gd name="T0" fmla="*/ 6 w 168"/>
                  <a:gd name="T1" fmla="*/ 60 h 294"/>
                  <a:gd name="T2" fmla="*/ 26 w 168"/>
                  <a:gd name="T3" fmla="*/ 58 h 294"/>
                  <a:gd name="T4" fmla="*/ 46 w 168"/>
                  <a:gd name="T5" fmla="*/ 60 h 294"/>
                  <a:gd name="T6" fmla="*/ 70 w 168"/>
                  <a:gd name="T7" fmla="*/ 66 h 294"/>
                  <a:gd name="T8" fmla="*/ 82 w 168"/>
                  <a:gd name="T9" fmla="*/ 70 h 294"/>
                  <a:gd name="T10" fmla="*/ 106 w 168"/>
                  <a:gd name="T11" fmla="*/ 88 h 294"/>
                  <a:gd name="T12" fmla="*/ 118 w 168"/>
                  <a:gd name="T13" fmla="*/ 100 h 294"/>
                  <a:gd name="T14" fmla="*/ 134 w 168"/>
                  <a:gd name="T15" fmla="*/ 132 h 294"/>
                  <a:gd name="T16" fmla="*/ 144 w 168"/>
                  <a:gd name="T17" fmla="*/ 178 h 294"/>
                  <a:gd name="T18" fmla="*/ 144 w 168"/>
                  <a:gd name="T19" fmla="*/ 194 h 294"/>
                  <a:gd name="T20" fmla="*/ 146 w 168"/>
                  <a:gd name="T21" fmla="*/ 228 h 294"/>
                  <a:gd name="T22" fmla="*/ 148 w 168"/>
                  <a:gd name="T23" fmla="*/ 268 h 294"/>
                  <a:gd name="T24" fmla="*/ 150 w 168"/>
                  <a:gd name="T25" fmla="*/ 284 h 294"/>
                  <a:gd name="T26" fmla="*/ 152 w 168"/>
                  <a:gd name="T27" fmla="*/ 294 h 294"/>
                  <a:gd name="T28" fmla="*/ 158 w 168"/>
                  <a:gd name="T29" fmla="*/ 270 h 294"/>
                  <a:gd name="T30" fmla="*/ 166 w 168"/>
                  <a:gd name="T31" fmla="*/ 208 h 294"/>
                  <a:gd name="T32" fmla="*/ 168 w 168"/>
                  <a:gd name="T33" fmla="*/ 188 h 294"/>
                  <a:gd name="T34" fmla="*/ 164 w 168"/>
                  <a:gd name="T35" fmla="*/ 150 h 294"/>
                  <a:gd name="T36" fmla="*/ 160 w 168"/>
                  <a:gd name="T37" fmla="*/ 132 h 294"/>
                  <a:gd name="T38" fmla="*/ 148 w 168"/>
                  <a:gd name="T39" fmla="*/ 94 h 294"/>
                  <a:gd name="T40" fmla="*/ 124 w 168"/>
                  <a:gd name="T41" fmla="*/ 64 h 294"/>
                  <a:gd name="T42" fmla="*/ 116 w 168"/>
                  <a:gd name="T43" fmla="*/ 54 h 294"/>
                  <a:gd name="T44" fmla="*/ 104 w 168"/>
                  <a:gd name="T45" fmla="*/ 44 h 294"/>
                  <a:gd name="T46" fmla="*/ 90 w 168"/>
                  <a:gd name="T47" fmla="*/ 34 h 294"/>
                  <a:gd name="T48" fmla="*/ 52 w 168"/>
                  <a:gd name="T49" fmla="*/ 12 h 294"/>
                  <a:gd name="T50" fmla="*/ 28 w 168"/>
                  <a:gd name="T51" fmla="*/ 4 h 294"/>
                  <a:gd name="T52" fmla="*/ 4 w 168"/>
                  <a:gd name="T53" fmla="*/ 0 h 294"/>
                  <a:gd name="T54" fmla="*/ 2 w 168"/>
                  <a:gd name="T55" fmla="*/ 8 h 294"/>
                  <a:gd name="T56" fmla="*/ 0 w 168"/>
                  <a:gd name="T57" fmla="*/ 26 h 294"/>
                  <a:gd name="T58" fmla="*/ 0 w 168"/>
                  <a:gd name="T59" fmla="*/ 46 h 294"/>
                  <a:gd name="T60" fmla="*/ 2 w 168"/>
                  <a:gd name="T61" fmla="*/ 54 h 294"/>
                  <a:gd name="T62" fmla="*/ 6 w 168"/>
                  <a:gd name="T63" fmla="*/ 60 h 2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68" h="294">
                    <a:moveTo>
                      <a:pt x="6" y="60"/>
                    </a:moveTo>
                    <a:lnTo>
                      <a:pt x="6" y="60"/>
                    </a:lnTo>
                    <a:lnTo>
                      <a:pt x="12" y="60"/>
                    </a:lnTo>
                    <a:lnTo>
                      <a:pt x="26" y="58"/>
                    </a:lnTo>
                    <a:lnTo>
                      <a:pt x="26" y="58"/>
                    </a:lnTo>
                    <a:lnTo>
                      <a:pt x="46" y="60"/>
                    </a:lnTo>
                    <a:lnTo>
                      <a:pt x="58" y="62"/>
                    </a:lnTo>
                    <a:lnTo>
                      <a:pt x="70" y="66"/>
                    </a:lnTo>
                    <a:lnTo>
                      <a:pt x="70" y="66"/>
                    </a:lnTo>
                    <a:lnTo>
                      <a:pt x="82" y="70"/>
                    </a:lnTo>
                    <a:lnTo>
                      <a:pt x="96" y="78"/>
                    </a:lnTo>
                    <a:lnTo>
                      <a:pt x="106" y="88"/>
                    </a:lnTo>
                    <a:lnTo>
                      <a:pt x="118" y="100"/>
                    </a:lnTo>
                    <a:lnTo>
                      <a:pt x="118" y="100"/>
                    </a:lnTo>
                    <a:lnTo>
                      <a:pt x="126" y="114"/>
                    </a:lnTo>
                    <a:lnTo>
                      <a:pt x="134" y="132"/>
                    </a:lnTo>
                    <a:lnTo>
                      <a:pt x="140" y="154"/>
                    </a:lnTo>
                    <a:lnTo>
                      <a:pt x="144" y="178"/>
                    </a:lnTo>
                    <a:lnTo>
                      <a:pt x="144" y="178"/>
                    </a:lnTo>
                    <a:lnTo>
                      <a:pt x="144" y="194"/>
                    </a:lnTo>
                    <a:lnTo>
                      <a:pt x="144" y="194"/>
                    </a:lnTo>
                    <a:lnTo>
                      <a:pt x="146" y="228"/>
                    </a:lnTo>
                    <a:lnTo>
                      <a:pt x="146" y="228"/>
                    </a:lnTo>
                    <a:lnTo>
                      <a:pt x="148" y="268"/>
                    </a:lnTo>
                    <a:lnTo>
                      <a:pt x="148" y="268"/>
                    </a:lnTo>
                    <a:lnTo>
                      <a:pt x="150" y="284"/>
                    </a:lnTo>
                    <a:lnTo>
                      <a:pt x="152" y="294"/>
                    </a:lnTo>
                    <a:lnTo>
                      <a:pt x="152" y="294"/>
                    </a:lnTo>
                    <a:lnTo>
                      <a:pt x="158" y="270"/>
                    </a:lnTo>
                    <a:lnTo>
                      <a:pt x="158" y="270"/>
                    </a:lnTo>
                    <a:lnTo>
                      <a:pt x="164" y="242"/>
                    </a:lnTo>
                    <a:lnTo>
                      <a:pt x="166" y="208"/>
                    </a:lnTo>
                    <a:lnTo>
                      <a:pt x="166" y="208"/>
                    </a:lnTo>
                    <a:lnTo>
                      <a:pt x="168" y="188"/>
                    </a:lnTo>
                    <a:lnTo>
                      <a:pt x="166" y="170"/>
                    </a:lnTo>
                    <a:lnTo>
                      <a:pt x="164" y="150"/>
                    </a:lnTo>
                    <a:lnTo>
                      <a:pt x="160" y="132"/>
                    </a:lnTo>
                    <a:lnTo>
                      <a:pt x="160" y="132"/>
                    </a:lnTo>
                    <a:lnTo>
                      <a:pt x="156" y="112"/>
                    </a:lnTo>
                    <a:lnTo>
                      <a:pt x="148" y="94"/>
                    </a:lnTo>
                    <a:lnTo>
                      <a:pt x="138" y="78"/>
                    </a:lnTo>
                    <a:lnTo>
                      <a:pt x="124" y="64"/>
                    </a:lnTo>
                    <a:lnTo>
                      <a:pt x="124" y="64"/>
                    </a:lnTo>
                    <a:lnTo>
                      <a:pt x="116" y="54"/>
                    </a:lnTo>
                    <a:lnTo>
                      <a:pt x="116" y="54"/>
                    </a:lnTo>
                    <a:lnTo>
                      <a:pt x="104" y="44"/>
                    </a:lnTo>
                    <a:lnTo>
                      <a:pt x="90" y="34"/>
                    </a:lnTo>
                    <a:lnTo>
                      <a:pt x="90" y="34"/>
                    </a:lnTo>
                    <a:lnTo>
                      <a:pt x="72" y="22"/>
                    </a:lnTo>
                    <a:lnTo>
                      <a:pt x="52" y="12"/>
                    </a:lnTo>
                    <a:lnTo>
                      <a:pt x="52" y="12"/>
                    </a:lnTo>
                    <a:lnTo>
                      <a:pt x="28" y="4"/>
                    </a:lnTo>
                    <a:lnTo>
                      <a:pt x="16" y="2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46"/>
                    </a:lnTo>
                    <a:lnTo>
                      <a:pt x="0" y="46"/>
                    </a:lnTo>
                    <a:lnTo>
                      <a:pt x="2" y="54"/>
                    </a:lnTo>
                    <a:lnTo>
                      <a:pt x="6" y="60"/>
                    </a:lnTo>
                    <a:lnTo>
                      <a:pt x="6" y="60"/>
                    </a:lnTo>
                    <a:close/>
                  </a:path>
                </a:pathLst>
              </a:custGeom>
              <a:solidFill>
                <a:srgbClr val="D2DC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49" name="Freeform 213"/>
              <p:cNvSpPr>
                <a:spLocks/>
              </p:cNvSpPr>
              <p:nvPr/>
            </p:nvSpPr>
            <p:spPr bwMode="auto">
              <a:xfrm>
                <a:off x="5854700" y="2379663"/>
                <a:ext cx="66675" cy="79375"/>
              </a:xfrm>
              <a:custGeom>
                <a:avLst/>
                <a:gdLst>
                  <a:gd name="T0" fmla="*/ 42 w 42"/>
                  <a:gd name="T1" fmla="*/ 24 h 50"/>
                  <a:gd name="T2" fmla="*/ 42 w 42"/>
                  <a:gd name="T3" fmla="*/ 24 h 50"/>
                  <a:gd name="T4" fmla="*/ 40 w 42"/>
                  <a:gd name="T5" fmla="*/ 34 h 50"/>
                  <a:gd name="T6" fmla="*/ 40 w 42"/>
                  <a:gd name="T7" fmla="*/ 34 h 50"/>
                  <a:gd name="T8" fmla="*/ 36 w 42"/>
                  <a:gd name="T9" fmla="*/ 42 h 50"/>
                  <a:gd name="T10" fmla="*/ 36 w 42"/>
                  <a:gd name="T11" fmla="*/ 42 h 50"/>
                  <a:gd name="T12" fmla="*/ 32 w 42"/>
                  <a:gd name="T13" fmla="*/ 48 h 50"/>
                  <a:gd name="T14" fmla="*/ 32 w 42"/>
                  <a:gd name="T15" fmla="*/ 48 h 50"/>
                  <a:gd name="T16" fmla="*/ 24 w 42"/>
                  <a:gd name="T17" fmla="*/ 50 h 50"/>
                  <a:gd name="T18" fmla="*/ 24 w 42"/>
                  <a:gd name="T19" fmla="*/ 50 h 50"/>
                  <a:gd name="T20" fmla="*/ 12 w 42"/>
                  <a:gd name="T21" fmla="*/ 48 h 50"/>
                  <a:gd name="T22" fmla="*/ 4 w 42"/>
                  <a:gd name="T23" fmla="*/ 48 h 50"/>
                  <a:gd name="T24" fmla="*/ 4 w 42"/>
                  <a:gd name="T25" fmla="*/ 48 h 50"/>
                  <a:gd name="T26" fmla="*/ 0 w 42"/>
                  <a:gd name="T27" fmla="*/ 46 h 50"/>
                  <a:gd name="T28" fmla="*/ 0 w 42"/>
                  <a:gd name="T29" fmla="*/ 42 h 50"/>
                  <a:gd name="T30" fmla="*/ 0 w 42"/>
                  <a:gd name="T31" fmla="*/ 42 h 50"/>
                  <a:gd name="T32" fmla="*/ 2 w 42"/>
                  <a:gd name="T33" fmla="*/ 34 h 50"/>
                  <a:gd name="T34" fmla="*/ 2 w 42"/>
                  <a:gd name="T35" fmla="*/ 34 h 50"/>
                  <a:gd name="T36" fmla="*/ 4 w 42"/>
                  <a:gd name="T37" fmla="*/ 30 h 50"/>
                  <a:gd name="T38" fmla="*/ 6 w 42"/>
                  <a:gd name="T39" fmla="*/ 24 h 50"/>
                  <a:gd name="T40" fmla="*/ 6 w 42"/>
                  <a:gd name="T41" fmla="*/ 24 h 50"/>
                  <a:gd name="T42" fmla="*/ 8 w 42"/>
                  <a:gd name="T43" fmla="*/ 16 h 50"/>
                  <a:gd name="T44" fmla="*/ 8 w 42"/>
                  <a:gd name="T45" fmla="*/ 16 h 50"/>
                  <a:gd name="T46" fmla="*/ 12 w 42"/>
                  <a:gd name="T47" fmla="*/ 8 h 50"/>
                  <a:gd name="T48" fmla="*/ 12 w 42"/>
                  <a:gd name="T49" fmla="*/ 8 h 50"/>
                  <a:gd name="T50" fmla="*/ 16 w 42"/>
                  <a:gd name="T51" fmla="*/ 2 h 50"/>
                  <a:gd name="T52" fmla="*/ 16 w 42"/>
                  <a:gd name="T53" fmla="*/ 2 h 50"/>
                  <a:gd name="T54" fmla="*/ 24 w 42"/>
                  <a:gd name="T55" fmla="*/ 0 h 50"/>
                  <a:gd name="T56" fmla="*/ 24 w 42"/>
                  <a:gd name="T57" fmla="*/ 0 h 50"/>
                  <a:gd name="T58" fmla="*/ 32 w 42"/>
                  <a:gd name="T59" fmla="*/ 2 h 50"/>
                  <a:gd name="T60" fmla="*/ 32 w 42"/>
                  <a:gd name="T61" fmla="*/ 2 h 50"/>
                  <a:gd name="T62" fmla="*/ 36 w 42"/>
                  <a:gd name="T63" fmla="*/ 8 h 50"/>
                  <a:gd name="T64" fmla="*/ 36 w 42"/>
                  <a:gd name="T65" fmla="*/ 8 h 50"/>
                  <a:gd name="T66" fmla="*/ 40 w 42"/>
                  <a:gd name="T67" fmla="*/ 16 h 50"/>
                  <a:gd name="T68" fmla="*/ 40 w 42"/>
                  <a:gd name="T69" fmla="*/ 16 h 50"/>
                  <a:gd name="T70" fmla="*/ 42 w 42"/>
                  <a:gd name="T71" fmla="*/ 24 h 50"/>
                  <a:gd name="T72" fmla="*/ 42 w 42"/>
                  <a:gd name="T73" fmla="*/ 24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2" h="50">
                    <a:moveTo>
                      <a:pt x="42" y="24"/>
                    </a:moveTo>
                    <a:lnTo>
                      <a:pt x="42" y="24"/>
                    </a:lnTo>
                    <a:lnTo>
                      <a:pt x="40" y="34"/>
                    </a:lnTo>
                    <a:lnTo>
                      <a:pt x="40" y="34"/>
                    </a:lnTo>
                    <a:lnTo>
                      <a:pt x="36" y="42"/>
                    </a:lnTo>
                    <a:lnTo>
                      <a:pt x="36" y="42"/>
                    </a:lnTo>
                    <a:lnTo>
                      <a:pt x="32" y="48"/>
                    </a:lnTo>
                    <a:lnTo>
                      <a:pt x="32" y="48"/>
                    </a:lnTo>
                    <a:lnTo>
                      <a:pt x="24" y="50"/>
                    </a:lnTo>
                    <a:lnTo>
                      <a:pt x="24" y="50"/>
                    </a:lnTo>
                    <a:lnTo>
                      <a:pt x="12" y="48"/>
                    </a:lnTo>
                    <a:lnTo>
                      <a:pt x="4" y="48"/>
                    </a:lnTo>
                    <a:lnTo>
                      <a:pt x="4" y="48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2" y="34"/>
                    </a:lnTo>
                    <a:lnTo>
                      <a:pt x="2" y="34"/>
                    </a:lnTo>
                    <a:lnTo>
                      <a:pt x="4" y="30"/>
                    </a:lnTo>
                    <a:lnTo>
                      <a:pt x="6" y="24"/>
                    </a:lnTo>
                    <a:lnTo>
                      <a:pt x="6" y="24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32" y="2"/>
                    </a:lnTo>
                    <a:lnTo>
                      <a:pt x="32" y="2"/>
                    </a:lnTo>
                    <a:lnTo>
                      <a:pt x="36" y="8"/>
                    </a:lnTo>
                    <a:lnTo>
                      <a:pt x="36" y="8"/>
                    </a:lnTo>
                    <a:lnTo>
                      <a:pt x="40" y="16"/>
                    </a:lnTo>
                    <a:lnTo>
                      <a:pt x="40" y="16"/>
                    </a:lnTo>
                    <a:lnTo>
                      <a:pt x="42" y="24"/>
                    </a:lnTo>
                    <a:lnTo>
                      <a:pt x="42" y="24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50" name="Freeform 214"/>
              <p:cNvSpPr>
                <a:spLocks/>
              </p:cNvSpPr>
              <p:nvPr/>
            </p:nvSpPr>
            <p:spPr bwMode="auto">
              <a:xfrm>
                <a:off x="5349875" y="2379663"/>
                <a:ext cx="66675" cy="79375"/>
              </a:xfrm>
              <a:custGeom>
                <a:avLst/>
                <a:gdLst>
                  <a:gd name="T0" fmla="*/ 0 w 42"/>
                  <a:gd name="T1" fmla="*/ 24 h 50"/>
                  <a:gd name="T2" fmla="*/ 0 w 42"/>
                  <a:gd name="T3" fmla="*/ 24 h 50"/>
                  <a:gd name="T4" fmla="*/ 2 w 42"/>
                  <a:gd name="T5" fmla="*/ 34 h 50"/>
                  <a:gd name="T6" fmla="*/ 2 w 42"/>
                  <a:gd name="T7" fmla="*/ 34 h 50"/>
                  <a:gd name="T8" fmla="*/ 6 w 42"/>
                  <a:gd name="T9" fmla="*/ 42 h 50"/>
                  <a:gd name="T10" fmla="*/ 6 w 42"/>
                  <a:gd name="T11" fmla="*/ 42 h 50"/>
                  <a:gd name="T12" fmla="*/ 12 w 42"/>
                  <a:gd name="T13" fmla="*/ 48 h 50"/>
                  <a:gd name="T14" fmla="*/ 12 w 42"/>
                  <a:gd name="T15" fmla="*/ 48 h 50"/>
                  <a:gd name="T16" fmla="*/ 18 w 42"/>
                  <a:gd name="T17" fmla="*/ 50 h 50"/>
                  <a:gd name="T18" fmla="*/ 18 w 42"/>
                  <a:gd name="T19" fmla="*/ 50 h 50"/>
                  <a:gd name="T20" fmla="*/ 32 w 42"/>
                  <a:gd name="T21" fmla="*/ 48 h 50"/>
                  <a:gd name="T22" fmla="*/ 38 w 42"/>
                  <a:gd name="T23" fmla="*/ 48 h 50"/>
                  <a:gd name="T24" fmla="*/ 38 w 42"/>
                  <a:gd name="T25" fmla="*/ 48 h 50"/>
                  <a:gd name="T26" fmla="*/ 42 w 42"/>
                  <a:gd name="T27" fmla="*/ 46 h 50"/>
                  <a:gd name="T28" fmla="*/ 42 w 42"/>
                  <a:gd name="T29" fmla="*/ 42 h 50"/>
                  <a:gd name="T30" fmla="*/ 42 w 42"/>
                  <a:gd name="T31" fmla="*/ 42 h 50"/>
                  <a:gd name="T32" fmla="*/ 40 w 42"/>
                  <a:gd name="T33" fmla="*/ 34 h 50"/>
                  <a:gd name="T34" fmla="*/ 40 w 42"/>
                  <a:gd name="T35" fmla="*/ 34 h 50"/>
                  <a:gd name="T36" fmla="*/ 38 w 42"/>
                  <a:gd name="T37" fmla="*/ 30 h 50"/>
                  <a:gd name="T38" fmla="*/ 36 w 42"/>
                  <a:gd name="T39" fmla="*/ 24 h 50"/>
                  <a:gd name="T40" fmla="*/ 36 w 42"/>
                  <a:gd name="T41" fmla="*/ 24 h 50"/>
                  <a:gd name="T42" fmla="*/ 36 w 42"/>
                  <a:gd name="T43" fmla="*/ 16 h 50"/>
                  <a:gd name="T44" fmla="*/ 36 w 42"/>
                  <a:gd name="T45" fmla="*/ 16 h 50"/>
                  <a:gd name="T46" fmla="*/ 32 w 42"/>
                  <a:gd name="T47" fmla="*/ 8 h 50"/>
                  <a:gd name="T48" fmla="*/ 32 w 42"/>
                  <a:gd name="T49" fmla="*/ 8 h 50"/>
                  <a:gd name="T50" fmla="*/ 26 w 42"/>
                  <a:gd name="T51" fmla="*/ 2 h 50"/>
                  <a:gd name="T52" fmla="*/ 26 w 42"/>
                  <a:gd name="T53" fmla="*/ 2 h 50"/>
                  <a:gd name="T54" fmla="*/ 18 w 42"/>
                  <a:gd name="T55" fmla="*/ 0 h 50"/>
                  <a:gd name="T56" fmla="*/ 18 w 42"/>
                  <a:gd name="T57" fmla="*/ 0 h 50"/>
                  <a:gd name="T58" fmla="*/ 12 w 42"/>
                  <a:gd name="T59" fmla="*/ 2 h 50"/>
                  <a:gd name="T60" fmla="*/ 12 w 42"/>
                  <a:gd name="T61" fmla="*/ 2 h 50"/>
                  <a:gd name="T62" fmla="*/ 6 w 42"/>
                  <a:gd name="T63" fmla="*/ 8 h 50"/>
                  <a:gd name="T64" fmla="*/ 6 w 42"/>
                  <a:gd name="T65" fmla="*/ 8 h 50"/>
                  <a:gd name="T66" fmla="*/ 2 w 42"/>
                  <a:gd name="T67" fmla="*/ 16 h 50"/>
                  <a:gd name="T68" fmla="*/ 2 w 42"/>
                  <a:gd name="T69" fmla="*/ 16 h 50"/>
                  <a:gd name="T70" fmla="*/ 0 w 42"/>
                  <a:gd name="T71" fmla="*/ 24 h 50"/>
                  <a:gd name="T72" fmla="*/ 0 w 42"/>
                  <a:gd name="T73" fmla="*/ 24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2" h="50">
                    <a:moveTo>
                      <a:pt x="0" y="24"/>
                    </a:moveTo>
                    <a:lnTo>
                      <a:pt x="0" y="24"/>
                    </a:lnTo>
                    <a:lnTo>
                      <a:pt x="2" y="34"/>
                    </a:lnTo>
                    <a:lnTo>
                      <a:pt x="2" y="34"/>
                    </a:lnTo>
                    <a:lnTo>
                      <a:pt x="6" y="42"/>
                    </a:lnTo>
                    <a:lnTo>
                      <a:pt x="6" y="42"/>
                    </a:lnTo>
                    <a:lnTo>
                      <a:pt x="12" y="48"/>
                    </a:lnTo>
                    <a:lnTo>
                      <a:pt x="12" y="48"/>
                    </a:lnTo>
                    <a:lnTo>
                      <a:pt x="18" y="50"/>
                    </a:lnTo>
                    <a:lnTo>
                      <a:pt x="18" y="50"/>
                    </a:lnTo>
                    <a:lnTo>
                      <a:pt x="32" y="48"/>
                    </a:lnTo>
                    <a:lnTo>
                      <a:pt x="38" y="48"/>
                    </a:lnTo>
                    <a:lnTo>
                      <a:pt x="38" y="48"/>
                    </a:lnTo>
                    <a:lnTo>
                      <a:pt x="42" y="46"/>
                    </a:lnTo>
                    <a:lnTo>
                      <a:pt x="42" y="42"/>
                    </a:lnTo>
                    <a:lnTo>
                      <a:pt x="42" y="42"/>
                    </a:lnTo>
                    <a:lnTo>
                      <a:pt x="40" y="34"/>
                    </a:lnTo>
                    <a:lnTo>
                      <a:pt x="40" y="34"/>
                    </a:lnTo>
                    <a:lnTo>
                      <a:pt x="38" y="30"/>
                    </a:lnTo>
                    <a:lnTo>
                      <a:pt x="36" y="24"/>
                    </a:lnTo>
                    <a:lnTo>
                      <a:pt x="36" y="24"/>
                    </a:lnTo>
                    <a:lnTo>
                      <a:pt x="36" y="16"/>
                    </a:lnTo>
                    <a:lnTo>
                      <a:pt x="36" y="16"/>
                    </a:lnTo>
                    <a:lnTo>
                      <a:pt x="32" y="8"/>
                    </a:lnTo>
                    <a:lnTo>
                      <a:pt x="32" y="8"/>
                    </a:lnTo>
                    <a:lnTo>
                      <a:pt x="26" y="2"/>
                    </a:lnTo>
                    <a:lnTo>
                      <a:pt x="26" y="2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51" name="Freeform 215"/>
              <p:cNvSpPr>
                <a:spLocks/>
              </p:cNvSpPr>
              <p:nvPr/>
            </p:nvSpPr>
            <p:spPr bwMode="auto">
              <a:xfrm>
                <a:off x="5330825" y="1662113"/>
                <a:ext cx="377825" cy="796925"/>
              </a:xfrm>
              <a:custGeom>
                <a:avLst/>
                <a:gdLst>
                  <a:gd name="T0" fmla="*/ 170 w 238"/>
                  <a:gd name="T1" fmla="*/ 338 h 502"/>
                  <a:gd name="T2" fmla="*/ 152 w 238"/>
                  <a:gd name="T3" fmla="*/ 324 h 502"/>
                  <a:gd name="T4" fmla="*/ 130 w 238"/>
                  <a:gd name="T5" fmla="*/ 294 h 502"/>
                  <a:gd name="T6" fmla="*/ 118 w 238"/>
                  <a:gd name="T7" fmla="*/ 256 h 502"/>
                  <a:gd name="T8" fmla="*/ 116 w 238"/>
                  <a:gd name="T9" fmla="*/ 248 h 502"/>
                  <a:gd name="T10" fmla="*/ 118 w 238"/>
                  <a:gd name="T11" fmla="*/ 266 h 502"/>
                  <a:gd name="T12" fmla="*/ 130 w 238"/>
                  <a:gd name="T13" fmla="*/ 298 h 502"/>
                  <a:gd name="T14" fmla="*/ 154 w 238"/>
                  <a:gd name="T15" fmla="*/ 344 h 502"/>
                  <a:gd name="T16" fmla="*/ 148 w 238"/>
                  <a:gd name="T17" fmla="*/ 342 h 502"/>
                  <a:gd name="T18" fmla="*/ 132 w 238"/>
                  <a:gd name="T19" fmla="*/ 332 h 502"/>
                  <a:gd name="T20" fmla="*/ 114 w 238"/>
                  <a:gd name="T21" fmla="*/ 308 h 502"/>
                  <a:gd name="T22" fmla="*/ 98 w 238"/>
                  <a:gd name="T23" fmla="*/ 266 h 502"/>
                  <a:gd name="T24" fmla="*/ 100 w 238"/>
                  <a:gd name="T25" fmla="*/ 292 h 502"/>
                  <a:gd name="T26" fmla="*/ 106 w 238"/>
                  <a:gd name="T27" fmla="*/ 318 h 502"/>
                  <a:gd name="T28" fmla="*/ 116 w 238"/>
                  <a:gd name="T29" fmla="*/ 344 h 502"/>
                  <a:gd name="T30" fmla="*/ 98 w 238"/>
                  <a:gd name="T31" fmla="*/ 332 h 502"/>
                  <a:gd name="T32" fmla="*/ 84 w 238"/>
                  <a:gd name="T33" fmla="*/ 314 h 502"/>
                  <a:gd name="T34" fmla="*/ 76 w 238"/>
                  <a:gd name="T35" fmla="*/ 290 h 502"/>
                  <a:gd name="T36" fmla="*/ 66 w 238"/>
                  <a:gd name="T37" fmla="*/ 304 h 502"/>
                  <a:gd name="T38" fmla="*/ 48 w 238"/>
                  <a:gd name="T39" fmla="*/ 344 h 502"/>
                  <a:gd name="T40" fmla="*/ 36 w 238"/>
                  <a:gd name="T41" fmla="*/ 412 h 502"/>
                  <a:gd name="T42" fmla="*/ 38 w 238"/>
                  <a:gd name="T43" fmla="*/ 454 h 502"/>
                  <a:gd name="T44" fmla="*/ 48 w 238"/>
                  <a:gd name="T45" fmla="*/ 502 h 502"/>
                  <a:gd name="T46" fmla="*/ 36 w 238"/>
                  <a:gd name="T47" fmla="*/ 482 h 502"/>
                  <a:gd name="T48" fmla="*/ 12 w 238"/>
                  <a:gd name="T49" fmla="*/ 426 h 502"/>
                  <a:gd name="T50" fmla="*/ 0 w 238"/>
                  <a:gd name="T51" fmla="*/ 364 h 502"/>
                  <a:gd name="T52" fmla="*/ 0 w 238"/>
                  <a:gd name="T53" fmla="*/ 316 h 502"/>
                  <a:gd name="T54" fmla="*/ 20 w 238"/>
                  <a:gd name="T55" fmla="*/ 234 h 502"/>
                  <a:gd name="T56" fmla="*/ 22 w 238"/>
                  <a:gd name="T57" fmla="*/ 222 h 502"/>
                  <a:gd name="T58" fmla="*/ 46 w 238"/>
                  <a:gd name="T59" fmla="*/ 180 h 502"/>
                  <a:gd name="T60" fmla="*/ 78 w 238"/>
                  <a:gd name="T61" fmla="*/ 140 h 502"/>
                  <a:gd name="T62" fmla="*/ 108 w 238"/>
                  <a:gd name="T63" fmla="*/ 110 h 502"/>
                  <a:gd name="T64" fmla="*/ 128 w 238"/>
                  <a:gd name="T65" fmla="*/ 86 h 502"/>
                  <a:gd name="T66" fmla="*/ 136 w 238"/>
                  <a:gd name="T67" fmla="*/ 58 h 502"/>
                  <a:gd name="T68" fmla="*/ 138 w 238"/>
                  <a:gd name="T69" fmla="*/ 36 h 502"/>
                  <a:gd name="T70" fmla="*/ 126 w 238"/>
                  <a:gd name="T71" fmla="*/ 0 h 502"/>
                  <a:gd name="T72" fmla="*/ 132 w 238"/>
                  <a:gd name="T73" fmla="*/ 10 h 502"/>
                  <a:gd name="T74" fmla="*/ 148 w 238"/>
                  <a:gd name="T75" fmla="*/ 38 h 502"/>
                  <a:gd name="T76" fmla="*/ 160 w 238"/>
                  <a:gd name="T77" fmla="*/ 78 h 502"/>
                  <a:gd name="T78" fmla="*/ 158 w 238"/>
                  <a:gd name="T79" fmla="*/ 122 h 502"/>
                  <a:gd name="T80" fmla="*/ 162 w 238"/>
                  <a:gd name="T81" fmla="*/ 118 h 502"/>
                  <a:gd name="T82" fmla="*/ 168 w 238"/>
                  <a:gd name="T83" fmla="*/ 106 h 502"/>
                  <a:gd name="T84" fmla="*/ 170 w 238"/>
                  <a:gd name="T85" fmla="*/ 82 h 502"/>
                  <a:gd name="T86" fmla="*/ 166 w 238"/>
                  <a:gd name="T87" fmla="*/ 38 h 502"/>
                  <a:gd name="T88" fmla="*/ 196 w 238"/>
                  <a:gd name="T89" fmla="*/ 72 h 502"/>
                  <a:gd name="T90" fmla="*/ 226 w 238"/>
                  <a:gd name="T91" fmla="*/ 120 h 502"/>
                  <a:gd name="T92" fmla="*/ 236 w 238"/>
                  <a:gd name="T93" fmla="*/ 150 h 502"/>
                  <a:gd name="T94" fmla="*/ 236 w 238"/>
                  <a:gd name="T95" fmla="*/ 196 h 502"/>
                  <a:gd name="T96" fmla="*/ 218 w 238"/>
                  <a:gd name="T97" fmla="*/ 226 h 502"/>
                  <a:gd name="T98" fmla="*/ 194 w 238"/>
                  <a:gd name="T99" fmla="*/ 260 h 502"/>
                  <a:gd name="T100" fmla="*/ 176 w 238"/>
                  <a:gd name="T101" fmla="*/ 302 h 502"/>
                  <a:gd name="T102" fmla="*/ 174 w 238"/>
                  <a:gd name="T103" fmla="*/ 324 h 502"/>
                  <a:gd name="T104" fmla="*/ 180 w 238"/>
                  <a:gd name="T105" fmla="*/ 342 h 5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38" h="502">
                    <a:moveTo>
                      <a:pt x="180" y="342"/>
                    </a:moveTo>
                    <a:lnTo>
                      <a:pt x="180" y="342"/>
                    </a:lnTo>
                    <a:lnTo>
                      <a:pt x="170" y="338"/>
                    </a:lnTo>
                    <a:lnTo>
                      <a:pt x="170" y="338"/>
                    </a:lnTo>
                    <a:lnTo>
                      <a:pt x="162" y="332"/>
                    </a:lnTo>
                    <a:lnTo>
                      <a:pt x="152" y="324"/>
                    </a:lnTo>
                    <a:lnTo>
                      <a:pt x="152" y="324"/>
                    </a:lnTo>
                    <a:lnTo>
                      <a:pt x="140" y="312"/>
                    </a:lnTo>
                    <a:lnTo>
                      <a:pt x="130" y="294"/>
                    </a:lnTo>
                    <a:lnTo>
                      <a:pt x="130" y="294"/>
                    </a:lnTo>
                    <a:lnTo>
                      <a:pt x="122" y="270"/>
                    </a:lnTo>
                    <a:lnTo>
                      <a:pt x="118" y="256"/>
                    </a:lnTo>
                    <a:lnTo>
                      <a:pt x="116" y="240"/>
                    </a:lnTo>
                    <a:lnTo>
                      <a:pt x="116" y="240"/>
                    </a:lnTo>
                    <a:lnTo>
                      <a:pt x="116" y="248"/>
                    </a:lnTo>
                    <a:lnTo>
                      <a:pt x="116" y="248"/>
                    </a:lnTo>
                    <a:lnTo>
                      <a:pt x="116" y="256"/>
                    </a:lnTo>
                    <a:lnTo>
                      <a:pt x="118" y="266"/>
                    </a:lnTo>
                    <a:lnTo>
                      <a:pt x="118" y="266"/>
                    </a:lnTo>
                    <a:lnTo>
                      <a:pt x="122" y="282"/>
                    </a:lnTo>
                    <a:lnTo>
                      <a:pt x="130" y="298"/>
                    </a:lnTo>
                    <a:lnTo>
                      <a:pt x="130" y="298"/>
                    </a:lnTo>
                    <a:lnTo>
                      <a:pt x="140" y="320"/>
                    </a:lnTo>
                    <a:lnTo>
                      <a:pt x="154" y="344"/>
                    </a:lnTo>
                    <a:lnTo>
                      <a:pt x="154" y="344"/>
                    </a:lnTo>
                    <a:lnTo>
                      <a:pt x="148" y="342"/>
                    </a:lnTo>
                    <a:lnTo>
                      <a:pt x="148" y="342"/>
                    </a:lnTo>
                    <a:lnTo>
                      <a:pt x="142" y="338"/>
                    </a:lnTo>
                    <a:lnTo>
                      <a:pt x="132" y="332"/>
                    </a:lnTo>
                    <a:lnTo>
                      <a:pt x="132" y="332"/>
                    </a:lnTo>
                    <a:lnTo>
                      <a:pt x="124" y="322"/>
                    </a:lnTo>
                    <a:lnTo>
                      <a:pt x="114" y="308"/>
                    </a:lnTo>
                    <a:lnTo>
                      <a:pt x="114" y="308"/>
                    </a:lnTo>
                    <a:lnTo>
                      <a:pt x="106" y="290"/>
                    </a:lnTo>
                    <a:lnTo>
                      <a:pt x="98" y="266"/>
                    </a:lnTo>
                    <a:lnTo>
                      <a:pt x="98" y="266"/>
                    </a:lnTo>
                    <a:lnTo>
                      <a:pt x="98" y="274"/>
                    </a:lnTo>
                    <a:lnTo>
                      <a:pt x="98" y="274"/>
                    </a:lnTo>
                    <a:lnTo>
                      <a:pt x="100" y="292"/>
                    </a:lnTo>
                    <a:lnTo>
                      <a:pt x="100" y="292"/>
                    </a:lnTo>
                    <a:lnTo>
                      <a:pt x="106" y="318"/>
                    </a:lnTo>
                    <a:lnTo>
                      <a:pt x="106" y="318"/>
                    </a:lnTo>
                    <a:lnTo>
                      <a:pt x="110" y="332"/>
                    </a:lnTo>
                    <a:lnTo>
                      <a:pt x="116" y="344"/>
                    </a:lnTo>
                    <a:lnTo>
                      <a:pt x="116" y="344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98" y="332"/>
                    </a:lnTo>
                    <a:lnTo>
                      <a:pt x="98" y="332"/>
                    </a:lnTo>
                    <a:lnTo>
                      <a:pt x="92" y="324"/>
                    </a:lnTo>
                    <a:lnTo>
                      <a:pt x="84" y="314"/>
                    </a:lnTo>
                    <a:lnTo>
                      <a:pt x="84" y="314"/>
                    </a:lnTo>
                    <a:lnTo>
                      <a:pt x="80" y="304"/>
                    </a:lnTo>
                    <a:lnTo>
                      <a:pt x="76" y="290"/>
                    </a:lnTo>
                    <a:lnTo>
                      <a:pt x="76" y="290"/>
                    </a:lnTo>
                    <a:lnTo>
                      <a:pt x="66" y="304"/>
                    </a:lnTo>
                    <a:lnTo>
                      <a:pt x="66" y="304"/>
                    </a:lnTo>
                    <a:lnTo>
                      <a:pt x="58" y="320"/>
                    </a:lnTo>
                    <a:lnTo>
                      <a:pt x="48" y="344"/>
                    </a:lnTo>
                    <a:lnTo>
                      <a:pt x="48" y="344"/>
                    </a:lnTo>
                    <a:lnTo>
                      <a:pt x="40" y="374"/>
                    </a:lnTo>
                    <a:lnTo>
                      <a:pt x="38" y="392"/>
                    </a:lnTo>
                    <a:lnTo>
                      <a:pt x="36" y="412"/>
                    </a:lnTo>
                    <a:lnTo>
                      <a:pt x="36" y="412"/>
                    </a:lnTo>
                    <a:lnTo>
                      <a:pt x="36" y="432"/>
                    </a:lnTo>
                    <a:lnTo>
                      <a:pt x="38" y="454"/>
                    </a:lnTo>
                    <a:lnTo>
                      <a:pt x="42" y="478"/>
                    </a:lnTo>
                    <a:lnTo>
                      <a:pt x="48" y="502"/>
                    </a:lnTo>
                    <a:lnTo>
                      <a:pt x="48" y="502"/>
                    </a:lnTo>
                    <a:lnTo>
                      <a:pt x="44" y="498"/>
                    </a:lnTo>
                    <a:lnTo>
                      <a:pt x="36" y="482"/>
                    </a:lnTo>
                    <a:lnTo>
                      <a:pt x="36" y="482"/>
                    </a:lnTo>
                    <a:lnTo>
                      <a:pt x="24" y="458"/>
                    </a:lnTo>
                    <a:lnTo>
                      <a:pt x="12" y="426"/>
                    </a:lnTo>
                    <a:lnTo>
                      <a:pt x="12" y="426"/>
                    </a:lnTo>
                    <a:lnTo>
                      <a:pt x="8" y="408"/>
                    </a:lnTo>
                    <a:lnTo>
                      <a:pt x="4" y="386"/>
                    </a:lnTo>
                    <a:lnTo>
                      <a:pt x="0" y="364"/>
                    </a:lnTo>
                    <a:lnTo>
                      <a:pt x="0" y="340"/>
                    </a:lnTo>
                    <a:lnTo>
                      <a:pt x="0" y="340"/>
                    </a:lnTo>
                    <a:lnTo>
                      <a:pt x="0" y="316"/>
                    </a:lnTo>
                    <a:lnTo>
                      <a:pt x="4" y="290"/>
                    </a:lnTo>
                    <a:lnTo>
                      <a:pt x="10" y="262"/>
                    </a:lnTo>
                    <a:lnTo>
                      <a:pt x="20" y="234"/>
                    </a:lnTo>
                    <a:lnTo>
                      <a:pt x="20" y="234"/>
                    </a:lnTo>
                    <a:lnTo>
                      <a:pt x="22" y="222"/>
                    </a:lnTo>
                    <a:lnTo>
                      <a:pt x="22" y="222"/>
                    </a:lnTo>
                    <a:lnTo>
                      <a:pt x="36" y="196"/>
                    </a:lnTo>
                    <a:lnTo>
                      <a:pt x="36" y="196"/>
                    </a:lnTo>
                    <a:lnTo>
                      <a:pt x="46" y="180"/>
                    </a:lnTo>
                    <a:lnTo>
                      <a:pt x="60" y="160"/>
                    </a:lnTo>
                    <a:lnTo>
                      <a:pt x="60" y="160"/>
                    </a:lnTo>
                    <a:lnTo>
                      <a:pt x="78" y="140"/>
                    </a:lnTo>
                    <a:lnTo>
                      <a:pt x="98" y="120"/>
                    </a:lnTo>
                    <a:lnTo>
                      <a:pt x="98" y="120"/>
                    </a:lnTo>
                    <a:lnTo>
                      <a:pt x="108" y="110"/>
                    </a:lnTo>
                    <a:lnTo>
                      <a:pt x="108" y="110"/>
                    </a:lnTo>
                    <a:lnTo>
                      <a:pt x="118" y="100"/>
                    </a:lnTo>
                    <a:lnTo>
                      <a:pt x="128" y="86"/>
                    </a:lnTo>
                    <a:lnTo>
                      <a:pt x="128" y="86"/>
                    </a:lnTo>
                    <a:lnTo>
                      <a:pt x="134" y="68"/>
                    </a:lnTo>
                    <a:lnTo>
                      <a:pt x="136" y="58"/>
                    </a:lnTo>
                    <a:lnTo>
                      <a:pt x="138" y="48"/>
                    </a:lnTo>
                    <a:lnTo>
                      <a:pt x="138" y="48"/>
                    </a:lnTo>
                    <a:lnTo>
                      <a:pt x="138" y="36"/>
                    </a:lnTo>
                    <a:lnTo>
                      <a:pt x="136" y="24"/>
                    </a:lnTo>
                    <a:lnTo>
                      <a:pt x="132" y="12"/>
                    </a:lnTo>
                    <a:lnTo>
                      <a:pt x="126" y="0"/>
                    </a:lnTo>
                    <a:lnTo>
                      <a:pt x="126" y="0"/>
                    </a:lnTo>
                    <a:lnTo>
                      <a:pt x="132" y="10"/>
                    </a:lnTo>
                    <a:lnTo>
                      <a:pt x="132" y="10"/>
                    </a:lnTo>
                    <a:lnTo>
                      <a:pt x="140" y="22"/>
                    </a:lnTo>
                    <a:lnTo>
                      <a:pt x="148" y="38"/>
                    </a:lnTo>
                    <a:lnTo>
                      <a:pt x="148" y="38"/>
                    </a:lnTo>
                    <a:lnTo>
                      <a:pt x="156" y="56"/>
                    </a:lnTo>
                    <a:lnTo>
                      <a:pt x="160" y="78"/>
                    </a:lnTo>
                    <a:lnTo>
                      <a:pt x="160" y="78"/>
                    </a:lnTo>
                    <a:lnTo>
                      <a:pt x="162" y="100"/>
                    </a:lnTo>
                    <a:lnTo>
                      <a:pt x="160" y="110"/>
                    </a:lnTo>
                    <a:lnTo>
                      <a:pt x="158" y="122"/>
                    </a:lnTo>
                    <a:lnTo>
                      <a:pt x="158" y="122"/>
                    </a:lnTo>
                    <a:lnTo>
                      <a:pt x="162" y="118"/>
                    </a:lnTo>
                    <a:lnTo>
                      <a:pt x="162" y="118"/>
                    </a:lnTo>
                    <a:lnTo>
                      <a:pt x="164" y="114"/>
                    </a:lnTo>
                    <a:lnTo>
                      <a:pt x="168" y="106"/>
                    </a:lnTo>
                    <a:lnTo>
                      <a:pt x="168" y="106"/>
                    </a:lnTo>
                    <a:lnTo>
                      <a:pt x="170" y="96"/>
                    </a:lnTo>
                    <a:lnTo>
                      <a:pt x="170" y="82"/>
                    </a:lnTo>
                    <a:lnTo>
                      <a:pt x="170" y="82"/>
                    </a:lnTo>
                    <a:lnTo>
                      <a:pt x="170" y="62"/>
                    </a:lnTo>
                    <a:lnTo>
                      <a:pt x="166" y="38"/>
                    </a:lnTo>
                    <a:lnTo>
                      <a:pt x="166" y="38"/>
                    </a:lnTo>
                    <a:lnTo>
                      <a:pt x="182" y="54"/>
                    </a:lnTo>
                    <a:lnTo>
                      <a:pt x="182" y="54"/>
                    </a:lnTo>
                    <a:lnTo>
                      <a:pt x="196" y="72"/>
                    </a:lnTo>
                    <a:lnTo>
                      <a:pt x="212" y="94"/>
                    </a:lnTo>
                    <a:lnTo>
                      <a:pt x="212" y="94"/>
                    </a:lnTo>
                    <a:lnTo>
                      <a:pt x="226" y="120"/>
                    </a:lnTo>
                    <a:lnTo>
                      <a:pt x="232" y="136"/>
                    </a:lnTo>
                    <a:lnTo>
                      <a:pt x="236" y="150"/>
                    </a:lnTo>
                    <a:lnTo>
                      <a:pt x="236" y="150"/>
                    </a:lnTo>
                    <a:lnTo>
                      <a:pt x="238" y="166"/>
                    </a:lnTo>
                    <a:lnTo>
                      <a:pt x="238" y="180"/>
                    </a:lnTo>
                    <a:lnTo>
                      <a:pt x="236" y="196"/>
                    </a:lnTo>
                    <a:lnTo>
                      <a:pt x="230" y="210"/>
                    </a:lnTo>
                    <a:lnTo>
                      <a:pt x="230" y="210"/>
                    </a:lnTo>
                    <a:lnTo>
                      <a:pt x="218" y="226"/>
                    </a:lnTo>
                    <a:lnTo>
                      <a:pt x="218" y="226"/>
                    </a:lnTo>
                    <a:lnTo>
                      <a:pt x="206" y="240"/>
                    </a:lnTo>
                    <a:lnTo>
                      <a:pt x="194" y="260"/>
                    </a:lnTo>
                    <a:lnTo>
                      <a:pt x="194" y="260"/>
                    </a:lnTo>
                    <a:lnTo>
                      <a:pt x="182" y="282"/>
                    </a:lnTo>
                    <a:lnTo>
                      <a:pt x="176" y="302"/>
                    </a:lnTo>
                    <a:lnTo>
                      <a:pt x="176" y="302"/>
                    </a:lnTo>
                    <a:lnTo>
                      <a:pt x="174" y="314"/>
                    </a:lnTo>
                    <a:lnTo>
                      <a:pt x="174" y="324"/>
                    </a:lnTo>
                    <a:lnTo>
                      <a:pt x="174" y="332"/>
                    </a:lnTo>
                    <a:lnTo>
                      <a:pt x="180" y="342"/>
                    </a:lnTo>
                    <a:lnTo>
                      <a:pt x="180" y="342"/>
                    </a:lnTo>
                    <a:close/>
                  </a:path>
                </a:pathLst>
              </a:custGeom>
              <a:solidFill>
                <a:srgbClr val="D968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52" name="Freeform 216"/>
              <p:cNvSpPr>
                <a:spLocks/>
              </p:cNvSpPr>
              <p:nvPr/>
            </p:nvSpPr>
            <p:spPr bwMode="auto">
              <a:xfrm>
                <a:off x="5883275" y="2439988"/>
                <a:ext cx="12700" cy="12700"/>
              </a:xfrm>
              <a:custGeom>
                <a:avLst/>
                <a:gdLst>
                  <a:gd name="T0" fmla="*/ 8 w 8"/>
                  <a:gd name="T1" fmla="*/ 4 h 8"/>
                  <a:gd name="T2" fmla="*/ 8 w 8"/>
                  <a:gd name="T3" fmla="*/ 4 h 8"/>
                  <a:gd name="T4" fmla="*/ 8 w 8"/>
                  <a:gd name="T5" fmla="*/ 6 h 8"/>
                  <a:gd name="T6" fmla="*/ 8 w 8"/>
                  <a:gd name="T7" fmla="*/ 6 h 8"/>
                  <a:gd name="T8" fmla="*/ 8 w 8"/>
                  <a:gd name="T9" fmla="*/ 6 h 8"/>
                  <a:gd name="T10" fmla="*/ 8 w 8"/>
                  <a:gd name="T11" fmla="*/ 6 h 8"/>
                  <a:gd name="T12" fmla="*/ 6 w 8"/>
                  <a:gd name="T13" fmla="*/ 8 h 8"/>
                  <a:gd name="T14" fmla="*/ 6 w 8"/>
                  <a:gd name="T15" fmla="*/ 8 h 8"/>
                  <a:gd name="T16" fmla="*/ 4 w 8"/>
                  <a:gd name="T17" fmla="*/ 8 h 8"/>
                  <a:gd name="T18" fmla="*/ 4 w 8"/>
                  <a:gd name="T19" fmla="*/ 8 h 8"/>
                  <a:gd name="T20" fmla="*/ 2 w 8"/>
                  <a:gd name="T21" fmla="*/ 8 h 8"/>
                  <a:gd name="T22" fmla="*/ 2 w 8"/>
                  <a:gd name="T23" fmla="*/ 8 h 8"/>
                  <a:gd name="T24" fmla="*/ 2 w 8"/>
                  <a:gd name="T25" fmla="*/ 6 h 8"/>
                  <a:gd name="T26" fmla="*/ 2 w 8"/>
                  <a:gd name="T27" fmla="*/ 6 h 8"/>
                  <a:gd name="T28" fmla="*/ 0 w 8"/>
                  <a:gd name="T29" fmla="*/ 6 h 8"/>
                  <a:gd name="T30" fmla="*/ 0 w 8"/>
                  <a:gd name="T31" fmla="*/ 6 h 8"/>
                  <a:gd name="T32" fmla="*/ 0 w 8"/>
                  <a:gd name="T33" fmla="*/ 4 h 8"/>
                  <a:gd name="T34" fmla="*/ 0 w 8"/>
                  <a:gd name="T35" fmla="*/ 4 h 8"/>
                  <a:gd name="T36" fmla="*/ 0 w 8"/>
                  <a:gd name="T37" fmla="*/ 2 h 8"/>
                  <a:gd name="T38" fmla="*/ 0 w 8"/>
                  <a:gd name="T39" fmla="*/ 2 h 8"/>
                  <a:gd name="T40" fmla="*/ 2 w 8"/>
                  <a:gd name="T41" fmla="*/ 0 h 8"/>
                  <a:gd name="T42" fmla="*/ 2 w 8"/>
                  <a:gd name="T43" fmla="*/ 0 h 8"/>
                  <a:gd name="T44" fmla="*/ 2 w 8"/>
                  <a:gd name="T45" fmla="*/ 0 h 8"/>
                  <a:gd name="T46" fmla="*/ 2 w 8"/>
                  <a:gd name="T47" fmla="*/ 0 h 8"/>
                  <a:gd name="T48" fmla="*/ 4 w 8"/>
                  <a:gd name="T49" fmla="*/ 0 h 8"/>
                  <a:gd name="T50" fmla="*/ 4 w 8"/>
                  <a:gd name="T51" fmla="*/ 0 h 8"/>
                  <a:gd name="T52" fmla="*/ 6 w 8"/>
                  <a:gd name="T53" fmla="*/ 0 h 8"/>
                  <a:gd name="T54" fmla="*/ 6 w 8"/>
                  <a:gd name="T55" fmla="*/ 0 h 8"/>
                  <a:gd name="T56" fmla="*/ 8 w 8"/>
                  <a:gd name="T57" fmla="*/ 0 h 8"/>
                  <a:gd name="T58" fmla="*/ 8 w 8"/>
                  <a:gd name="T59" fmla="*/ 0 h 8"/>
                  <a:gd name="T60" fmla="*/ 8 w 8"/>
                  <a:gd name="T61" fmla="*/ 2 h 8"/>
                  <a:gd name="T62" fmla="*/ 8 w 8"/>
                  <a:gd name="T63" fmla="*/ 2 h 8"/>
                  <a:gd name="T64" fmla="*/ 8 w 8"/>
                  <a:gd name="T65" fmla="*/ 4 h 8"/>
                  <a:gd name="T66" fmla="*/ 8 w 8"/>
                  <a:gd name="T67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8" h="8">
                    <a:moveTo>
                      <a:pt x="8" y="4"/>
                    </a:moveTo>
                    <a:lnTo>
                      <a:pt x="8" y="4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8" y="4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53" name="Freeform 217"/>
              <p:cNvSpPr>
                <a:spLocks/>
              </p:cNvSpPr>
              <p:nvPr/>
            </p:nvSpPr>
            <p:spPr bwMode="auto">
              <a:xfrm>
                <a:off x="5457825" y="2249488"/>
                <a:ext cx="349250" cy="44450"/>
              </a:xfrm>
              <a:custGeom>
                <a:avLst/>
                <a:gdLst>
                  <a:gd name="T0" fmla="*/ 2 w 220"/>
                  <a:gd name="T1" fmla="*/ 2 h 28"/>
                  <a:gd name="T2" fmla="*/ 2 w 220"/>
                  <a:gd name="T3" fmla="*/ 4 h 28"/>
                  <a:gd name="T4" fmla="*/ 0 w 220"/>
                  <a:gd name="T5" fmla="*/ 4 h 28"/>
                  <a:gd name="T6" fmla="*/ 0 w 220"/>
                  <a:gd name="T7" fmla="*/ 6 h 28"/>
                  <a:gd name="T8" fmla="*/ 0 w 220"/>
                  <a:gd name="T9" fmla="*/ 6 h 28"/>
                  <a:gd name="T10" fmla="*/ 0 w 220"/>
                  <a:gd name="T11" fmla="*/ 6 h 28"/>
                  <a:gd name="T12" fmla="*/ 20 w 220"/>
                  <a:gd name="T13" fmla="*/ 14 h 28"/>
                  <a:gd name="T14" fmla="*/ 20 w 220"/>
                  <a:gd name="T15" fmla="*/ 14 h 28"/>
                  <a:gd name="T16" fmla="*/ 42 w 220"/>
                  <a:gd name="T17" fmla="*/ 20 h 28"/>
                  <a:gd name="T18" fmla="*/ 72 w 220"/>
                  <a:gd name="T19" fmla="*/ 24 h 28"/>
                  <a:gd name="T20" fmla="*/ 72 w 220"/>
                  <a:gd name="T21" fmla="*/ 24 h 28"/>
                  <a:gd name="T22" fmla="*/ 104 w 220"/>
                  <a:gd name="T23" fmla="*/ 28 h 28"/>
                  <a:gd name="T24" fmla="*/ 122 w 220"/>
                  <a:gd name="T25" fmla="*/ 28 h 28"/>
                  <a:gd name="T26" fmla="*/ 142 w 220"/>
                  <a:gd name="T27" fmla="*/ 26 h 28"/>
                  <a:gd name="T28" fmla="*/ 142 w 220"/>
                  <a:gd name="T29" fmla="*/ 26 h 28"/>
                  <a:gd name="T30" fmla="*/ 162 w 220"/>
                  <a:gd name="T31" fmla="*/ 24 h 28"/>
                  <a:gd name="T32" fmla="*/ 180 w 220"/>
                  <a:gd name="T33" fmla="*/ 18 h 28"/>
                  <a:gd name="T34" fmla="*/ 200 w 220"/>
                  <a:gd name="T35" fmla="*/ 12 h 28"/>
                  <a:gd name="T36" fmla="*/ 220 w 220"/>
                  <a:gd name="T37" fmla="*/ 4 h 28"/>
                  <a:gd name="T38" fmla="*/ 220 w 220"/>
                  <a:gd name="T39" fmla="*/ 4 h 28"/>
                  <a:gd name="T40" fmla="*/ 220 w 220"/>
                  <a:gd name="T41" fmla="*/ 2 h 28"/>
                  <a:gd name="T42" fmla="*/ 220 w 220"/>
                  <a:gd name="T43" fmla="*/ 2 h 28"/>
                  <a:gd name="T44" fmla="*/ 218 w 220"/>
                  <a:gd name="T45" fmla="*/ 0 h 28"/>
                  <a:gd name="T46" fmla="*/ 218 w 220"/>
                  <a:gd name="T47" fmla="*/ 0 h 28"/>
                  <a:gd name="T48" fmla="*/ 200 w 220"/>
                  <a:gd name="T49" fmla="*/ 8 h 28"/>
                  <a:gd name="T50" fmla="*/ 180 w 220"/>
                  <a:gd name="T51" fmla="*/ 14 h 28"/>
                  <a:gd name="T52" fmla="*/ 160 w 220"/>
                  <a:gd name="T53" fmla="*/ 18 h 28"/>
                  <a:gd name="T54" fmla="*/ 142 w 220"/>
                  <a:gd name="T55" fmla="*/ 22 h 28"/>
                  <a:gd name="T56" fmla="*/ 142 w 220"/>
                  <a:gd name="T57" fmla="*/ 22 h 28"/>
                  <a:gd name="T58" fmla="*/ 122 w 220"/>
                  <a:gd name="T59" fmla="*/ 22 h 28"/>
                  <a:gd name="T60" fmla="*/ 104 w 220"/>
                  <a:gd name="T61" fmla="*/ 22 h 28"/>
                  <a:gd name="T62" fmla="*/ 72 w 220"/>
                  <a:gd name="T63" fmla="*/ 20 h 28"/>
                  <a:gd name="T64" fmla="*/ 72 w 220"/>
                  <a:gd name="T65" fmla="*/ 20 h 28"/>
                  <a:gd name="T66" fmla="*/ 44 w 220"/>
                  <a:gd name="T67" fmla="*/ 14 h 28"/>
                  <a:gd name="T68" fmla="*/ 22 w 220"/>
                  <a:gd name="T69" fmla="*/ 10 h 28"/>
                  <a:gd name="T70" fmla="*/ 22 w 220"/>
                  <a:gd name="T71" fmla="*/ 10 h 28"/>
                  <a:gd name="T72" fmla="*/ 2 w 220"/>
                  <a:gd name="T73" fmla="*/ 2 h 28"/>
                  <a:gd name="T74" fmla="*/ 2 w 220"/>
                  <a:gd name="T75" fmla="*/ 2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20" h="28">
                    <a:moveTo>
                      <a:pt x="2" y="2"/>
                    </a:moveTo>
                    <a:lnTo>
                      <a:pt x="2" y="4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20" y="14"/>
                    </a:lnTo>
                    <a:lnTo>
                      <a:pt x="20" y="14"/>
                    </a:lnTo>
                    <a:lnTo>
                      <a:pt x="42" y="20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104" y="28"/>
                    </a:lnTo>
                    <a:lnTo>
                      <a:pt x="122" y="28"/>
                    </a:lnTo>
                    <a:lnTo>
                      <a:pt x="142" y="26"/>
                    </a:lnTo>
                    <a:lnTo>
                      <a:pt x="142" y="26"/>
                    </a:lnTo>
                    <a:lnTo>
                      <a:pt x="162" y="24"/>
                    </a:lnTo>
                    <a:lnTo>
                      <a:pt x="180" y="18"/>
                    </a:lnTo>
                    <a:lnTo>
                      <a:pt x="200" y="12"/>
                    </a:lnTo>
                    <a:lnTo>
                      <a:pt x="220" y="4"/>
                    </a:lnTo>
                    <a:lnTo>
                      <a:pt x="220" y="4"/>
                    </a:lnTo>
                    <a:lnTo>
                      <a:pt x="220" y="2"/>
                    </a:lnTo>
                    <a:lnTo>
                      <a:pt x="220" y="2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00" y="8"/>
                    </a:lnTo>
                    <a:lnTo>
                      <a:pt x="180" y="14"/>
                    </a:lnTo>
                    <a:lnTo>
                      <a:pt x="160" y="18"/>
                    </a:lnTo>
                    <a:lnTo>
                      <a:pt x="142" y="22"/>
                    </a:lnTo>
                    <a:lnTo>
                      <a:pt x="142" y="22"/>
                    </a:lnTo>
                    <a:lnTo>
                      <a:pt x="122" y="22"/>
                    </a:lnTo>
                    <a:lnTo>
                      <a:pt x="104" y="22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44" y="14"/>
                    </a:lnTo>
                    <a:lnTo>
                      <a:pt x="22" y="10"/>
                    </a:lnTo>
                    <a:lnTo>
                      <a:pt x="22" y="10"/>
                    </a:lnTo>
                    <a:lnTo>
                      <a:pt x="2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2EB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54" name="Freeform 218"/>
              <p:cNvSpPr>
                <a:spLocks/>
              </p:cNvSpPr>
              <p:nvPr/>
            </p:nvSpPr>
            <p:spPr bwMode="auto">
              <a:xfrm>
                <a:off x="5457825" y="2278063"/>
                <a:ext cx="349250" cy="41275"/>
              </a:xfrm>
              <a:custGeom>
                <a:avLst/>
                <a:gdLst>
                  <a:gd name="T0" fmla="*/ 2 w 220"/>
                  <a:gd name="T1" fmla="*/ 2 h 26"/>
                  <a:gd name="T2" fmla="*/ 2 w 220"/>
                  <a:gd name="T3" fmla="*/ 2 h 26"/>
                  <a:gd name="T4" fmla="*/ 0 w 220"/>
                  <a:gd name="T5" fmla="*/ 4 h 26"/>
                  <a:gd name="T6" fmla="*/ 0 w 220"/>
                  <a:gd name="T7" fmla="*/ 4 h 26"/>
                  <a:gd name="T8" fmla="*/ 0 w 220"/>
                  <a:gd name="T9" fmla="*/ 6 h 26"/>
                  <a:gd name="T10" fmla="*/ 0 w 220"/>
                  <a:gd name="T11" fmla="*/ 6 h 26"/>
                  <a:gd name="T12" fmla="*/ 20 w 220"/>
                  <a:gd name="T13" fmla="*/ 12 h 26"/>
                  <a:gd name="T14" fmla="*/ 20 w 220"/>
                  <a:gd name="T15" fmla="*/ 12 h 26"/>
                  <a:gd name="T16" fmla="*/ 42 w 220"/>
                  <a:gd name="T17" fmla="*/ 18 h 26"/>
                  <a:gd name="T18" fmla="*/ 72 w 220"/>
                  <a:gd name="T19" fmla="*/ 24 h 26"/>
                  <a:gd name="T20" fmla="*/ 72 w 220"/>
                  <a:gd name="T21" fmla="*/ 24 h 26"/>
                  <a:gd name="T22" fmla="*/ 104 w 220"/>
                  <a:gd name="T23" fmla="*/ 26 h 26"/>
                  <a:gd name="T24" fmla="*/ 122 w 220"/>
                  <a:gd name="T25" fmla="*/ 26 h 26"/>
                  <a:gd name="T26" fmla="*/ 142 w 220"/>
                  <a:gd name="T27" fmla="*/ 26 h 26"/>
                  <a:gd name="T28" fmla="*/ 142 w 220"/>
                  <a:gd name="T29" fmla="*/ 26 h 26"/>
                  <a:gd name="T30" fmla="*/ 162 w 220"/>
                  <a:gd name="T31" fmla="*/ 22 h 26"/>
                  <a:gd name="T32" fmla="*/ 180 w 220"/>
                  <a:gd name="T33" fmla="*/ 18 h 26"/>
                  <a:gd name="T34" fmla="*/ 200 w 220"/>
                  <a:gd name="T35" fmla="*/ 12 h 26"/>
                  <a:gd name="T36" fmla="*/ 220 w 220"/>
                  <a:gd name="T37" fmla="*/ 4 h 26"/>
                  <a:gd name="T38" fmla="*/ 220 w 220"/>
                  <a:gd name="T39" fmla="*/ 2 h 26"/>
                  <a:gd name="T40" fmla="*/ 220 w 220"/>
                  <a:gd name="T41" fmla="*/ 2 h 26"/>
                  <a:gd name="T42" fmla="*/ 220 w 220"/>
                  <a:gd name="T43" fmla="*/ 0 h 26"/>
                  <a:gd name="T44" fmla="*/ 218 w 220"/>
                  <a:gd name="T45" fmla="*/ 0 h 26"/>
                  <a:gd name="T46" fmla="*/ 218 w 220"/>
                  <a:gd name="T47" fmla="*/ 0 h 26"/>
                  <a:gd name="T48" fmla="*/ 200 w 220"/>
                  <a:gd name="T49" fmla="*/ 8 h 26"/>
                  <a:gd name="T50" fmla="*/ 180 w 220"/>
                  <a:gd name="T51" fmla="*/ 14 h 26"/>
                  <a:gd name="T52" fmla="*/ 160 w 220"/>
                  <a:gd name="T53" fmla="*/ 18 h 26"/>
                  <a:gd name="T54" fmla="*/ 142 w 220"/>
                  <a:gd name="T55" fmla="*/ 22 h 26"/>
                  <a:gd name="T56" fmla="*/ 142 w 220"/>
                  <a:gd name="T57" fmla="*/ 22 h 26"/>
                  <a:gd name="T58" fmla="*/ 122 w 220"/>
                  <a:gd name="T59" fmla="*/ 22 h 26"/>
                  <a:gd name="T60" fmla="*/ 104 w 220"/>
                  <a:gd name="T61" fmla="*/ 22 h 26"/>
                  <a:gd name="T62" fmla="*/ 72 w 220"/>
                  <a:gd name="T63" fmla="*/ 20 h 26"/>
                  <a:gd name="T64" fmla="*/ 72 w 220"/>
                  <a:gd name="T65" fmla="*/ 20 h 26"/>
                  <a:gd name="T66" fmla="*/ 44 w 220"/>
                  <a:gd name="T67" fmla="*/ 14 h 26"/>
                  <a:gd name="T68" fmla="*/ 22 w 220"/>
                  <a:gd name="T69" fmla="*/ 8 h 26"/>
                  <a:gd name="T70" fmla="*/ 22 w 220"/>
                  <a:gd name="T71" fmla="*/ 8 h 26"/>
                  <a:gd name="T72" fmla="*/ 2 w 220"/>
                  <a:gd name="T73" fmla="*/ 2 h 26"/>
                  <a:gd name="T74" fmla="*/ 2 w 220"/>
                  <a:gd name="T75" fmla="*/ 2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20" h="26">
                    <a:moveTo>
                      <a:pt x="2" y="2"/>
                    </a:moveTo>
                    <a:lnTo>
                      <a:pt x="2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42" y="18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104" y="26"/>
                    </a:lnTo>
                    <a:lnTo>
                      <a:pt x="122" y="26"/>
                    </a:lnTo>
                    <a:lnTo>
                      <a:pt x="142" y="26"/>
                    </a:lnTo>
                    <a:lnTo>
                      <a:pt x="142" y="26"/>
                    </a:lnTo>
                    <a:lnTo>
                      <a:pt x="162" y="22"/>
                    </a:lnTo>
                    <a:lnTo>
                      <a:pt x="180" y="18"/>
                    </a:lnTo>
                    <a:lnTo>
                      <a:pt x="200" y="12"/>
                    </a:lnTo>
                    <a:lnTo>
                      <a:pt x="220" y="4"/>
                    </a:lnTo>
                    <a:lnTo>
                      <a:pt x="220" y="2"/>
                    </a:lnTo>
                    <a:lnTo>
                      <a:pt x="220" y="2"/>
                    </a:lnTo>
                    <a:lnTo>
                      <a:pt x="220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00" y="8"/>
                    </a:lnTo>
                    <a:lnTo>
                      <a:pt x="180" y="14"/>
                    </a:lnTo>
                    <a:lnTo>
                      <a:pt x="160" y="18"/>
                    </a:lnTo>
                    <a:lnTo>
                      <a:pt x="142" y="22"/>
                    </a:lnTo>
                    <a:lnTo>
                      <a:pt x="142" y="22"/>
                    </a:lnTo>
                    <a:lnTo>
                      <a:pt x="122" y="22"/>
                    </a:lnTo>
                    <a:lnTo>
                      <a:pt x="104" y="22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44" y="14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2EB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</p:grpSp>
        <p:sp>
          <p:nvSpPr>
            <p:cNvPr id="106" name="Flèche vers le bas 105"/>
            <p:cNvSpPr/>
            <p:nvPr/>
          </p:nvSpPr>
          <p:spPr>
            <a:xfrm rot="17712119">
              <a:off x="4981152" y="1522976"/>
              <a:ext cx="280972" cy="575791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pic>
        <p:nvPicPr>
          <p:cNvPr id="2057" name="Picture 9" descr="C:\Users\astrid\AppData\Local\Microsoft\Windows\Temporary Internet Files\Content.IE5\6BPABJ1Y\MC900238189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697" y="3025535"/>
            <a:ext cx="1108800" cy="70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astrid\AppData\Local\Microsoft\Windows\Temporary Internet Files\Content.IE5\5TBD4U6G\MC900391408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372" y="3112444"/>
            <a:ext cx="1291293" cy="72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C:\Users\astrid\AppData\Local\Microsoft\Windows\Temporary Internet Files\Content.IE5\Z659MSNA\MC900391410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60523" y="3042809"/>
            <a:ext cx="1132309" cy="891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8" name="Picture 4" descr="C:\Users\astrid\AppData\Local\Microsoft\Windows\Temporary Internet Files\Content.IE5\8T294KQ2\MC90035406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879" y="3052307"/>
            <a:ext cx="1316485" cy="78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9" name="Groupe 158"/>
          <p:cNvGrpSpPr/>
          <p:nvPr/>
        </p:nvGrpSpPr>
        <p:grpSpPr>
          <a:xfrm>
            <a:off x="8516241" y="1606542"/>
            <a:ext cx="1252655" cy="1067779"/>
            <a:chOff x="2274681" y="1527174"/>
            <a:chExt cx="3104436" cy="2323662"/>
          </a:xfrm>
        </p:grpSpPr>
        <p:pic>
          <p:nvPicPr>
            <p:cNvPr id="160" name="Picture 2" descr="C:\Users\astrid\AppData\Local\Microsoft\Windows\Temporary Internet Files\Content.IE5\8T294KQ2\MC900232612[1].wm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7394" y="1988840"/>
              <a:ext cx="1561723" cy="18619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1" name="Picture 4" descr="C:\Users\astrid\AppData\Local\Microsoft\Windows\Temporary Internet Files\Content.IE5\6BPABJ1Y\MC900233040[1]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4681" y="1988840"/>
              <a:ext cx="1670207" cy="1660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2" name="Rectangle 161"/>
            <p:cNvSpPr/>
            <p:nvPr/>
          </p:nvSpPr>
          <p:spPr>
            <a:xfrm>
              <a:off x="3109784" y="1527174"/>
              <a:ext cx="835104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fr-FR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?</a:t>
              </a:r>
              <a:endParaRPr lang="fr-F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pic>
        <p:nvPicPr>
          <p:cNvPr id="163" name="Picture 2" descr="C:\Users\astrid\AppData\Local\Microsoft\Windows\Temporary Internet Files\Content.IE5\Z659MSNA\MC90025051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7584" y="1674627"/>
            <a:ext cx="995255" cy="1051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" name="Picture 2" descr="C:\Users\astrid\AppData\Local\Microsoft\Windows\Temporary Internet Files\Content.IE5\Z659MSNA\MC90041088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595" y="1704367"/>
            <a:ext cx="954930" cy="962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5" name="Groupe 164"/>
          <p:cNvGrpSpPr/>
          <p:nvPr/>
        </p:nvGrpSpPr>
        <p:grpSpPr>
          <a:xfrm>
            <a:off x="3041887" y="1677993"/>
            <a:ext cx="1224297" cy="843058"/>
            <a:chOff x="5745088" y="3717032"/>
            <a:chExt cx="3248493" cy="2376264"/>
          </a:xfrm>
        </p:grpSpPr>
        <p:pic>
          <p:nvPicPr>
            <p:cNvPr id="166" name="Picture 5" descr="C:\Users\astrid\AppData\Local\Microsoft\Windows\Temporary Internet Files\Content.IE5\Z659MSNA\MC900297731[1].wmf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45088" y="3717032"/>
              <a:ext cx="3248493" cy="23762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7" name="Ellipse 166"/>
            <p:cNvSpPr/>
            <p:nvPr/>
          </p:nvSpPr>
          <p:spPr>
            <a:xfrm>
              <a:off x="5932901" y="3861048"/>
              <a:ext cx="964316" cy="223224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168" name="Groupe 167"/>
          <p:cNvGrpSpPr/>
          <p:nvPr/>
        </p:nvGrpSpPr>
        <p:grpSpPr>
          <a:xfrm>
            <a:off x="312994" y="1623227"/>
            <a:ext cx="1229729" cy="889881"/>
            <a:chOff x="632520" y="548680"/>
            <a:chExt cx="3248493" cy="2520280"/>
          </a:xfrm>
        </p:grpSpPr>
        <p:pic>
          <p:nvPicPr>
            <p:cNvPr id="169" name="Picture 5" descr="C:\Users\astrid\AppData\Local\Microsoft\Windows\Temporary Internet Files\Content.IE5\Z659MSNA\MC900297731[1].wmf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2520" y="692696"/>
              <a:ext cx="3248493" cy="23762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0" name="Ellipse 169"/>
            <p:cNvSpPr/>
            <p:nvPr/>
          </p:nvSpPr>
          <p:spPr>
            <a:xfrm>
              <a:off x="2720752" y="548680"/>
              <a:ext cx="1160261" cy="252028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pic>
        <p:nvPicPr>
          <p:cNvPr id="171" name="Picture 6" descr="C:\Users\astrid\AppData\Local\Microsoft\Windows\Temporary Internet Files\Content.IE5\8T294KQ2\MC90033437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72" y="214611"/>
            <a:ext cx="815975" cy="110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2" name="Picture 5" descr="C:\Users\astrid\AppData\Local\Microsoft\Windows\Temporary Internet Files\Content.IE5\5TBD4U6G\MC900433821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325" y="311936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3" name="Groupe 172"/>
          <p:cNvGrpSpPr/>
          <p:nvPr/>
        </p:nvGrpSpPr>
        <p:grpSpPr>
          <a:xfrm flipH="1">
            <a:off x="3425888" y="312562"/>
            <a:ext cx="837374" cy="966448"/>
            <a:chOff x="4833742" y="1662113"/>
            <a:chExt cx="1125733" cy="1746250"/>
          </a:xfrm>
        </p:grpSpPr>
        <p:grpSp>
          <p:nvGrpSpPr>
            <p:cNvPr id="174" name="Groupe 173"/>
            <p:cNvGrpSpPr/>
            <p:nvPr/>
          </p:nvGrpSpPr>
          <p:grpSpPr>
            <a:xfrm>
              <a:off x="5318125" y="1662113"/>
              <a:ext cx="641350" cy="1746250"/>
              <a:chOff x="5318125" y="1662113"/>
              <a:chExt cx="641350" cy="1746250"/>
            </a:xfrm>
          </p:grpSpPr>
          <p:sp>
            <p:nvSpPr>
              <p:cNvPr id="176" name="Freeform 171"/>
              <p:cNvSpPr>
                <a:spLocks/>
              </p:cNvSpPr>
              <p:nvPr/>
            </p:nvSpPr>
            <p:spPr bwMode="auto">
              <a:xfrm>
                <a:off x="5321300" y="2732088"/>
                <a:ext cx="635000" cy="581025"/>
              </a:xfrm>
              <a:custGeom>
                <a:avLst/>
                <a:gdLst>
                  <a:gd name="T0" fmla="*/ 352 w 400"/>
                  <a:gd name="T1" fmla="*/ 66 h 366"/>
                  <a:gd name="T2" fmla="*/ 394 w 400"/>
                  <a:gd name="T3" fmla="*/ 154 h 366"/>
                  <a:gd name="T4" fmla="*/ 400 w 400"/>
                  <a:gd name="T5" fmla="*/ 228 h 366"/>
                  <a:gd name="T6" fmla="*/ 386 w 400"/>
                  <a:gd name="T7" fmla="*/ 240 h 366"/>
                  <a:gd name="T8" fmla="*/ 360 w 400"/>
                  <a:gd name="T9" fmla="*/ 234 h 366"/>
                  <a:gd name="T10" fmla="*/ 354 w 400"/>
                  <a:gd name="T11" fmla="*/ 218 h 366"/>
                  <a:gd name="T12" fmla="*/ 354 w 400"/>
                  <a:gd name="T13" fmla="*/ 214 h 366"/>
                  <a:gd name="T14" fmla="*/ 352 w 400"/>
                  <a:gd name="T15" fmla="*/ 210 h 366"/>
                  <a:gd name="T16" fmla="*/ 350 w 400"/>
                  <a:gd name="T17" fmla="*/ 210 h 366"/>
                  <a:gd name="T18" fmla="*/ 340 w 400"/>
                  <a:gd name="T19" fmla="*/ 206 h 366"/>
                  <a:gd name="T20" fmla="*/ 336 w 400"/>
                  <a:gd name="T21" fmla="*/ 190 h 366"/>
                  <a:gd name="T22" fmla="*/ 344 w 400"/>
                  <a:gd name="T23" fmla="*/ 182 h 366"/>
                  <a:gd name="T24" fmla="*/ 352 w 400"/>
                  <a:gd name="T25" fmla="*/ 180 h 366"/>
                  <a:gd name="T26" fmla="*/ 352 w 400"/>
                  <a:gd name="T27" fmla="*/ 180 h 366"/>
                  <a:gd name="T28" fmla="*/ 326 w 400"/>
                  <a:gd name="T29" fmla="*/ 106 h 366"/>
                  <a:gd name="T30" fmla="*/ 290 w 400"/>
                  <a:gd name="T31" fmla="*/ 72 h 366"/>
                  <a:gd name="T32" fmla="*/ 290 w 400"/>
                  <a:gd name="T33" fmla="*/ 236 h 366"/>
                  <a:gd name="T34" fmla="*/ 290 w 400"/>
                  <a:gd name="T35" fmla="*/ 338 h 366"/>
                  <a:gd name="T36" fmla="*/ 290 w 400"/>
                  <a:gd name="T37" fmla="*/ 340 h 366"/>
                  <a:gd name="T38" fmla="*/ 290 w 400"/>
                  <a:gd name="T39" fmla="*/ 340 h 366"/>
                  <a:gd name="T40" fmla="*/ 290 w 400"/>
                  <a:gd name="T41" fmla="*/ 340 h 366"/>
                  <a:gd name="T42" fmla="*/ 276 w 400"/>
                  <a:gd name="T43" fmla="*/ 364 h 366"/>
                  <a:gd name="T44" fmla="*/ 258 w 400"/>
                  <a:gd name="T45" fmla="*/ 364 h 366"/>
                  <a:gd name="T46" fmla="*/ 242 w 400"/>
                  <a:gd name="T47" fmla="*/ 342 h 366"/>
                  <a:gd name="T48" fmla="*/ 242 w 400"/>
                  <a:gd name="T49" fmla="*/ 328 h 366"/>
                  <a:gd name="T50" fmla="*/ 242 w 400"/>
                  <a:gd name="T51" fmla="*/ 276 h 366"/>
                  <a:gd name="T52" fmla="*/ 228 w 400"/>
                  <a:gd name="T53" fmla="*/ 254 h 366"/>
                  <a:gd name="T54" fmla="*/ 198 w 400"/>
                  <a:gd name="T55" fmla="*/ 242 h 366"/>
                  <a:gd name="T56" fmla="*/ 176 w 400"/>
                  <a:gd name="T57" fmla="*/ 250 h 366"/>
                  <a:gd name="T58" fmla="*/ 160 w 400"/>
                  <a:gd name="T59" fmla="*/ 266 h 366"/>
                  <a:gd name="T60" fmla="*/ 154 w 400"/>
                  <a:gd name="T61" fmla="*/ 326 h 366"/>
                  <a:gd name="T62" fmla="*/ 154 w 400"/>
                  <a:gd name="T63" fmla="*/ 342 h 366"/>
                  <a:gd name="T64" fmla="*/ 148 w 400"/>
                  <a:gd name="T65" fmla="*/ 358 h 366"/>
                  <a:gd name="T66" fmla="*/ 122 w 400"/>
                  <a:gd name="T67" fmla="*/ 364 h 366"/>
                  <a:gd name="T68" fmla="*/ 108 w 400"/>
                  <a:gd name="T69" fmla="*/ 350 h 366"/>
                  <a:gd name="T70" fmla="*/ 106 w 400"/>
                  <a:gd name="T71" fmla="*/ 340 h 366"/>
                  <a:gd name="T72" fmla="*/ 106 w 400"/>
                  <a:gd name="T73" fmla="*/ 340 h 366"/>
                  <a:gd name="T74" fmla="*/ 106 w 400"/>
                  <a:gd name="T75" fmla="*/ 338 h 366"/>
                  <a:gd name="T76" fmla="*/ 106 w 400"/>
                  <a:gd name="T77" fmla="*/ 304 h 366"/>
                  <a:gd name="T78" fmla="*/ 110 w 400"/>
                  <a:gd name="T79" fmla="*/ 70 h 366"/>
                  <a:gd name="T80" fmla="*/ 74 w 400"/>
                  <a:gd name="T81" fmla="*/ 104 h 366"/>
                  <a:gd name="T82" fmla="*/ 52 w 400"/>
                  <a:gd name="T83" fmla="*/ 156 h 366"/>
                  <a:gd name="T84" fmla="*/ 48 w 400"/>
                  <a:gd name="T85" fmla="*/ 180 h 366"/>
                  <a:gd name="T86" fmla="*/ 50 w 400"/>
                  <a:gd name="T87" fmla="*/ 180 h 366"/>
                  <a:gd name="T88" fmla="*/ 64 w 400"/>
                  <a:gd name="T89" fmla="*/ 190 h 366"/>
                  <a:gd name="T90" fmla="*/ 64 w 400"/>
                  <a:gd name="T91" fmla="*/ 202 h 366"/>
                  <a:gd name="T92" fmla="*/ 50 w 400"/>
                  <a:gd name="T93" fmla="*/ 210 h 366"/>
                  <a:gd name="T94" fmla="*/ 48 w 400"/>
                  <a:gd name="T95" fmla="*/ 210 h 366"/>
                  <a:gd name="T96" fmla="*/ 46 w 400"/>
                  <a:gd name="T97" fmla="*/ 214 h 366"/>
                  <a:gd name="T98" fmla="*/ 46 w 400"/>
                  <a:gd name="T99" fmla="*/ 218 h 366"/>
                  <a:gd name="T100" fmla="*/ 40 w 400"/>
                  <a:gd name="T101" fmla="*/ 234 h 366"/>
                  <a:gd name="T102" fmla="*/ 22 w 400"/>
                  <a:gd name="T103" fmla="*/ 242 h 366"/>
                  <a:gd name="T104" fmla="*/ 0 w 400"/>
                  <a:gd name="T105" fmla="*/ 228 h 366"/>
                  <a:gd name="T106" fmla="*/ 6 w 400"/>
                  <a:gd name="T107" fmla="*/ 154 h 366"/>
                  <a:gd name="T108" fmla="*/ 32 w 400"/>
                  <a:gd name="T109" fmla="*/ 84 h 366"/>
                  <a:gd name="T110" fmla="*/ 68 w 400"/>
                  <a:gd name="T111" fmla="*/ 40 h 366"/>
                  <a:gd name="T112" fmla="*/ 102 w 400"/>
                  <a:gd name="T113" fmla="*/ 20 h 366"/>
                  <a:gd name="T114" fmla="*/ 190 w 400"/>
                  <a:gd name="T115" fmla="*/ 0 h 366"/>
                  <a:gd name="T116" fmla="*/ 238 w 400"/>
                  <a:gd name="T117" fmla="*/ 4 h 366"/>
                  <a:gd name="T118" fmla="*/ 306 w 400"/>
                  <a:gd name="T119" fmla="*/ 26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00" h="366">
                    <a:moveTo>
                      <a:pt x="326" y="38"/>
                    </a:moveTo>
                    <a:lnTo>
                      <a:pt x="326" y="38"/>
                    </a:lnTo>
                    <a:lnTo>
                      <a:pt x="338" y="50"/>
                    </a:lnTo>
                    <a:lnTo>
                      <a:pt x="352" y="66"/>
                    </a:lnTo>
                    <a:lnTo>
                      <a:pt x="352" y="66"/>
                    </a:lnTo>
                    <a:lnTo>
                      <a:pt x="364" y="82"/>
                    </a:lnTo>
                    <a:lnTo>
                      <a:pt x="376" y="104"/>
                    </a:lnTo>
                    <a:lnTo>
                      <a:pt x="376" y="104"/>
                    </a:lnTo>
                    <a:lnTo>
                      <a:pt x="386" y="126"/>
                    </a:lnTo>
                    <a:lnTo>
                      <a:pt x="394" y="154"/>
                    </a:lnTo>
                    <a:lnTo>
                      <a:pt x="394" y="154"/>
                    </a:lnTo>
                    <a:lnTo>
                      <a:pt x="400" y="184"/>
                    </a:lnTo>
                    <a:lnTo>
                      <a:pt x="400" y="218"/>
                    </a:lnTo>
                    <a:lnTo>
                      <a:pt x="400" y="218"/>
                    </a:lnTo>
                    <a:lnTo>
                      <a:pt x="400" y="228"/>
                    </a:lnTo>
                    <a:lnTo>
                      <a:pt x="400" y="228"/>
                    </a:lnTo>
                    <a:lnTo>
                      <a:pt x="394" y="234"/>
                    </a:lnTo>
                    <a:lnTo>
                      <a:pt x="394" y="234"/>
                    </a:lnTo>
                    <a:lnTo>
                      <a:pt x="386" y="240"/>
                    </a:lnTo>
                    <a:lnTo>
                      <a:pt x="386" y="240"/>
                    </a:lnTo>
                    <a:lnTo>
                      <a:pt x="378" y="242"/>
                    </a:lnTo>
                    <a:lnTo>
                      <a:pt x="378" y="242"/>
                    </a:lnTo>
                    <a:lnTo>
                      <a:pt x="368" y="240"/>
                    </a:lnTo>
                    <a:lnTo>
                      <a:pt x="368" y="240"/>
                    </a:lnTo>
                    <a:lnTo>
                      <a:pt x="360" y="234"/>
                    </a:lnTo>
                    <a:lnTo>
                      <a:pt x="360" y="234"/>
                    </a:lnTo>
                    <a:lnTo>
                      <a:pt x="356" y="228"/>
                    </a:lnTo>
                    <a:lnTo>
                      <a:pt x="356" y="228"/>
                    </a:lnTo>
                    <a:lnTo>
                      <a:pt x="354" y="218"/>
                    </a:lnTo>
                    <a:lnTo>
                      <a:pt x="354" y="218"/>
                    </a:lnTo>
                    <a:lnTo>
                      <a:pt x="354" y="218"/>
                    </a:lnTo>
                    <a:lnTo>
                      <a:pt x="354" y="218"/>
                    </a:lnTo>
                    <a:lnTo>
                      <a:pt x="354" y="216"/>
                    </a:lnTo>
                    <a:lnTo>
                      <a:pt x="354" y="216"/>
                    </a:lnTo>
                    <a:lnTo>
                      <a:pt x="354" y="214"/>
                    </a:lnTo>
                    <a:lnTo>
                      <a:pt x="354" y="214"/>
                    </a:lnTo>
                    <a:lnTo>
                      <a:pt x="354" y="210"/>
                    </a:lnTo>
                    <a:lnTo>
                      <a:pt x="354" y="210"/>
                    </a:lnTo>
                    <a:lnTo>
                      <a:pt x="352" y="210"/>
                    </a:lnTo>
                    <a:lnTo>
                      <a:pt x="352" y="210"/>
                    </a:lnTo>
                    <a:lnTo>
                      <a:pt x="352" y="210"/>
                    </a:lnTo>
                    <a:lnTo>
                      <a:pt x="352" y="210"/>
                    </a:lnTo>
                    <a:lnTo>
                      <a:pt x="350" y="210"/>
                    </a:lnTo>
                    <a:lnTo>
                      <a:pt x="350" y="210"/>
                    </a:lnTo>
                    <a:lnTo>
                      <a:pt x="350" y="210"/>
                    </a:lnTo>
                    <a:lnTo>
                      <a:pt x="350" y="210"/>
                    </a:lnTo>
                    <a:lnTo>
                      <a:pt x="344" y="210"/>
                    </a:lnTo>
                    <a:lnTo>
                      <a:pt x="344" y="210"/>
                    </a:lnTo>
                    <a:lnTo>
                      <a:pt x="340" y="206"/>
                    </a:lnTo>
                    <a:lnTo>
                      <a:pt x="340" y="206"/>
                    </a:lnTo>
                    <a:lnTo>
                      <a:pt x="336" y="202"/>
                    </a:lnTo>
                    <a:lnTo>
                      <a:pt x="336" y="202"/>
                    </a:lnTo>
                    <a:lnTo>
                      <a:pt x="336" y="196"/>
                    </a:lnTo>
                    <a:lnTo>
                      <a:pt x="336" y="196"/>
                    </a:lnTo>
                    <a:lnTo>
                      <a:pt x="336" y="190"/>
                    </a:lnTo>
                    <a:lnTo>
                      <a:pt x="336" y="190"/>
                    </a:lnTo>
                    <a:lnTo>
                      <a:pt x="340" y="186"/>
                    </a:lnTo>
                    <a:lnTo>
                      <a:pt x="340" y="186"/>
                    </a:lnTo>
                    <a:lnTo>
                      <a:pt x="344" y="182"/>
                    </a:lnTo>
                    <a:lnTo>
                      <a:pt x="344" y="182"/>
                    </a:lnTo>
                    <a:lnTo>
                      <a:pt x="350" y="180"/>
                    </a:lnTo>
                    <a:lnTo>
                      <a:pt x="350" y="180"/>
                    </a:lnTo>
                    <a:lnTo>
                      <a:pt x="350" y="180"/>
                    </a:lnTo>
                    <a:lnTo>
                      <a:pt x="350" y="180"/>
                    </a:lnTo>
                    <a:lnTo>
                      <a:pt x="352" y="180"/>
                    </a:lnTo>
                    <a:lnTo>
                      <a:pt x="352" y="180"/>
                    </a:lnTo>
                    <a:lnTo>
                      <a:pt x="352" y="180"/>
                    </a:lnTo>
                    <a:lnTo>
                      <a:pt x="352" y="180"/>
                    </a:lnTo>
                    <a:lnTo>
                      <a:pt x="352" y="180"/>
                    </a:lnTo>
                    <a:lnTo>
                      <a:pt x="352" y="180"/>
                    </a:lnTo>
                    <a:lnTo>
                      <a:pt x="348" y="158"/>
                    </a:lnTo>
                    <a:lnTo>
                      <a:pt x="342" y="138"/>
                    </a:lnTo>
                    <a:lnTo>
                      <a:pt x="342" y="138"/>
                    </a:lnTo>
                    <a:lnTo>
                      <a:pt x="334" y="120"/>
                    </a:lnTo>
                    <a:lnTo>
                      <a:pt x="326" y="106"/>
                    </a:lnTo>
                    <a:lnTo>
                      <a:pt x="326" y="106"/>
                    </a:lnTo>
                    <a:lnTo>
                      <a:pt x="316" y="96"/>
                    </a:lnTo>
                    <a:lnTo>
                      <a:pt x="308" y="86"/>
                    </a:lnTo>
                    <a:lnTo>
                      <a:pt x="308" y="86"/>
                    </a:lnTo>
                    <a:lnTo>
                      <a:pt x="290" y="72"/>
                    </a:lnTo>
                    <a:lnTo>
                      <a:pt x="290" y="72"/>
                    </a:lnTo>
                    <a:lnTo>
                      <a:pt x="290" y="148"/>
                    </a:lnTo>
                    <a:lnTo>
                      <a:pt x="290" y="148"/>
                    </a:lnTo>
                    <a:lnTo>
                      <a:pt x="290" y="236"/>
                    </a:lnTo>
                    <a:lnTo>
                      <a:pt x="290" y="236"/>
                    </a:lnTo>
                    <a:lnTo>
                      <a:pt x="290" y="308"/>
                    </a:lnTo>
                    <a:lnTo>
                      <a:pt x="290" y="308"/>
                    </a:lnTo>
                    <a:lnTo>
                      <a:pt x="290" y="338"/>
                    </a:lnTo>
                    <a:lnTo>
                      <a:pt x="290" y="338"/>
                    </a:lnTo>
                    <a:lnTo>
                      <a:pt x="290" y="338"/>
                    </a:lnTo>
                    <a:lnTo>
                      <a:pt x="290" y="338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90" y="340"/>
                    </a:lnTo>
                    <a:lnTo>
                      <a:pt x="288" y="350"/>
                    </a:lnTo>
                    <a:lnTo>
                      <a:pt x="288" y="350"/>
                    </a:lnTo>
                    <a:lnTo>
                      <a:pt x="284" y="358"/>
                    </a:lnTo>
                    <a:lnTo>
                      <a:pt x="284" y="358"/>
                    </a:lnTo>
                    <a:lnTo>
                      <a:pt x="276" y="364"/>
                    </a:lnTo>
                    <a:lnTo>
                      <a:pt x="276" y="364"/>
                    </a:lnTo>
                    <a:lnTo>
                      <a:pt x="266" y="366"/>
                    </a:lnTo>
                    <a:lnTo>
                      <a:pt x="266" y="366"/>
                    </a:lnTo>
                    <a:lnTo>
                      <a:pt x="258" y="364"/>
                    </a:lnTo>
                    <a:lnTo>
                      <a:pt x="258" y="364"/>
                    </a:lnTo>
                    <a:lnTo>
                      <a:pt x="250" y="358"/>
                    </a:lnTo>
                    <a:lnTo>
                      <a:pt x="250" y="358"/>
                    </a:lnTo>
                    <a:lnTo>
                      <a:pt x="244" y="350"/>
                    </a:lnTo>
                    <a:lnTo>
                      <a:pt x="244" y="350"/>
                    </a:lnTo>
                    <a:lnTo>
                      <a:pt x="242" y="342"/>
                    </a:lnTo>
                    <a:lnTo>
                      <a:pt x="242" y="342"/>
                    </a:lnTo>
                    <a:lnTo>
                      <a:pt x="242" y="342"/>
                    </a:lnTo>
                    <a:lnTo>
                      <a:pt x="242" y="342"/>
                    </a:lnTo>
                    <a:lnTo>
                      <a:pt x="242" y="342"/>
                    </a:lnTo>
                    <a:lnTo>
                      <a:pt x="242" y="328"/>
                    </a:lnTo>
                    <a:lnTo>
                      <a:pt x="242" y="314"/>
                    </a:lnTo>
                    <a:lnTo>
                      <a:pt x="242" y="298"/>
                    </a:lnTo>
                    <a:lnTo>
                      <a:pt x="242" y="284"/>
                    </a:lnTo>
                    <a:lnTo>
                      <a:pt x="242" y="284"/>
                    </a:lnTo>
                    <a:lnTo>
                      <a:pt x="242" y="276"/>
                    </a:lnTo>
                    <a:lnTo>
                      <a:pt x="238" y="268"/>
                    </a:lnTo>
                    <a:lnTo>
                      <a:pt x="238" y="268"/>
                    </a:lnTo>
                    <a:lnTo>
                      <a:pt x="234" y="260"/>
                    </a:lnTo>
                    <a:lnTo>
                      <a:pt x="228" y="254"/>
                    </a:lnTo>
                    <a:lnTo>
                      <a:pt x="228" y="254"/>
                    </a:lnTo>
                    <a:lnTo>
                      <a:pt x="222" y="250"/>
                    </a:lnTo>
                    <a:lnTo>
                      <a:pt x="216" y="246"/>
                    </a:lnTo>
                    <a:lnTo>
                      <a:pt x="216" y="246"/>
                    </a:lnTo>
                    <a:lnTo>
                      <a:pt x="208" y="244"/>
                    </a:lnTo>
                    <a:lnTo>
                      <a:pt x="198" y="242"/>
                    </a:lnTo>
                    <a:lnTo>
                      <a:pt x="198" y="242"/>
                    </a:lnTo>
                    <a:lnTo>
                      <a:pt x="190" y="244"/>
                    </a:lnTo>
                    <a:lnTo>
                      <a:pt x="182" y="246"/>
                    </a:lnTo>
                    <a:lnTo>
                      <a:pt x="182" y="246"/>
                    </a:lnTo>
                    <a:lnTo>
                      <a:pt x="176" y="250"/>
                    </a:lnTo>
                    <a:lnTo>
                      <a:pt x="168" y="254"/>
                    </a:lnTo>
                    <a:lnTo>
                      <a:pt x="168" y="254"/>
                    </a:lnTo>
                    <a:lnTo>
                      <a:pt x="164" y="260"/>
                    </a:lnTo>
                    <a:lnTo>
                      <a:pt x="160" y="266"/>
                    </a:lnTo>
                    <a:lnTo>
                      <a:pt x="160" y="266"/>
                    </a:lnTo>
                    <a:lnTo>
                      <a:pt x="156" y="274"/>
                    </a:lnTo>
                    <a:lnTo>
                      <a:pt x="154" y="282"/>
                    </a:lnTo>
                    <a:lnTo>
                      <a:pt x="154" y="296"/>
                    </a:lnTo>
                    <a:lnTo>
                      <a:pt x="154" y="312"/>
                    </a:lnTo>
                    <a:lnTo>
                      <a:pt x="154" y="326"/>
                    </a:lnTo>
                    <a:lnTo>
                      <a:pt x="154" y="342"/>
                    </a:lnTo>
                    <a:lnTo>
                      <a:pt x="154" y="342"/>
                    </a:lnTo>
                    <a:lnTo>
                      <a:pt x="154" y="342"/>
                    </a:lnTo>
                    <a:lnTo>
                      <a:pt x="154" y="342"/>
                    </a:lnTo>
                    <a:lnTo>
                      <a:pt x="154" y="342"/>
                    </a:lnTo>
                    <a:lnTo>
                      <a:pt x="154" y="342"/>
                    </a:lnTo>
                    <a:lnTo>
                      <a:pt x="152" y="350"/>
                    </a:lnTo>
                    <a:lnTo>
                      <a:pt x="152" y="350"/>
                    </a:lnTo>
                    <a:lnTo>
                      <a:pt x="148" y="358"/>
                    </a:lnTo>
                    <a:lnTo>
                      <a:pt x="148" y="358"/>
                    </a:lnTo>
                    <a:lnTo>
                      <a:pt x="140" y="364"/>
                    </a:lnTo>
                    <a:lnTo>
                      <a:pt x="140" y="364"/>
                    </a:lnTo>
                    <a:lnTo>
                      <a:pt x="130" y="366"/>
                    </a:lnTo>
                    <a:lnTo>
                      <a:pt x="130" y="366"/>
                    </a:lnTo>
                    <a:lnTo>
                      <a:pt x="122" y="364"/>
                    </a:lnTo>
                    <a:lnTo>
                      <a:pt x="122" y="364"/>
                    </a:lnTo>
                    <a:lnTo>
                      <a:pt x="114" y="358"/>
                    </a:lnTo>
                    <a:lnTo>
                      <a:pt x="114" y="358"/>
                    </a:lnTo>
                    <a:lnTo>
                      <a:pt x="108" y="350"/>
                    </a:lnTo>
                    <a:lnTo>
                      <a:pt x="108" y="35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40"/>
                    </a:lnTo>
                    <a:lnTo>
                      <a:pt x="106" y="338"/>
                    </a:lnTo>
                    <a:lnTo>
                      <a:pt x="106" y="338"/>
                    </a:lnTo>
                    <a:lnTo>
                      <a:pt x="106" y="338"/>
                    </a:lnTo>
                    <a:lnTo>
                      <a:pt x="106" y="338"/>
                    </a:lnTo>
                    <a:lnTo>
                      <a:pt x="106" y="304"/>
                    </a:lnTo>
                    <a:lnTo>
                      <a:pt x="106" y="304"/>
                    </a:lnTo>
                    <a:lnTo>
                      <a:pt x="108" y="226"/>
                    </a:lnTo>
                    <a:lnTo>
                      <a:pt x="108" y="226"/>
                    </a:lnTo>
                    <a:lnTo>
                      <a:pt x="108" y="136"/>
                    </a:lnTo>
                    <a:lnTo>
                      <a:pt x="108" y="136"/>
                    </a:lnTo>
                    <a:lnTo>
                      <a:pt x="110" y="70"/>
                    </a:lnTo>
                    <a:lnTo>
                      <a:pt x="110" y="70"/>
                    </a:lnTo>
                    <a:lnTo>
                      <a:pt x="92" y="84"/>
                    </a:lnTo>
                    <a:lnTo>
                      <a:pt x="92" y="84"/>
                    </a:lnTo>
                    <a:lnTo>
                      <a:pt x="82" y="94"/>
                    </a:lnTo>
                    <a:lnTo>
                      <a:pt x="74" y="104"/>
                    </a:lnTo>
                    <a:lnTo>
                      <a:pt x="74" y="104"/>
                    </a:lnTo>
                    <a:lnTo>
                      <a:pt x="66" y="118"/>
                    </a:lnTo>
                    <a:lnTo>
                      <a:pt x="58" y="136"/>
                    </a:lnTo>
                    <a:lnTo>
                      <a:pt x="58" y="136"/>
                    </a:lnTo>
                    <a:lnTo>
                      <a:pt x="52" y="156"/>
                    </a:lnTo>
                    <a:lnTo>
                      <a:pt x="48" y="180"/>
                    </a:lnTo>
                    <a:lnTo>
                      <a:pt x="48" y="180"/>
                    </a:lnTo>
                    <a:lnTo>
                      <a:pt x="48" y="180"/>
                    </a:lnTo>
                    <a:lnTo>
                      <a:pt x="48" y="180"/>
                    </a:lnTo>
                    <a:lnTo>
                      <a:pt x="48" y="180"/>
                    </a:lnTo>
                    <a:lnTo>
                      <a:pt x="48" y="180"/>
                    </a:lnTo>
                    <a:lnTo>
                      <a:pt x="50" y="180"/>
                    </a:lnTo>
                    <a:lnTo>
                      <a:pt x="50" y="180"/>
                    </a:lnTo>
                    <a:lnTo>
                      <a:pt x="50" y="180"/>
                    </a:lnTo>
                    <a:lnTo>
                      <a:pt x="50" y="180"/>
                    </a:lnTo>
                    <a:lnTo>
                      <a:pt x="56" y="182"/>
                    </a:lnTo>
                    <a:lnTo>
                      <a:pt x="56" y="182"/>
                    </a:lnTo>
                    <a:lnTo>
                      <a:pt x="60" y="186"/>
                    </a:lnTo>
                    <a:lnTo>
                      <a:pt x="60" y="186"/>
                    </a:lnTo>
                    <a:lnTo>
                      <a:pt x="64" y="190"/>
                    </a:lnTo>
                    <a:lnTo>
                      <a:pt x="64" y="190"/>
                    </a:lnTo>
                    <a:lnTo>
                      <a:pt x="64" y="196"/>
                    </a:lnTo>
                    <a:lnTo>
                      <a:pt x="64" y="196"/>
                    </a:lnTo>
                    <a:lnTo>
                      <a:pt x="64" y="202"/>
                    </a:lnTo>
                    <a:lnTo>
                      <a:pt x="64" y="202"/>
                    </a:lnTo>
                    <a:lnTo>
                      <a:pt x="60" y="206"/>
                    </a:lnTo>
                    <a:lnTo>
                      <a:pt x="60" y="206"/>
                    </a:lnTo>
                    <a:lnTo>
                      <a:pt x="56" y="210"/>
                    </a:lnTo>
                    <a:lnTo>
                      <a:pt x="56" y="210"/>
                    </a:lnTo>
                    <a:lnTo>
                      <a:pt x="50" y="210"/>
                    </a:lnTo>
                    <a:lnTo>
                      <a:pt x="50" y="210"/>
                    </a:lnTo>
                    <a:lnTo>
                      <a:pt x="50" y="210"/>
                    </a:lnTo>
                    <a:lnTo>
                      <a:pt x="50" y="210"/>
                    </a:lnTo>
                    <a:lnTo>
                      <a:pt x="48" y="210"/>
                    </a:lnTo>
                    <a:lnTo>
                      <a:pt x="48" y="210"/>
                    </a:lnTo>
                    <a:lnTo>
                      <a:pt x="48" y="210"/>
                    </a:lnTo>
                    <a:lnTo>
                      <a:pt x="48" y="210"/>
                    </a:lnTo>
                    <a:lnTo>
                      <a:pt x="46" y="210"/>
                    </a:lnTo>
                    <a:lnTo>
                      <a:pt x="46" y="210"/>
                    </a:lnTo>
                    <a:lnTo>
                      <a:pt x="46" y="214"/>
                    </a:lnTo>
                    <a:lnTo>
                      <a:pt x="46" y="214"/>
                    </a:lnTo>
                    <a:lnTo>
                      <a:pt x="46" y="216"/>
                    </a:lnTo>
                    <a:lnTo>
                      <a:pt x="46" y="216"/>
                    </a:lnTo>
                    <a:lnTo>
                      <a:pt x="46" y="218"/>
                    </a:lnTo>
                    <a:lnTo>
                      <a:pt x="46" y="218"/>
                    </a:lnTo>
                    <a:lnTo>
                      <a:pt x="46" y="218"/>
                    </a:lnTo>
                    <a:lnTo>
                      <a:pt x="46" y="218"/>
                    </a:lnTo>
                    <a:lnTo>
                      <a:pt x="44" y="228"/>
                    </a:lnTo>
                    <a:lnTo>
                      <a:pt x="44" y="228"/>
                    </a:lnTo>
                    <a:lnTo>
                      <a:pt x="40" y="234"/>
                    </a:lnTo>
                    <a:lnTo>
                      <a:pt x="40" y="234"/>
                    </a:lnTo>
                    <a:lnTo>
                      <a:pt x="32" y="240"/>
                    </a:lnTo>
                    <a:lnTo>
                      <a:pt x="32" y="240"/>
                    </a:lnTo>
                    <a:lnTo>
                      <a:pt x="22" y="242"/>
                    </a:lnTo>
                    <a:lnTo>
                      <a:pt x="22" y="242"/>
                    </a:lnTo>
                    <a:lnTo>
                      <a:pt x="14" y="240"/>
                    </a:lnTo>
                    <a:lnTo>
                      <a:pt x="14" y="240"/>
                    </a:lnTo>
                    <a:lnTo>
                      <a:pt x="6" y="234"/>
                    </a:lnTo>
                    <a:lnTo>
                      <a:pt x="6" y="234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18"/>
                    </a:lnTo>
                    <a:lnTo>
                      <a:pt x="0" y="218"/>
                    </a:lnTo>
                    <a:lnTo>
                      <a:pt x="0" y="184"/>
                    </a:lnTo>
                    <a:lnTo>
                      <a:pt x="6" y="154"/>
                    </a:lnTo>
                    <a:lnTo>
                      <a:pt x="6" y="154"/>
                    </a:lnTo>
                    <a:lnTo>
                      <a:pt x="12" y="128"/>
                    </a:lnTo>
                    <a:lnTo>
                      <a:pt x="22" y="104"/>
                    </a:lnTo>
                    <a:lnTo>
                      <a:pt x="22" y="104"/>
                    </a:lnTo>
                    <a:lnTo>
                      <a:pt x="32" y="84"/>
                    </a:lnTo>
                    <a:lnTo>
                      <a:pt x="44" y="66"/>
                    </a:lnTo>
                    <a:lnTo>
                      <a:pt x="44" y="66"/>
                    </a:lnTo>
                    <a:lnTo>
                      <a:pt x="56" y="52"/>
                    </a:lnTo>
                    <a:lnTo>
                      <a:pt x="68" y="40"/>
                    </a:lnTo>
                    <a:lnTo>
                      <a:pt x="68" y="40"/>
                    </a:lnTo>
                    <a:lnTo>
                      <a:pt x="78" y="34"/>
                    </a:lnTo>
                    <a:lnTo>
                      <a:pt x="78" y="34"/>
                    </a:lnTo>
                    <a:lnTo>
                      <a:pt x="88" y="28"/>
                    </a:lnTo>
                    <a:lnTo>
                      <a:pt x="102" y="20"/>
                    </a:lnTo>
                    <a:lnTo>
                      <a:pt x="102" y="20"/>
                    </a:lnTo>
                    <a:lnTo>
                      <a:pt x="120" y="12"/>
                    </a:lnTo>
                    <a:lnTo>
                      <a:pt x="140" y="6"/>
                    </a:lnTo>
                    <a:lnTo>
                      <a:pt x="140" y="6"/>
                    </a:lnTo>
                    <a:lnTo>
                      <a:pt x="164" y="2"/>
                    </a:lnTo>
                    <a:lnTo>
                      <a:pt x="190" y="0"/>
                    </a:lnTo>
                    <a:lnTo>
                      <a:pt x="190" y="0"/>
                    </a:lnTo>
                    <a:lnTo>
                      <a:pt x="204" y="0"/>
                    </a:lnTo>
                    <a:lnTo>
                      <a:pt x="204" y="0"/>
                    </a:lnTo>
                    <a:lnTo>
                      <a:pt x="220" y="2"/>
                    </a:lnTo>
                    <a:lnTo>
                      <a:pt x="238" y="4"/>
                    </a:lnTo>
                    <a:lnTo>
                      <a:pt x="238" y="4"/>
                    </a:lnTo>
                    <a:lnTo>
                      <a:pt x="260" y="8"/>
                    </a:lnTo>
                    <a:lnTo>
                      <a:pt x="284" y="16"/>
                    </a:lnTo>
                    <a:lnTo>
                      <a:pt x="284" y="16"/>
                    </a:lnTo>
                    <a:lnTo>
                      <a:pt x="306" y="26"/>
                    </a:lnTo>
                    <a:lnTo>
                      <a:pt x="316" y="32"/>
                    </a:lnTo>
                    <a:lnTo>
                      <a:pt x="326" y="38"/>
                    </a:lnTo>
                    <a:lnTo>
                      <a:pt x="326" y="38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77" name="Freeform 172"/>
              <p:cNvSpPr>
                <a:spLocks noEditPoints="1"/>
              </p:cNvSpPr>
              <p:nvPr/>
            </p:nvSpPr>
            <p:spPr bwMode="auto">
              <a:xfrm>
                <a:off x="5318125" y="2728913"/>
                <a:ext cx="641350" cy="584200"/>
              </a:xfrm>
              <a:custGeom>
                <a:avLst/>
                <a:gdLst>
                  <a:gd name="T0" fmla="*/ 78 w 404"/>
                  <a:gd name="T1" fmla="*/ 36 h 368"/>
                  <a:gd name="T2" fmla="*/ 14 w 404"/>
                  <a:gd name="T3" fmla="*/ 128 h 368"/>
                  <a:gd name="T4" fmla="*/ 14 w 404"/>
                  <a:gd name="T5" fmla="*/ 244 h 368"/>
                  <a:gd name="T6" fmla="*/ 50 w 404"/>
                  <a:gd name="T7" fmla="*/ 220 h 368"/>
                  <a:gd name="T8" fmla="*/ 50 w 404"/>
                  <a:gd name="T9" fmla="*/ 214 h 368"/>
                  <a:gd name="T10" fmla="*/ 62 w 404"/>
                  <a:gd name="T11" fmla="*/ 210 h 368"/>
                  <a:gd name="T12" fmla="*/ 58 w 404"/>
                  <a:gd name="T13" fmla="*/ 184 h 368"/>
                  <a:gd name="T14" fmla="*/ 84 w 404"/>
                  <a:gd name="T15" fmla="*/ 98 h 368"/>
                  <a:gd name="T16" fmla="*/ 108 w 404"/>
                  <a:gd name="T17" fmla="*/ 306 h 368"/>
                  <a:gd name="T18" fmla="*/ 108 w 404"/>
                  <a:gd name="T19" fmla="*/ 342 h 368"/>
                  <a:gd name="T20" fmla="*/ 108 w 404"/>
                  <a:gd name="T21" fmla="*/ 342 h 368"/>
                  <a:gd name="T22" fmla="*/ 132 w 404"/>
                  <a:gd name="T23" fmla="*/ 368 h 368"/>
                  <a:gd name="T24" fmla="*/ 158 w 404"/>
                  <a:gd name="T25" fmla="*/ 298 h 368"/>
                  <a:gd name="T26" fmla="*/ 184 w 404"/>
                  <a:gd name="T27" fmla="*/ 248 h 368"/>
                  <a:gd name="T28" fmla="*/ 230 w 404"/>
                  <a:gd name="T29" fmla="*/ 258 h 368"/>
                  <a:gd name="T30" fmla="*/ 242 w 404"/>
                  <a:gd name="T31" fmla="*/ 344 h 368"/>
                  <a:gd name="T32" fmla="*/ 278 w 404"/>
                  <a:gd name="T33" fmla="*/ 366 h 368"/>
                  <a:gd name="T34" fmla="*/ 294 w 404"/>
                  <a:gd name="T35" fmla="*/ 342 h 368"/>
                  <a:gd name="T36" fmla="*/ 294 w 404"/>
                  <a:gd name="T37" fmla="*/ 342 h 368"/>
                  <a:gd name="T38" fmla="*/ 294 w 404"/>
                  <a:gd name="T39" fmla="*/ 340 h 368"/>
                  <a:gd name="T40" fmla="*/ 312 w 404"/>
                  <a:gd name="T41" fmla="*/ 92 h 368"/>
                  <a:gd name="T42" fmla="*/ 346 w 404"/>
                  <a:gd name="T43" fmla="*/ 184 h 368"/>
                  <a:gd name="T44" fmla="*/ 342 w 404"/>
                  <a:gd name="T45" fmla="*/ 210 h 368"/>
                  <a:gd name="T46" fmla="*/ 354 w 404"/>
                  <a:gd name="T47" fmla="*/ 214 h 368"/>
                  <a:gd name="T48" fmla="*/ 354 w 404"/>
                  <a:gd name="T49" fmla="*/ 220 h 368"/>
                  <a:gd name="T50" fmla="*/ 390 w 404"/>
                  <a:gd name="T51" fmla="*/ 244 h 368"/>
                  <a:gd name="T52" fmla="*/ 398 w 404"/>
                  <a:gd name="T53" fmla="*/ 156 h 368"/>
                  <a:gd name="T54" fmla="*/ 328 w 404"/>
                  <a:gd name="T55" fmla="*/ 40 h 368"/>
                  <a:gd name="T56" fmla="*/ 222 w 404"/>
                  <a:gd name="T57" fmla="*/ 2 h 368"/>
                  <a:gd name="T58" fmla="*/ 16 w 404"/>
                  <a:gd name="T59" fmla="*/ 128 h 368"/>
                  <a:gd name="T60" fmla="*/ 80 w 404"/>
                  <a:gd name="T61" fmla="*/ 38 h 368"/>
                  <a:gd name="T62" fmla="*/ 206 w 404"/>
                  <a:gd name="T63" fmla="*/ 4 h 368"/>
                  <a:gd name="T64" fmla="*/ 340 w 404"/>
                  <a:gd name="T65" fmla="*/ 54 h 368"/>
                  <a:gd name="T66" fmla="*/ 402 w 404"/>
                  <a:gd name="T67" fmla="*/ 220 h 368"/>
                  <a:gd name="T68" fmla="*/ 370 w 404"/>
                  <a:gd name="T69" fmla="*/ 240 h 368"/>
                  <a:gd name="T70" fmla="*/ 358 w 404"/>
                  <a:gd name="T71" fmla="*/ 216 h 368"/>
                  <a:gd name="T72" fmla="*/ 348 w 404"/>
                  <a:gd name="T73" fmla="*/ 210 h 368"/>
                  <a:gd name="T74" fmla="*/ 344 w 404"/>
                  <a:gd name="T75" fmla="*/ 188 h 368"/>
                  <a:gd name="T76" fmla="*/ 354 w 404"/>
                  <a:gd name="T77" fmla="*/ 184 h 368"/>
                  <a:gd name="T78" fmla="*/ 322 w 404"/>
                  <a:gd name="T79" fmla="*/ 98 h 368"/>
                  <a:gd name="T80" fmla="*/ 290 w 404"/>
                  <a:gd name="T81" fmla="*/ 72 h 368"/>
                  <a:gd name="T82" fmla="*/ 292 w 404"/>
                  <a:gd name="T83" fmla="*/ 340 h 368"/>
                  <a:gd name="T84" fmla="*/ 292 w 404"/>
                  <a:gd name="T85" fmla="*/ 342 h 368"/>
                  <a:gd name="T86" fmla="*/ 284 w 404"/>
                  <a:gd name="T87" fmla="*/ 360 h 368"/>
                  <a:gd name="T88" fmla="*/ 248 w 404"/>
                  <a:gd name="T89" fmla="*/ 352 h 368"/>
                  <a:gd name="T90" fmla="*/ 238 w 404"/>
                  <a:gd name="T91" fmla="*/ 262 h 368"/>
                  <a:gd name="T92" fmla="*/ 184 w 404"/>
                  <a:gd name="T93" fmla="*/ 246 h 368"/>
                  <a:gd name="T94" fmla="*/ 156 w 404"/>
                  <a:gd name="T95" fmla="*/ 298 h 368"/>
                  <a:gd name="T96" fmla="*/ 142 w 404"/>
                  <a:gd name="T97" fmla="*/ 364 h 368"/>
                  <a:gd name="T98" fmla="*/ 110 w 404"/>
                  <a:gd name="T99" fmla="*/ 342 h 368"/>
                  <a:gd name="T100" fmla="*/ 110 w 404"/>
                  <a:gd name="T101" fmla="*/ 342 h 368"/>
                  <a:gd name="T102" fmla="*/ 110 w 404"/>
                  <a:gd name="T103" fmla="*/ 226 h 368"/>
                  <a:gd name="T104" fmla="*/ 110 w 404"/>
                  <a:gd name="T105" fmla="*/ 70 h 368"/>
                  <a:gd name="T106" fmla="*/ 60 w 404"/>
                  <a:gd name="T107" fmla="*/ 138 h 368"/>
                  <a:gd name="T108" fmla="*/ 52 w 404"/>
                  <a:gd name="T109" fmla="*/ 184 h 368"/>
                  <a:gd name="T110" fmla="*/ 64 w 404"/>
                  <a:gd name="T111" fmla="*/ 204 h 368"/>
                  <a:gd name="T112" fmla="*/ 48 w 404"/>
                  <a:gd name="T113" fmla="*/ 212 h 368"/>
                  <a:gd name="T114" fmla="*/ 34 w 404"/>
                  <a:gd name="T115" fmla="*/ 240 h 368"/>
                  <a:gd name="T116" fmla="*/ 2 w 404"/>
                  <a:gd name="T117" fmla="*/ 220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04" h="368">
                    <a:moveTo>
                      <a:pt x="192" y="0"/>
                    </a:moveTo>
                    <a:lnTo>
                      <a:pt x="192" y="0"/>
                    </a:lnTo>
                    <a:lnTo>
                      <a:pt x="166" y="2"/>
                    </a:lnTo>
                    <a:lnTo>
                      <a:pt x="142" y="6"/>
                    </a:lnTo>
                    <a:lnTo>
                      <a:pt x="142" y="6"/>
                    </a:lnTo>
                    <a:lnTo>
                      <a:pt x="122" y="14"/>
                    </a:lnTo>
                    <a:lnTo>
                      <a:pt x="104" y="22"/>
                    </a:lnTo>
                    <a:lnTo>
                      <a:pt x="104" y="22"/>
                    </a:lnTo>
                    <a:lnTo>
                      <a:pt x="90" y="28"/>
                    </a:lnTo>
                    <a:lnTo>
                      <a:pt x="78" y="36"/>
                    </a:lnTo>
                    <a:lnTo>
                      <a:pt x="78" y="36"/>
                    </a:lnTo>
                    <a:lnTo>
                      <a:pt x="70" y="42"/>
                    </a:lnTo>
                    <a:lnTo>
                      <a:pt x="70" y="42"/>
                    </a:lnTo>
                    <a:lnTo>
                      <a:pt x="58" y="54"/>
                    </a:lnTo>
                    <a:lnTo>
                      <a:pt x="46" y="68"/>
                    </a:lnTo>
                    <a:lnTo>
                      <a:pt x="46" y="68"/>
                    </a:lnTo>
                    <a:lnTo>
                      <a:pt x="34" y="84"/>
                    </a:lnTo>
                    <a:lnTo>
                      <a:pt x="22" y="104"/>
                    </a:lnTo>
                    <a:lnTo>
                      <a:pt x="22" y="104"/>
                    </a:lnTo>
                    <a:lnTo>
                      <a:pt x="14" y="128"/>
                    </a:lnTo>
                    <a:lnTo>
                      <a:pt x="6" y="154"/>
                    </a:lnTo>
                    <a:lnTo>
                      <a:pt x="6" y="154"/>
                    </a:lnTo>
                    <a:lnTo>
                      <a:pt x="2" y="186"/>
                    </a:lnTo>
                    <a:lnTo>
                      <a:pt x="0" y="220"/>
                    </a:lnTo>
                    <a:lnTo>
                      <a:pt x="0" y="220"/>
                    </a:lnTo>
                    <a:lnTo>
                      <a:pt x="2" y="230"/>
                    </a:lnTo>
                    <a:lnTo>
                      <a:pt x="2" y="230"/>
                    </a:lnTo>
                    <a:lnTo>
                      <a:pt x="8" y="238"/>
                    </a:lnTo>
                    <a:lnTo>
                      <a:pt x="8" y="238"/>
                    </a:lnTo>
                    <a:lnTo>
                      <a:pt x="14" y="244"/>
                    </a:lnTo>
                    <a:lnTo>
                      <a:pt x="14" y="244"/>
                    </a:lnTo>
                    <a:lnTo>
                      <a:pt x="24" y="246"/>
                    </a:lnTo>
                    <a:lnTo>
                      <a:pt x="24" y="246"/>
                    </a:lnTo>
                    <a:lnTo>
                      <a:pt x="34" y="244"/>
                    </a:lnTo>
                    <a:lnTo>
                      <a:pt x="34" y="244"/>
                    </a:lnTo>
                    <a:lnTo>
                      <a:pt x="42" y="238"/>
                    </a:lnTo>
                    <a:lnTo>
                      <a:pt x="42" y="238"/>
                    </a:lnTo>
                    <a:lnTo>
                      <a:pt x="48" y="230"/>
                    </a:lnTo>
                    <a:lnTo>
                      <a:pt x="48" y="230"/>
                    </a:lnTo>
                    <a:lnTo>
                      <a:pt x="50" y="220"/>
                    </a:lnTo>
                    <a:lnTo>
                      <a:pt x="50" y="220"/>
                    </a:lnTo>
                    <a:lnTo>
                      <a:pt x="50" y="220"/>
                    </a:lnTo>
                    <a:lnTo>
                      <a:pt x="50" y="220"/>
                    </a:lnTo>
                    <a:lnTo>
                      <a:pt x="50" y="218"/>
                    </a:lnTo>
                    <a:lnTo>
                      <a:pt x="50" y="218"/>
                    </a:lnTo>
                    <a:lnTo>
                      <a:pt x="50" y="216"/>
                    </a:lnTo>
                    <a:lnTo>
                      <a:pt x="50" y="216"/>
                    </a:lnTo>
                    <a:lnTo>
                      <a:pt x="50" y="214"/>
                    </a:lnTo>
                    <a:lnTo>
                      <a:pt x="50" y="214"/>
                    </a:lnTo>
                    <a:lnTo>
                      <a:pt x="50" y="214"/>
                    </a:lnTo>
                    <a:lnTo>
                      <a:pt x="50" y="214"/>
                    </a:lnTo>
                    <a:lnTo>
                      <a:pt x="50" y="214"/>
                    </a:lnTo>
                    <a:lnTo>
                      <a:pt x="50" y="214"/>
                    </a:lnTo>
                    <a:lnTo>
                      <a:pt x="52" y="214"/>
                    </a:lnTo>
                    <a:lnTo>
                      <a:pt x="52" y="214"/>
                    </a:lnTo>
                    <a:lnTo>
                      <a:pt x="52" y="214"/>
                    </a:lnTo>
                    <a:lnTo>
                      <a:pt x="52" y="214"/>
                    </a:lnTo>
                    <a:lnTo>
                      <a:pt x="58" y="212"/>
                    </a:lnTo>
                    <a:lnTo>
                      <a:pt x="58" y="212"/>
                    </a:lnTo>
                    <a:lnTo>
                      <a:pt x="62" y="210"/>
                    </a:lnTo>
                    <a:lnTo>
                      <a:pt x="62" y="210"/>
                    </a:lnTo>
                    <a:lnTo>
                      <a:pt x="66" y="204"/>
                    </a:lnTo>
                    <a:lnTo>
                      <a:pt x="66" y="204"/>
                    </a:lnTo>
                    <a:lnTo>
                      <a:pt x="68" y="198"/>
                    </a:lnTo>
                    <a:lnTo>
                      <a:pt x="68" y="198"/>
                    </a:lnTo>
                    <a:lnTo>
                      <a:pt x="66" y="192"/>
                    </a:lnTo>
                    <a:lnTo>
                      <a:pt x="66" y="192"/>
                    </a:lnTo>
                    <a:lnTo>
                      <a:pt x="62" y="186"/>
                    </a:lnTo>
                    <a:lnTo>
                      <a:pt x="62" y="186"/>
                    </a:lnTo>
                    <a:lnTo>
                      <a:pt x="58" y="184"/>
                    </a:lnTo>
                    <a:lnTo>
                      <a:pt x="58" y="184"/>
                    </a:lnTo>
                    <a:lnTo>
                      <a:pt x="52" y="182"/>
                    </a:lnTo>
                    <a:lnTo>
                      <a:pt x="52" y="182"/>
                    </a:lnTo>
                    <a:lnTo>
                      <a:pt x="56" y="158"/>
                    </a:lnTo>
                    <a:lnTo>
                      <a:pt x="62" y="140"/>
                    </a:lnTo>
                    <a:lnTo>
                      <a:pt x="62" y="140"/>
                    </a:lnTo>
                    <a:lnTo>
                      <a:pt x="68" y="124"/>
                    </a:lnTo>
                    <a:lnTo>
                      <a:pt x="76" y="110"/>
                    </a:lnTo>
                    <a:lnTo>
                      <a:pt x="76" y="110"/>
                    </a:lnTo>
                    <a:lnTo>
                      <a:pt x="84" y="98"/>
                    </a:lnTo>
                    <a:lnTo>
                      <a:pt x="92" y="88"/>
                    </a:lnTo>
                    <a:lnTo>
                      <a:pt x="92" y="88"/>
                    </a:lnTo>
                    <a:lnTo>
                      <a:pt x="110" y="74"/>
                    </a:lnTo>
                    <a:lnTo>
                      <a:pt x="110" y="74"/>
                    </a:lnTo>
                    <a:lnTo>
                      <a:pt x="108" y="142"/>
                    </a:lnTo>
                    <a:lnTo>
                      <a:pt x="108" y="142"/>
                    </a:lnTo>
                    <a:lnTo>
                      <a:pt x="108" y="230"/>
                    </a:lnTo>
                    <a:lnTo>
                      <a:pt x="108" y="230"/>
                    </a:lnTo>
                    <a:lnTo>
                      <a:pt x="108" y="306"/>
                    </a:lnTo>
                    <a:lnTo>
                      <a:pt x="108" y="306"/>
                    </a:lnTo>
                    <a:lnTo>
                      <a:pt x="108" y="340"/>
                    </a:lnTo>
                    <a:lnTo>
                      <a:pt x="108" y="340"/>
                    </a:lnTo>
                    <a:lnTo>
                      <a:pt x="108" y="340"/>
                    </a:lnTo>
                    <a:lnTo>
                      <a:pt x="108" y="340"/>
                    </a:lnTo>
                    <a:lnTo>
                      <a:pt x="108" y="340"/>
                    </a:lnTo>
                    <a:lnTo>
                      <a:pt x="108" y="340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08" y="342"/>
                    </a:lnTo>
                    <a:lnTo>
                      <a:pt x="110" y="352"/>
                    </a:lnTo>
                    <a:lnTo>
                      <a:pt x="110" y="352"/>
                    </a:lnTo>
                    <a:lnTo>
                      <a:pt x="114" y="360"/>
                    </a:lnTo>
                    <a:lnTo>
                      <a:pt x="114" y="360"/>
                    </a:lnTo>
                    <a:lnTo>
                      <a:pt x="122" y="366"/>
                    </a:lnTo>
                    <a:lnTo>
                      <a:pt x="122" y="366"/>
                    </a:lnTo>
                    <a:lnTo>
                      <a:pt x="132" y="368"/>
                    </a:lnTo>
                    <a:lnTo>
                      <a:pt x="132" y="368"/>
                    </a:lnTo>
                    <a:lnTo>
                      <a:pt x="142" y="366"/>
                    </a:lnTo>
                    <a:lnTo>
                      <a:pt x="142" y="366"/>
                    </a:lnTo>
                    <a:lnTo>
                      <a:pt x="150" y="362"/>
                    </a:lnTo>
                    <a:lnTo>
                      <a:pt x="150" y="362"/>
                    </a:lnTo>
                    <a:lnTo>
                      <a:pt x="156" y="354"/>
                    </a:lnTo>
                    <a:lnTo>
                      <a:pt x="156" y="354"/>
                    </a:lnTo>
                    <a:lnTo>
                      <a:pt x="158" y="344"/>
                    </a:lnTo>
                    <a:lnTo>
                      <a:pt x="158" y="328"/>
                    </a:lnTo>
                    <a:lnTo>
                      <a:pt x="158" y="314"/>
                    </a:lnTo>
                    <a:lnTo>
                      <a:pt x="158" y="298"/>
                    </a:lnTo>
                    <a:lnTo>
                      <a:pt x="158" y="284"/>
                    </a:lnTo>
                    <a:lnTo>
                      <a:pt x="158" y="284"/>
                    </a:lnTo>
                    <a:lnTo>
                      <a:pt x="160" y="276"/>
                    </a:lnTo>
                    <a:lnTo>
                      <a:pt x="162" y="268"/>
                    </a:lnTo>
                    <a:lnTo>
                      <a:pt x="162" y="268"/>
                    </a:lnTo>
                    <a:lnTo>
                      <a:pt x="166" y="262"/>
                    </a:lnTo>
                    <a:lnTo>
                      <a:pt x="172" y="256"/>
                    </a:lnTo>
                    <a:lnTo>
                      <a:pt x="172" y="256"/>
                    </a:lnTo>
                    <a:lnTo>
                      <a:pt x="178" y="252"/>
                    </a:lnTo>
                    <a:lnTo>
                      <a:pt x="184" y="248"/>
                    </a:lnTo>
                    <a:lnTo>
                      <a:pt x="184" y="248"/>
                    </a:lnTo>
                    <a:lnTo>
                      <a:pt x="192" y="246"/>
                    </a:lnTo>
                    <a:lnTo>
                      <a:pt x="200" y="246"/>
                    </a:lnTo>
                    <a:lnTo>
                      <a:pt x="200" y="246"/>
                    </a:lnTo>
                    <a:lnTo>
                      <a:pt x="208" y="246"/>
                    </a:lnTo>
                    <a:lnTo>
                      <a:pt x="216" y="248"/>
                    </a:lnTo>
                    <a:lnTo>
                      <a:pt x="216" y="248"/>
                    </a:lnTo>
                    <a:lnTo>
                      <a:pt x="224" y="252"/>
                    </a:lnTo>
                    <a:lnTo>
                      <a:pt x="230" y="258"/>
                    </a:lnTo>
                    <a:lnTo>
                      <a:pt x="230" y="258"/>
                    </a:lnTo>
                    <a:lnTo>
                      <a:pt x="236" y="264"/>
                    </a:lnTo>
                    <a:lnTo>
                      <a:pt x="240" y="270"/>
                    </a:lnTo>
                    <a:lnTo>
                      <a:pt x="240" y="270"/>
                    </a:lnTo>
                    <a:lnTo>
                      <a:pt x="242" y="278"/>
                    </a:lnTo>
                    <a:lnTo>
                      <a:pt x="242" y="286"/>
                    </a:lnTo>
                    <a:lnTo>
                      <a:pt x="242" y="300"/>
                    </a:lnTo>
                    <a:lnTo>
                      <a:pt x="242" y="316"/>
                    </a:lnTo>
                    <a:lnTo>
                      <a:pt x="242" y="330"/>
                    </a:lnTo>
                    <a:lnTo>
                      <a:pt x="242" y="344"/>
                    </a:lnTo>
                    <a:lnTo>
                      <a:pt x="242" y="344"/>
                    </a:lnTo>
                    <a:lnTo>
                      <a:pt x="246" y="354"/>
                    </a:lnTo>
                    <a:lnTo>
                      <a:pt x="246" y="354"/>
                    </a:lnTo>
                    <a:lnTo>
                      <a:pt x="250" y="362"/>
                    </a:lnTo>
                    <a:lnTo>
                      <a:pt x="250" y="362"/>
                    </a:lnTo>
                    <a:lnTo>
                      <a:pt x="258" y="366"/>
                    </a:lnTo>
                    <a:lnTo>
                      <a:pt x="258" y="366"/>
                    </a:lnTo>
                    <a:lnTo>
                      <a:pt x="268" y="368"/>
                    </a:lnTo>
                    <a:lnTo>
                      <a:pt x="268" y="368"/>
                    </a:lnTo>
                    <a:lnTo>
                      <a:pt x="278" y="366"/>
                    </a:lnTo>
                    <a:lnTo>
                      <a:pt x="278" y="366"/>
                    </a:lnTo>
                    <a:lnTo>
                      <a:pt x="286" y="360"/>
                    </a:lnTo>
                    <a:lnTo>
                      <a:pt x="286" y="360"/>
                    </a:lnTo>
                    <a:lnTo>
                      <a:pt x="292" y="352"/>
                    </a:lnTo>
                    <a:lnTo>
                      <a:pt x="292" y="35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2"/>
                    </a:lnTo>
                    <a:lnTo>
                      <a:pt x="294" y="340"/>
                    </a:lnTo>
                    <a:lnTo>
                      <a:pt x="294" y="340"/>
                    </a:lnTo>
                    <a:lnTo>
                      <a:pt x="294" y="340"/>
                    </a:lnTo>
                    <a:lnTo>
                      <a:pt x="294" y="340"/>
                    </a:lnTo>
                    <a:lnTo>
                      <a:pt x="294" y="310"/>
                    </a:lnTo>
                    <a:lnTo>
                      <a:pt x="294" y="310"/>
                    </a:lnTo>
                    <a:lnTo>
                      <a:pt x="294" y="238"/>
                    </a:lnTo>
                    <a:lnTo>
                      <a:pt x="294" y="238"/>
                    </a:lnTo>
                    <a:lnTo>
                      <a:pt x="294" y="152"/>
                    </a:lnTo>
                    <a:lnTo>
                      <a:pt x="294" y="152"/>
                    </a:lnTo>
                    <a:lnTo>
                      <a:pt x="292" y="76"/>
                    </a:lnTo>
                    <a:lnTo>
                      <a:pt x="292" y="76"/>
                    </a:lnTo>
                    <a:lnTo>
                      <a:pt x="312" y="92"/>
                    </a:lnTo>
                    <a:lnTo>
                      <a:pt x="312" y="92"/>
                    </a:lnTo>
                    <a:lnTo>
                      <a:pt x="320" y="102"/>
                    </a:lnTo>
                    <a:lnTo>
                      <a:pt x="328" y="112"/>
                    </a:lnTo>
                    <a:lnTo>
                      <a:pt x="328" y="112"/>
                    </a:lnTo>
                    <a:lnTo>
                      <a:pt x="336" y="126"/>
                    </a:lnTo>
                    <a:lnTo>
                      <a:pt x="342" y="142"/>
                    </a:lnTo>
                    <a:lnTo>
                      <a:pt x="342" y="142"/>
                    </a:lnTo>
                    <a:lnTo>
                      <a:pt x="348" y="160"/>
                    </a:lnTo>
                    <a:lnTo>
                      <a:pt x="352" y="182"/>
                    </a:lnTo>
                    <a:lnTo>
                      <a:pt x="352" y="182"/>
                    </a:lnTo>
                    <a:lnTo>
                      <a:pt x="346" y="184"/>
                    </a:lnTo>
                    <a:lnTo>
                      <a:pt x="346" y="184"/>
                    </a:lnTo>
                    <a:lnTo>
                      <a:pt x="342" y="186"/>
                    </a:lnTo>
                    <a:lnTo>
                      <a:pt x="342" y="186"/>
                    </a:lnTo>
                    <a:lnTo>
                      <a:pt x="338" y="192"/>
                    </a:lnTo>
                    <a:lnTo>
                      <a:pt x="338" y="192"/>
                    </a:lnTo>
                    <a:lnTo>
                      <a:pt x="336" y="198"/>
                    </a:lnTo>
                    <a:lnTo>
                      <a:pt x="336" y="198"/>
                    </a:lnTo>
                    <a:lnTo>
                      <a:pt x="338" y="204"/>
                    </a:lnTo>
                    <a:lnTo>
                      <a:pt x="338" y="204"/>
                    </a:lnTo>
                    <a:lnTo>
                      <a:pt x="342" y="210"/>
                    </a:lnTo>
                    <a:lnTo>
                      <a:pt x="342" y="210"/>
                    </a:lnTo>
                    <a:lnTo>
                      <a:pt x="346" y="212"/>
                    </a:lnTo>
                    <a:lnTo>
                      <a:pt x="346" y="212"/>
                    </a:lnTo>
                    <a:lnTo>
                      <a:pt x="352" y="214"/>
                    </a:lnTo>
                    <a:lnTo>
                      <a:pt x="352" y="214"/>
                    </a:lnTo>
                    <a:lnTo>
                      <a:pt x="352" y="214"/>
                    </a:lnTo>
                    <a:lnTo>
                      <a:pt x="352" y="214"/>
                    </a:lnTo>
                    <a:lnTo>
                      <a:pt x="354" y="214"/>
                    </a:lnTo>
                    <a:lnTo>
                      <a:pt x="354" y="214"/>
                    </a:lnTo>
                    <a:lnTo>
                      <a:pt x="354" y="214"/>
                    </a:lnTo>
                    <a:lnTo>
                      <a:pt x="354" y="214"/>
                    </a:lnTo>
                    <a:lnTo>
                      <a:pt x="354" y="214"/>
                    </a:lnTo>
                    <a:lnTo>
                      <a:pt x="354" y="214"/>
                    </a:lnTo>
                    <a:lnTo>
                      <a:pt x="354" y="216"/>
                    </a:lnTo>
                    <a:lnTo>
                      <a:pt x="354" y="216"/>
                    </a:lnTo>
                    <a:lnTo>
                      <a:pt x="354" y="218"/>
                    </a:lnTo>
                    <a:lnTo>
                      <a:pt x="354" y="218"/>
                    </a:lnTo>
                    <a:lnTo>
                      <a:pt x="354" y="220"/>
                    </a:lnTo>
                    <a:lnTo>
                      <a:pt x="354" y="220"/>
                    </a:lnTo>
                    <a:lnTo>
                      <a:pt x="354" y="220"/>
                    </a:lnTo>
                    <a:lnTo>
                      <a:pt x="354" y="220"/>
                    </a:lnTo>
                    <a:lnTo>
                      <a:pt x="356" y="230"/>
                    </a:lnTo>
                    <a:lnTo>
                      <a:pt x="356" y="230"/>
                    </a:lnTo>
                    <a:lnTo>
                      <a:pt x="362" y="238"/>
                    </a:lnTo>
                    <a:lnTo>
                      <a:pt x="362" y="238"/>
                    </a:lnTo>
                    <a:lnTo>
                      <a:pt x="370" y="244"/>
                    </a:lnTo>
                    <a:lnTo>
                      <a:pt x="370" y="244"/>
                    </a:lnTo>
                    <a:lnTo>
                      <a:pt x="380" y="246"/>
                    </a:lnTo>
                    <a:lnTo>
                      <a:pt x="380" y="246"/>
                    </a:lnTo>
                    <a:lnTo>
                      <a:pt x="390" y="244"/>
                    </a:lnTo>
                    <a:lnTo>
                      <a:pt x="390" y="244"/>
                    </a:lnTo>
                    <a:lnTo>
                      <a:pt x="396" y="238"/>
                    </a:lnTo>
                    <a:lnTo>
                      <a:pt x="396" y="238"/>
                    </a:lnTo>
                    <a:lnTo>
                      <a:pt x="402" y="230"/>
                    </a:lnTo>
                    <a:lnTo>
                      <a:pt x="402" y="230"/>
                    </a:lnTo>
                    <a:lnTo>
                      <a:pt x="404" y="220"/>
                    </a:lnTo>
                    <a:lnTo>
                      <a:pt x="404" y="220"/>
                    </a:lnTo>
                    <a:lnTo>
                      <a:pt x="402" y="186"/>
                    </a:lnTo>
                    <a:lnTo>
                      <a:pt x="398" y="156"/>
                    </a:lnTo>
                    <a:lnTo>
                      <a:pt x="398" y="156"/>
                    </a:lnTo>
                    <a:lnTo>
                      <a:pt x="390" y="128"/>
                    </a:lnTo>
                    <a:lnTo>
                      <a:pt x="380" y="106"/>
                    </a:lnTo>
                    <a:lnTo>
                      <a:pt x="380" y="106"/>
                    </a:lnTo>
                    <a:lnTo>
                      <a:pt x="368" y="84"/>
                    </a:lnTo>
                    <a:lnTo>
                      <a:pt x="356" y="68"/>
                    </a:lnTo>
                    <a:lnTo>
                      <a:pt x="356" y="68"/>
                    </a:lnTo>
                    <a:lnTo>
                      <a:pt x="342" y="52"/>
                    </a:lnTo>
                    <a:lnTo>
                      <a:pt x="328" y="40"/>
                    </a:lnTo>
                    <a:lnTo>
                      <a:pt x="328" y="40"/>
                    </a:lnTo>
                    <a:lnTo>
                      <a:pt x="328" y="40"/>
                    </a:lnTo>
                    <a:lnTo>
                      <a:pt x="328" y="40"/>
                    </a:lnTo>
                    <a:lnTo>
                      <a:pt x="328" y="40"/>
                    </a:lnTo>
                    <a:lnTo>
                      <a:pt x="328" y="40"/>
                    </a:lnTo>
                    <a:lnTo>
                      <a:pt x="308" y="26"/>
                    </a:lnTo>
                    <a:lnTo>
                      <a:pt x="286" y="16"/>
                    </a:lnTo>
                    <a:lnTo>
                      <a:pt x="286" y="16"/>
                    </a:lnTo>
                    <a:lnTo>
                      <a:pt x="264" y="10"/>
                    </a:lnTo>
                    <a:lnTo>
                      <a:pt x="242" y="4"/>
                    </a:lnTo>
                    <a:lnTo>
                      <a:pt x="242" y="4"/>
                    </a:lnTo>
                    <a:lnTo>
                      <a:pt x="222" y="2"/>
                    </a:lnTo>
                    <a:lnTo>
                      <a:pt x="206" y="0"/>
                    </a:lnTo>
                    <a:lnTo>
                      <a:pt x="206" y="0"/>
                    </a:lnTo>
                    <a:lnTo>
                      <a:pt x="192" y="0"/>
                    </a:lnTo>
                    <a:lnTo>
                      <a:pt x="192" y="0"/>
                    </a:lnTo>
                    <a:close/>
                    <a:moveTo>
                      <a:pt x="2" y="220"/>
                    </a:moveTo>
                    <a:lnTo>
                      <a:pt x="2" y="220"/>
                    </a:lnTo>
                    <a:lnTo>
                      <a:pt x="4" y="186"/>
                    </a:lnTo>
                    <a:lnTo>
                      <a:pt x="8" y="156"/>
                    </a:lnTo>
                    <a:lnTo>
                      <a:pt x="8" y="156"/>
                    </a:lnTo>
                    <a:lnTo>
                      <a:pt x="16" y="128"/>
                    </a:lnTo>
                    <a:lnTo>
                      <a:pt x="26" y="106"/>
                    </a:lnTo>
                    <a:lnTo>
                      <a:pt x="26" y="106"/>
                    </a:lnTo>
                    <a:lnTo>
                      <a:pt x="36" y="86"/>
                    </a:lnTo>
                    <a:lnTo>
                      <a:pt x="48" y="70"/>
                    </a:lnTo>
                    <a:lnTo>
                      <a:pt x="48" y="70"/>
                    </a:lnTo>
                    <a:lnTo>
                      <a:pt x="60" y="56"/>
                    </a:lnTo>
                    <a:lnTo>
                      <a:pt x="72" y="44"/>
                    </a:lnTo>
                    <a:lnTo>
                      <a:pt x="72" y="44"/>
                    </a:lnTo>
                    <a:lnTo>
                      <a:pt x="80" y="38"/>
                    </a:lnTo>
                    <a:lnTo>
                      <a:pt x="80" y="38"/>
                    </a:lnTo>
                    <a:lnTo>
                      <a:pt x="90" y="30"/>
                    </a:lnTo>
                    <a:lnTo>
                      <a:pt x="104" y="24"/>
                    </a:lnTo>
                    <a:lnTo>
                      <a:pt x="104" y="24"/>
                    </a:lnTo>
                    <a:lnTo>
                      <a:pt x="122" y="16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66" y="4"/>
                    </a:lnTo>
                    <a:lnTo>
                      <a:pt x="192" y="4"/>
                    </a:lnTo>
                    <a:lnTo>
                      <a:pt x="192" y="4"/>
                    </a:lnTo>
                    <a:lnTo>
                      <a:pt x="206" y="4"/>
                    </a:lnTo>
                    <a:lnTo>
                      <a:pt x="206" y="4"/>
                    </a:lnTo>
                    <a:lnTo>
                      <a:pt x="240" y="8"/>
                    </a:lnTo>
                    <a:lnTo>
                      <a:pt x="240" y="8"/>
                    </a:lnTo>
                    <a:lnTo>
                      <a:pt x="262" y="12"/>
                    </a:lnTo>
                    <a:lnTo>
                      <a:pt x="286" y="18"/>
                    </a:lnTo>
                    <a:lnTo>
                      <a:pt x="286" y="18"/>
                    </a:lnTo>
                    <a:lnTo>
                      <a:pt x="308" y="28"/>
                    </a:lnTo>
                    <a:lnTo>
                      <a:pt x="328" y="42"/>
                    </a:lnTo>
                    <a:lnTo>
                      <a:pt x="328" y="42"/>
                    </a:lnTo>
                    <a:lnTo>
                      <a:pt x="340" y="54"/>
                    </a:lnTo>
                    <a:lnTo>
                      <a:pt x="354" y="68"/>
                    </a:lnTo>
                    <a:lnTo>
                      <a:pt x="354" y="68"/>
                    </a:lnTo>
                    <a:lnTo>
                      <a:pt x="366" y="86"/>
                    </a:lnTo>
                    <a:lnTo>
                      <a:pt x="378" y="106"/>
                    </a:lnTo>
                    <a:lnTo>
                      <a:pt x="378" y="106"/>
                    </a:lnTo>
                    <a:lnTo>
                      <a:pt x="388" y="130"/>
                    </a:lnTo>
                    <a:lnTo>
                      <a:pt x="394" y="156"/>
                    </a:lnTo>
                    <a:lnTo>
                      <a:pt x="394" y="156"/>
                    </a:lnTo>
                    <a:lnTo>
                      <a:pt x="400" y="186"/>
                    </a:lnTo>
                    <a:lnTo>
                      <a:pt x="402" y="220"/>
                    </a:lnTo>
                    <a:lnTo>
                      <a:pt x="402" y="220"/>
                    </a:lnTo>
                    <a:lnTo>
                      <a:pt x="400" y="228"/>
                    </a:lnTo>
                    <a:lnTo>
                      <a:pt x="400" y="228"/>
                    </a:lnTo>
                    <a:lnTo>
                      <a:pt x="396" y="236"/>
                    </a:lnTo>
                    <a:lnTo>
                      <a:pt x="396" y="236"/>
                    </a:lnTo>
                    <a:lnTo>
                      <a:pt x="388" y="240"/>
                    </a:lnTo>
                    <a:lnTo>
                      <a:pt x="388" y="240"/>
                    </a:lnTo>
                    <a:lnTo>
                      <a:pt x="380" y="242"/>
                    </a:lnTo>
                    <a:lnTo>
                      <a:pt x="380" y="242"/>
                    </a:lnTo>
                    <a:lnTo>
                      <a:pt x="370" y="240"/>
                    </a:lnTo>
                    <a:lnTo>
                      <a:pt x="370" y="240"/>
                    </a:lnTo>
                    <a:lnTo>
                      <a:pt x="364" y="236"/>
                    </a:lnTo>
                    <a:lnTo>
                      <a:pt x="364" y="236"/>
                    </a:lnTo>
                    <a:lnTo>
                      <a:pt x="358" y="228"/>
                    </a:lnTo>
                    <a:lnTo>
                      <a:pt x="358" y="228"/>
                    </a:lnTo>
                    <a:lnTo>
                      <a:pt x="358" y="220"/>
                    </a:lnTo>
                    <a:lnTo>
                      <a:pt x="358" y="220"/>
                    </a:lnTo>
                    <a:lnTo>
                      <a:pt x="358" y="218"/>
                    </a:lnTo>
                    <a:lnTo>
                      <a:pt x="358" y="218"/>
                    </a:lnTo>
                    <a:lnTo>
                      <a:pt x="358" y="216"/>
                    </a:lnTo>
                    <a:lnTo>
                      <a:pt x="358" y="216"/>
                    </a:lnTo>
                    <a:lnTo>
                      <a:pt x="358" y="212"/>
                    </a:lnTo>
                    <a:lnTo>
                      <a:pt x="358" y="212"/>
                    </a:lnTo>
                    <a:lnTo>
                      <a:pt x="356" y="212"/>
                    </a:lnTo>
                    <a:lnTo>
                      <a:pt x="356" y="212"/>
                    </a:lnTo>
                    <a:lnTo>
                      <a:pt x="354" y="212"/>
                    </a:lnTo>
                    <a:lnTo>
                      <a:pt x="354" y="212"/>
                    </a:lnTo>
                    <a:lnTo>
                      <a:pt x="352" y="212"/>
                    </a:lnTo>
                    <a:lnTo>
                      <a:pt x="352" y="212"/>
                    </a:lnTo>
                    <a:lnTo>
                      <a:pt x="348" y="210"/>
                    </a:lnTo>
                    <a:lnTo>
                      <a:pt x="348" y="210"/>
                    </a:lnTo>
                    <a:lnTo>
                      <a:pt x="344" y="208"/>
                    </a:lnTo>
                    <a:lnTo>
                      <a:pt x="344" y="208"/>
                    </a:lnTo>
                    <a:lnTo>
                      <a:pt x="340" y="204"/>
                    </a:lnTo>
                    <a:lnTo>
                      <a:pt x="340" y="204"/>
                    </a:lnTo>
                    <a:lnTo>
                      <a:pt x="340" y="198"/>
                    </a:lnTo>
                    <a:lnTo>
                      <a:pt x="340" y="198"/>
                    </a:lnTo>
                    <a:lnTo>
                      <a:pt x="340" y="192"/>
                    </a:lnTo>
                    <a:lnTo>
                      <a:pt x="340" y="192"/>
                    </a:lnTo>
                    <a:lnTo>
                      <a:pt x="344" y="188"/>
                    </a:lnTo>
                    <a:lnTo>
                      <a:pt x="344" y="188"/>
                    </a:lnTo>
                    <a:lnTo>
                      <a:pt x="348" y="186"/>
                    </a:lnTo>
                    <a:lnTo>
                      <a:pt x="348" y="186"/>
                    </a:lnTo>
                    <a:lnTo>
                      <a:pt x="352" y="184"/>
                    </a:lnTo>
                    <a:lnTo>
                      <a:pt x="354" y="184"/>
                    </a:lnTo>
                    <a:lnTo>
                      <a:pt x="354" y="184"/>
                    </a:lnTo>
                    <a:lnTo>
                      <a:pt x="354" y="184"/>
                    </a:lnTo>
                    <a:lnTo>
                      <a:pt x="354" y="184"/>
                    </a:lnTo>
                    <a:lnTo>
                      <a:pt x="354" y="184"/>
                    </a:lnTo>
                    <a:lnTo>
                      <a:pt x="354" y="184"/>
                    </a:lnTo>
                    <a:lnTo>
                      <a:pt x="354" y="184"/>
                    </a:lnTo>
                    <a:lnTo>
                      <a:pt x="354" y="182"/>
                    </a:lnTo>
                    <a:lnTo>
                      <a:pt x="354" y="182"/>
                    </a:lnTo>
                    <a:lnTo>
                      <a:pt x="350" y="160"/>
                    </a:lnTo>
                    <a:lnTo>
                      <a:pt x="346" y="140"/>
                    </a:lnTo>
                    <a:lnTo>
                      <a:pt x="346" y="140"/>
                    </a:lnTo>
                    <a:lnTo>
                      <a:pt x="338" y="124"/>
                    </a:lnTo>
                    <a:lnTo>
                      <a:pt x="330" y="110"/>
                    </a:lnTo>
                    <a:lnTo>
                      <a:pt x="330" y="110"/>
                    </a:lnTo>
                    <a:lnTo>
                      <a:pt x="322" y="98"/>
                    </a:lnTo>
                    <a:lnTo>
                      <a:pt x="312" y="88"/>
                    </a:lnTo>
                    <a:lnTo>
                      <a:pt x="312" y="88"/>
                    </a:lnTo>
                    <a:lnTo>
                      <a:pt x="292" y="72"/>
                    </a:lnTo>
                    <a:lnTo>
                      <a:pt x="292" y="72"/>
                    </a:lnTo>
                    <a:lnTo>
                      <a:pt x="290" y="72"/>
                    </a:lnTo>
                    <a:lnTo>
                      <a:pt x="290" y="72"/>
                    </a:lnTo>
                    <a:lnTo>
                      <a:pt x="290" y="70"/>
                    </a:lnTo>
                    <a:lnTo>
                      <a:pt x="290" y="72"/>
                    </a:lnTo>
                    <a:lnTo>
                      <a:pt x="290" y="72"/>
                    </a:lnTo>
                    <a:lnTo>
                      <a:pt x="290" y="72"/>
                    </a:lnTo>
                    <a:lnTo>
                      <a:pt x="290" y="74"/>
                    </a:lnTo>
                    <a:lnTo>
                      <a:pt x="290" y="74"/>
                    </a:lnTo>
                    <a:lnTo>
                      <a:pt x="290" y="150"/>
                    </a:lnTo>
                    <a:lnTo>
                      <a:pt x="290" y="150"/>
                    </a:lnTo>
                    <a:lnTo>
                      <a:pt x="290" y="238"/>
                    </a:lnTo>
                    <a:lnTo>
                      <a:pt x="290" y="238"/>
                    </a:lnTo>
                    <a:lnTo>
                      <a:pt x="292" y="310"/>
                    </a:lnTo>
                    <a:lnTo>
                      <a:pt x="292" y="310"/>
                    </a:lnTo>
                    <a:lnTo>
                      <a:pt x="292" y="340"/>
                    </a:lnTo>
                    <a:lnTo>
                      <a:pt x="292" y="340"/>
                    </a:lnTo>
                    <a:lnTo>
                      <a:pt x="292" y="340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2" y="342"/>
                    </a:lnTo>
                    <a:lnTo>
                      <a:pt x="290" y="352"/>
                    </a:lnTo>
                    <a:lnTo>
                      <a:pt x="290" y="352"/>
                    </a:lnTo>
                    <a:lnTo>
                      <a:pt x="284" y="360"/>
                    </a:lnTo>
                    <a:lnTo>
                      <a:pt x="284" y="360"/>
                    </a:lnTo>
                    <a:lnTo>
                      <a:pt x="278" y="364"/>
                    </a:lnTo>
                    <a:lnTo>
                      <a:pt x="278" y="364"/>
                    </a:lnTo>
                    <a:lnTo>
                      <a:pt x="268" y="366"/>
                    </a:lnTo>
                    <a:lnTo>
                      <a:pt x="268" y="366"/>
                    </a:lnTo>
                    <a:lnTo>
                      <a:pt x="260" y="364"/>
                    </a:lnTo>
                    <a:lnTo>
                      <a:pt x="260" y="364"/>
                    </a:lnTo>
                    <a:lnTo>
                      <a:pt x="252" y="360"/>
                    </a:lnTo>
                    <a:lnTo>
                      <a:pt x="252" y="360"/>
                    </a:lnTo>
                    <a:lnTo>
                      <a:pt x="248" y="352"/>
                    </a:lnTo>
                    <a:lnTo>
                      <a:pt x="248" y="352"/>
                    </a:lnTo>
                    <a:lnTo>
                      <a:pt x="246" y="344"/>
                    </a:lnTo>
                    <a:lnTo>
                      <a:pt x="246" y="330"/>
                    </a:lnTo>
                    <a:lnTo>
                      <a:pt x="246" y="316"/>
                    </a:lnTo>
                    <a:lnTo>
                      <a:pt x="246" y="300"/>
                    </a:lnTo>
                    <a:lnTo>
                      <a:pt x="246" y="286"/>
                    </a:lnTo>
                    <a:lnTo>
                      <a:pt x="246" y="286"/>
                    </a:lnTo>
                    <a:lnTo>
                      <a:pt x="244" y="278"/>
                    </a:lnTo>
                    <a:lnTo>
                      <a:pt x="242" y="270"/>
                    </a:lnTo>
                    <a:lnTo>
                      <a:pt x="242" y="270"/>
                    </a:lnTo>
                    <a:lnTo>
                      <a:pt x="238" y="262"/>
                    </a:lnTo>
                    <a:lnTo>
                      <a:pt x="232" y="256"/>
                    </a:lnTo>
                    <a:lnTo>
                      <a:pt x="232" y="256"/>
                    </a:lnTo>
                    <a:lnTo>
                      <a:pt x="226" y="250"/>
                    </a:lnTo>
                    <a:lnTo>
                      <a:pt x="218" y="246"/>
                    </a:lnTo>
                    <a:lnTo>
                      <a:pt x="218" y="246"/>
                    </a:lnTo>
                    <a:lnTo>
                      <a:pt x="210" y="244"/>
                    </a:lnTo>
                    <a:lnTo>
                      <a:pt x="200" y="244"/>
                    </a:lnTo>
                    <a:lnTo>
                      <a:pt x="200" y="244"/>
                    </a:lnTo>
                    <a:lnTo>
                      <a:pt x="192" y="244"/>
                    </a:lnTo>
                    <a:lnTo>
                      <a:pt x="184" y="246"/>
                    </a:lnTo>
                    <a:lnTo>
                      <a:pt x="184" y="246"/>
                    </a:lnTo>
                    <a:lnTo>
                      <a:pt x="176" y="250"/>
                    </a:lnTo>
                    <a:lnTo>
                      <a:pt x="170" y="254"/>
                    </a:lnTo>
                    <a:lnTo>
                      <a:pt x="170" y="254"/>
                    </a:lnTo>
                    <a:lnTo>
                      <a:pt x="164" y="260"/>
                    </a:lnTo>
                    <a:lnTo>
                      <a:pt x="160" y="268"/>
                    </a:lnTo>
                    <a:lnTo>
                      <a:pt x="160" y="268"/>
                    </a:lnTo>
                    <a:lnTo>
                      <a:pt x="158" y="276"/>
                    </a:lnTo>
                    <a:lnTo>
                      <a:pt x="156" y="284"/>
                    </a:lnTo>
                    <a:lnTo>
                      <a:pt x="156" y="298"/>
                    </a:lnTo>
                    <a:lnTo>
                      <a:pt x="156" y="314"/>
                    </a:lnTo>
                    <a:lnTo>
                      <a:pt x="156" y="328"/>
                    </a:lnTo>
                    <a:lnTo>
                      <a:pt x="156" y="344"/>
                    </a:lnTo>
                    <a:lnTo>
                      <a:pt x="156" y="344"/>
                    </a:lnTo>
                    <a:lnTo>
                      <a:pt x="154" y="352"/>
                    </a:lnTo>
                    <a:lnTo>
                      <a:pt x="154" y="352"/>
                    </a:lnTo>
                    <a:lnTo>
                      <a:pt x="148" y="360"/>
                    </a:lnTo>
                    <a:lnTo>
                      <a:pt x="148" y="360"/>
                    </a:lnTo>
                    <a:lnTo>
                      <a:pt x="142" y="364"/>
                    </a:lnTo>
                    <a:lnTo>
                      <a:pt x="142" y="364"/>
                    </a:lnTo>
                    <a:lnTo>
                      <a:pt x="132" y="366"/>
                    </a:lnTo>
                    <a:lnTo>
                      <a:pt x="132" y="366"/>
                    </a:lnTo>
                    <a:lnTo>
                      <a:pt x="124" y="364"/>
                    </a:lnTo>
                    <a:lnTo>
                      <a:pt x="124" y="364"/>
                    </a:lnTo>
                    <a:lnTo>
                      <a:pt x="116" y="360"/>
                    </a:lnTo>
                    <a:lnTo>
                      <a:pt x="116" y="360"/>
                    </a:lnTo>
                    <a:lnTo>
                      <a:pt x="112" y="352"/>
                    </a:lnTo>
                    <a:lnTo>
                      <a:pt x="112" y="35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110" y="340"/>
                    </a:lnTo>
                    <a:lnTo>
                      <a:pt x="110" y="340"/>
                    </a:lnTo>
                    <a:lnTo>
                      <a:pt x="110" y="340"/>
                    </a:lnTo>
                    <a:lnTo>
                      <a:pt x="110" y="340"/>
                    </a:lnTo>
                    <a:lnTo>
                      <a:pt x="110" y="306"/>
                    </a:lnTo>
                    <a:lnTo>
                      <a:pt x="110" y="306"/>
                    </a:lnTo>
                    <a:lnTo>
                      <a:pt x="110" y="226"/>
                    </a:lnTo>
                    <a:lnTo>
                      <a:pt x="110" y="226"/>
                    </a:lnTo>
                    <a:lnTo>
                      <a:pt x="112" y="138"/>
                    </a:lnTo>
                    <a:lnTo>
                      <a:pt x="112" y="138"/>
                    </a:lnTo>
                    <a:lnTo>
                      <a:pt x="112" y="72"/>
                    </a:lnTo>
                    <a:lnTo>
                      <a:pt x="112" y="70"/>
                    </a:lnTo>
                    <a:lnTo>
                      <a:pt x="112" y="70"/>
                    </a:lnTo>
                    <a:lnTo>
                      <a:pt x="112" y="70"/>
                    </a:lnTo>
                    <a:lnTo>
                      <a:pt x="112" y="68"/>
                    </a:lnTo>
                    <a:lnTo>
                      <a:pt x="112" y="70"/>
                    </a:lnTo>
                    <a:lnTo>
                      <a:pt x="112" y="70"/>
                    </a:lnTo>
                    <a:lnTo>
                      <a:pt x="110" y="70"/>
                    </a:lnTo>
                    <a:lnTo>
                      <a:pt x="110" y="70"/>
                    </a:lnTo>
                    <a:lnTo>
                      <a:pt x="110" y="70"/>
                    </a:lnTo>
                    <a:lnTo>
                      <a:pt x="92" y="86"/>
                    </a:lnTo>
                    <a:lnTo>
                      <a:pt x="92" y="86"/>
                    </a:lnTo>
                    <a:lnTo>
                      <a:pt x="82" y="96"/>
                    </a:lnTo>
                    <a:lnTo>
                      <a:pt x="74" y="106"/>
                    </a:lnTo>
                    <a:lnTo>
                      <a:pt x="74" y="106"/>
                    </a:lnTo>
                    <a:lnTo>
                      <a:pt x="66" y="122"/>
                    </a:lnTo>
                    <a:lnTo>
                      <a:pt x="60" y="138"/>
                    </a:lnTo>
                    <a:lnTo>
                      <a:pt x="60" y="138"/>
                    </a:lnTo>
                    <a:lnTo>
                      <a:pt x="54" y="158"/>
                    </a:lnTo>
                    <a:lnTo>
                      <a:pt x="50" y="182"/>
                    </a:lnTo>
                    <a:lnTo>
                      <a:pt x="50" y="184"/>
                    </a:lnTo>
                    <a:lnTo>
                      <a:pt x="50" y="184"/>
                    </a:lnTo>
                    <a:lnTo>
                      <a:pt x="50" y="184"/>
                    </a:lnTo>
                    <a:lnTo>
                      <a:pt x="50" y="184"/>
                    </a:lnTo>
                    <a:lnTo>
                      <a:pt x="50" y="184"/>
                    </a:lnTo>
                    <a:lnTo>
                      <a:pt x="50" y="184"/>
                    </a:lnTo>
                    <a:lnTo>
                      <a:pt x="50" y="184"/>
                    </a:lnTo>
                    <a:lnTo>
                      <a:pt x="52" y="184"/>
                    </a:lnTo>
                    <a:lnTo>
                      <a:pt x="52" y="184"/>
                    </a:lnTo>
                    <a:lnTo>
                      <a:pt x="56" y="186"/>
                    </a:lnTo>
                    <a:lnTo>
                      <a:pt x="56" y="186"/>
                    </a:lnTo>
                    <a:lnTo>
                      <a:pt x="60" y="188"/>
                    </a:lnTo>
                    <a:lnTo>
                      <a:pt x="60" y="188"/>
                    </a:lnTo>
                    <a:lnTo>
                      <a:pt x="64" y="192"/>
                    </a:lnTo>
                    <a:lnTo>
                      <a:pt x="64" y="192"/>
                    </a:lnTo>
                    <a:lnTo>
                      <a:pt x="64" y="198"/>
                    </a:lnTo>
                    <a:lnTo>
                      <a:pt x="64" y="198"/>
                    </a:lnTo>
                    <a:lnTo>
                      <a:pt x="64" y="204"/>
                    </a:lnTo>
                    <a:lnTo>
                      <a:pt x="64" y="204"/>
                    </a:lnTo>
                    <a:lnTo>
                      <a:pt x="60" y="208"/>
                    </a:lnTo>
                    <a:lnTo>
                      <a:pt x="60" y="208"/>
                    </a:lnTo>
                    <a:lnTo>
                      <a:pt x="56" y="210"/>
                    </a:lnTo>
                    <a:lnTo>
                      <a:pt x="56" y="210"/>
                    </a:lnTo>
                    <a:lnTo>
                      <a:pt x="52" y="212"/>
                    </a:lnTo>
                    <a:lnTo>
                      <a:pt x="50" y="212"/>
                    </a:lnTo>
                    <a:lnTo>
                      <a:pt x="50" y="212"/>
                    </a:lnTo>
                    <a:lnTo>
                      <a:pt x="48" y="212"/>
                    </a:lnTo>
                    <a:lnTo>
                      <a:pt x="48" y="212"/>
                    </a:lnTo>
                    <a:lnTo>
                      <a:pt x="46" y="214"/>
                    </a:lnTo>
                    <a:lnTo>
                      <a:pt x="46" y="216"/>
                    </a:lnTo>
                    <a:lnTo>
                      <a:pt x="46" y="218"/>
                    </a:lnTo>
                    <a:lnTo>
                      <a:pt x="46" y="220"/>
                    </a:lnTo>
                    <a:lnTo>
                      <a:pt x="46" y="220"/>
                    </a:lnTo>
                    <a:lnTo>
                      <a:pt x="46" y="228"/>
                    </a:lnTo>
                    <a:lnTo>
                      <a:pt x="46" y="228"/>
                    </a:lnTo>
                    <a:lnTo>
                      <a:pt x="40" y="236"/>
                    </a:lnTo>
                    <a:lnTo>
                      <a:pt x="40" y="236"/>
                    </a:lnTo>
                    <a:lnTo>
                      <a:pt x="34" y="240"/>
                    </a:lnTo>
                    <a:lnTo>
                      <a:pt x="34" y="240"/>
                    </a:lnTo>
                    <a:lnTo>
                      <a:pt x="24" y="242"/>
                    </a:lnTo>
                    <a:lnTo>
                      <a:pt x="24" y="242"/>
                    </a:lnTo>
                    <a:lnTo>
                      <a:pt x="16" y="240"/>
                    </a:lnTo>
                    <a:lnTo>
                      <a:pt x="16" y="240"/>
                    </a:lnTo>
                    <a:lnTo>
                      <a:pt x="8" y="236"/>
                    </a:lnTo>
                    <a:lnTo>
                      <a:pt x="8" y="236"/>
                    </a:lnTo>
                    <a:lnTo>
                      <a:pt x="4" y="228"/>
                    </a:lnTo>
                    <a:lnTo>
                      <a:pt x="4" y="228"/>
                    </a:lnTo>
                    <a:lnTo>
                      <a:pt x="2" y="220"/>
                    </a:lnTo>
                    <a:lnTo>
                      <a:pt x="2" y="220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78" name="Freeform 173"/>
              <p:cNvSpPr>
                <a:spLocks/>
              </p:cNvSpPr>
              <p:nvPr/>
            </p:nvSpPr>
            <p:spPr bwMode="auto">
              <a:xfrm>
                <a:off x="5321300" y="3005138"/>
                <a:ext cx="101600" cy="111125"/>
              </a:xfrm>
              <a:custGeom>
                <a:avLst/>
                <a:gdLst>
                  <a:gd name="T0" fmla="*/ 50 w 64"/>
                  <a:gd name="T1" fmla="*/ 8 h 70"/>
                  <a:gd name="T2" fmla="*/ 50 w 64"/>
                  <a:gd name="T3" fmla="*/ 8 h 70"/>
                  <a:gd name="T4" fmla="*/ 48 w 64"/>
                  <a:gd name="T5" fmla="*/ 8 h 70"/>
                  <a:gd name="T6" fmla="*/ 48 w 64"/>
                  <a:gd name="T7" fmla="*/ 8 h 70"/>
                  <a:gd name="T8" fmla="*/ 48 w 64"/>
                  <a:gd name="T9" fmla="*/ 8 h 70"/>
                  <a:gd name="T10" fmla="*/ 48 w 64"/>
                  <a:gd name="T11" fmla="*/ 8 h 70"/>
                  <a:gd name="T12" fmla="*/ 48 w 64"/>
                  <a:gd name="T13" fmla="*/ 6 h 70"/>
                  <a:gd name="T14" fmla="*/ 48 w 64"/>
                  <a:gd name="T15" fmla="*/ 6 h 70"/>
                  <a:gd name="T16" fmla="*/ 38 w 64"/>
                  <a:gd name="T17" fmla="*/ 4 h 70"/>
                  <a:gd name="T18" fmla="*/ 14 w 64"/>
                  <a:gd name="T19" fmla="*/ 2 h 70"/>
                  <a:gd name="T20" fmla="*/ 2 w 64"/>
                  <a:gd name="T21" fmla="*/ 0 h 70"/>
                  <a:gd name="T22" fmla="*/ 0 w 64"/>
                  <a:gd name="T23" fmla="*/ 12 h 70"/>
                  <a:gd name="T24" fmla="*/ 0 w 64"/>
                  <a:gd name="T25" fmla="*/ 22 h 70"/>
                  <a:gd name="T26" fmla="*/ 0 w 64"/>
                  <a:gd name="T27" fmla="*/ 34 h 70"/>
                  <a:gd name="T28" fmla="*/ 0 w 64"/>
                  <a:gd name="T29" fmla="*/ 46 h 70"/>
                  <a:gd name="T30" fmla="*/ 0 w 64"/>
                  <a:gd name="T31" fmla="*/ 56 h 70"/>
                  <a:gd name="T32" fmla="*/ 6 w 64"/>
                  <a:gd name="T33" fmla="*/ 62 h 70"/>
                  <a:gd name="T34" fmla="*/ 14 w 64"/>
                  <a:gd name="T35" fmla="*/ 68 h 70"/>
                  <a:gd name="T36" fmla="*/ 22 w 64"/>
                  <a:gd name="T37" fmla="*/ 70 h 70"/>
                  <a:gd name="T38" fmla="*/ 32 w 64"/>
                  <a:gd name="T39" fmla="*/ 68 h 70"/>
                  <a:gd name="T40" fmla="*/ 40 w 64"/>
                  <a:gd name="T41" fmla="*/ 62 h 70"/>
                  <a:gd name="T42" fmla="*/ 44 w 64"/>
                  <a:gd name="T43" fmla="*/ 56 h 70"/>
                  <a:gd name="T44" fmla="*/ 46 w 64"/>
                  <a:gd name="T45" fmla="*/ 46 h 70"/>
                  <a:gd name="T46" fmla="*/ 46 w 64"/>
                  <a:gd name="T47" fmla="*/ 46 h 70"/>
                  <a:gd name="T48" fmla="*/ 46 w 64"/>
                  <a:gd name="T49" fmla="*/ 44 h 70"/>
                  <a:gd name="T50" fmla="*/ 46 w 64"/>
                  <a:gd name="T51" fmla="*/ 42 h 70"/>
                  <a:gd name="T52" fmla="*/ 46 w 64"/>
                  <a:gd name="T53" fmla="*/ 38 h 70"/>
                  <a:gd name="T54" fmla="*/ 48 w 64"/>
                  <a:gd name="T55" fmla="*/ 38 h 70"/>
                  <a:gd name="T56" fmla="*/ 48 w 64"/>
                  <a:gd name="T57" fmla="*/ 38 h 70"/>
                  <a:gd name="T58" fmla="*/ 50 w 64"/>
                  <a:gd name="T59" fmla="*/ 38 h 70"/>
                  <a:gd name="T60" fmla="*/ 50 w 64"/>
                  <a:gd name="T61" fmla="*/ 38 h 70"/>
                  <a:gd name="T62" fmla="*/ 56 w 64"/>
                  <a:gd name="T63" fmla="*/ 38 h 70"/>
                  <a:gd name="T64" fmla="*/ 60 w 64"/>
                  <a:gd name="T65" fmla="*/ 34 h 70"/>
                  <a:gd name="T66" fmla="*/ 64 w 64"/>
                  <a:gd name="T67" fmla="*/ 30 h 70"/>
                  <a:gd name="T68" fmla="*/ 64 w 64"/>
                  <a:gd name="T69" fmla="*/ 24 h 70"/>
                  <a:gd name="T70" fmla="*/ 64 w 64"/>
                  <a:gd name="T71" fmla="*/ 18 h 70"/>
                  <a:gd name="T72" fmla="*/ 60 w 64"/>
                  <a:gd name="T73" fmla="*/ 14 h 70"/>
                  <a:gd name="T74" fmla="*/ 56 w 64"/>
                  <a:gd name="T75" fmla="*/ 10 h 70"/>
                  <a:gd name="T76" fmla="*/ 50 w 64"/>
                  <a:gd name="T77" fmla="*/ 8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4" h="70">
                    <a:moveTo>
                      <a:pt x="50" y="8"/>
                    </a:moveTo>
                    <a:lnTo>
                      <a:pt x="50" y="8"/>
                    </a:lnTo>
                    <a:lnTo>
                      <a:pt x="50" y="8"/>
                    </a:lnTo>
                    <a:lnTo>
                      <a:pt x="50" y="8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8" y="8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50" y="4"/>
                    </a:lnTo>
                    <a:lnTo>
                      <a:pt x="38" y="4"/>
                    </a:lnTo>
                    <a:lnTo>
                      <a:pt x="26" y="2"/>
                    </a:lnTo>
                    <a:lnTo>
                      <a:pt x="14" y="2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0" y="46"/>
                    </a:lnTo>
                    <a:lnTo>
                      <a:pt x="0" y="46"/>
                    </a:lnTo>
                    <a:lnTo>
                      <a:pt x="0" y="56"/>
                    </a:lnTo>
                    <a:lnTo>
                      <a:pt x="0" y="56"/>
                    </a:lnTo>
                    <a:lnTo>
                      <a:pt x="6" y="62"/>
                    </a:lnTo>
                    <a:lnTo>
                      <a:pt x="6" y="62"/>
                    </a:lnTo>
                    <a:lnTo>
                      <a:pt x="14" y="68"/>
                    </a:lnTo>
                    <a:lnTo>
                      <a:pt x="14" y="68"/>
                    </a:lnTo>
                    <a:lnTo>
                      <a:pt x="22" y="70"/>
                    </a:lnTo>
                    <a:lnTo>
                      <a:pt x="22" y="70"/>
                    </a:lnTo>
                    <a:lnTo>
                      <a:pt x="32" y="68"/>
                    </a:lnTo>
                    <a:lnTo>
                      <a:pt x="32" y="68"/>
                    </a:lnTo>
                    <a:lnTo>
                      <a:pt x="40" y="62"/>
                    </a:lnTo>
                    <a:lnTo>
                      <a:pt x="40" y="62"/>
                    </a:lnTo>
                    <a:lnTo>
                      <a:pt x="44" y="56"/>
                    </a:lnTo>
                    <a:lnTo>
                      <a:pt x="44" y="56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6" y="44"/>
                    </a:lnTo>
                    <a:lnTo>
                      <a:pt x="46" y="44"/>
                    </a:lnTo>
                    <a:lnTo>
                      <a:pt x="46" y="42"/>
                    </a:lnTo>
                    <a:lnTo>
                      <a:pt x="46" y="42"/>
                    </a:lnTo>
                    <a:lnTo>
                      <a:pt x="46" y="38"/>
                    </a:lnTo>
                    <a:lnTo>
                      <a:pt x="46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50" y="38"/>
                    </a:lnTo>
                    <a:lnTo>
                      <a:pt x="50" y="38"/>
                    </a:lnTo>
                    <a:lnTo>
                      <a:pt x="50" y="38"/>
                    </a:lnTo>
                    <a:lnTo>
                      <a:pt x="50" y="38"/>
                    </a:lnTo>
                    <a:lnTo>
                      <a:pt x="56" y="38"/>
                    </a:lnTo>
                    <a:lnTo>
                      <a:pt x="56" y="38"/>
                    </a:lnTo>
                    <a:lnTo>
                      <a:pt x="60" y="34"/>
                    </a:lnTo>
                    <a:lnTo>
                      <a:pt x="60" y="34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18"/>
                    </a:lnTo>
                    <a:lnTo>
                      <a:pt x="64" y="18"/>
                    </a:lnTo>
                    <a:lnTo>
                      <a:pt x="60" y="14"/>
                    </a:lnTo>
                    <a:lnTo>
                      <a:pt x="60" y="14"/>
                    </a:lnTo>
                    <a:lnTo>
                      <a:pt x="56" y="10"/>
                    </a:lnTo>
                    <a:lnTo>
                      <a:pt x="56" y="10"/>
                    </a:lnTo>
                    <a:lnTo>
                      <a:pt x="50" y="8"/>
                    </a:lnTo>
                    <a:lnTo>
                      <a:pt x="50" y="8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79" name="Freeform 174"/>
              <p:cNvSpPr>
                <a:spLocks noEditPoints="1"/>
              </p:cNvSpPr>
              <p:nvPr/>
            </p:nvSpPr>
            <p:spPr bwMode="auto">
              <a:xfrm>
                <a:off x="5318125" y="3005138"/>
                <a:ext cx="107950" cy="111125"/>
              </a:xfrm>
              <a:custGeom>
                <a:avLst/>
                <a:gdLst>
                  <a:gd name="T0" fmla="*/ 2 w 68"/>
                  <a:gd name="T1" fmla="*/ 12 h 70"/>
                  <a:gd name="T2" fmla="*/ 0 w 68"/>
                  <a:gd name="T3" fmla="*/ 22 h 70"/>
                  <a:gd name="T4" fmla="*/ 0 w 68"/>
                  <a:gd name="T5" fmla="*/ 46 h 70"/>
                  <a:gd name="T6" fmla="*/ 2 w 68"/>
                  <a:gd name="T7" fmla="*/ 56 h 70"/>
                  <a:gd name="T8" fmla="*/ 16 w 68"/>
                  <a:gd name="T9" fmla="*/ 68 h 70"/>
                  <a:gd name="T10" fmla="*/ 24 w 68"/>
                  <a:gd name="T11" fmla="*/ 70 h 70"/>
                  <a:gd name="T12" fmla="*/ 42 w 68"/>
                  <a:gd name="T13" fmla="*/ 64 h 70"/>
                  <a:gd name="T14" fmla="*/ 48 w 68"/>
                  <a:gd name="T15" fmla="*/ 56 h 70"/>
                  <a:gd name="T16" fmla="*/ 50 w 68"/>
                  <a:gd name="T17" fmla="*/ 46 h 70"/>
                  <a:gd name="T18" fmla="*/ 50 w 68"/>
                  <a:gd name="T19" fmla="*/ 44 h 70"/>
                  <a:gd name="T20" fmla="*/ 50 w 68"/>
                  <a:gd name="T21" fmla="*/ 40 h 70"/>
                  <a:gd name="T22" fmla="*/ 50 w 68"/>
                  <a:gd name="T23" fmla="*/ 40 h 70"/>
                  <a:gd name="T24" fmla="*/ 52 w 68"/>
                  <a:gd name="T25" fmla="*/ 40 h 70"/>
                  <a:gd name="T26" fmla="*/ 52 w 68"/>
                  <a:gd name="T27" fmla="*/ 40 h 70"/>
                  <a:gd name="T28" fmla="*/ 62 w 68"/>
                  <a:gd name="T29" fmla="*/ 36 h 70"/>
                  <a:gd name="T30" fmla="*/ 66 w 68"/>
                  <a:gd name="T31" fmla="*/ 30 h 70"/>
                  <a:gd name="T32" fmla="*/ 66 w 68"/>
                  <a:gd name="T33" fmla="*/ 18 h 70"/>
                  <a:gd name="T34" fmla="*/ 62 w 68"/>
                  <a:gd name="T35" fmla="*/ 12 h 70"/>
                  <a:gd name="T36" fmla="*/ 52 w 68"/>
                  <a:gd name="T37" fmla="*/ 8 h 70"/>
                  <a:gd name="T38" fmla="*/ 52 w 68"/>
                  <a:gd name="T39" fmla="*/ 8 h 70"/>
                  <a:gd name="T40" fmla="*/ 52 w 68"/>
                  <a:gd name="T41" fmla="*/ 6 h 70"/>
                  <a:gd name="T42" fmla="*/ 52 w 68"/>
                  <a:gd name="T43" fmla="*/ 6 h 70"/>
                  <a:gd name="T44" fmla="*/ 52 w 68"/>
                  <a:gd name="T45" fmla="*/ 4 h 70"/>
                  <a:gd name="T46" fmla="*/ 52 w 68"/>
                  <a:gd name="T47" fmla="*/ 4 h 70"/>
                  <a:gd name="T48" fmla="*/ 28 w 68"/>
                  <a:gd name="T49" fmla="*/ 2 h 70"/>
                  <a:gd name="T50" fmla="*/ 4 w 68"/>
                  <a:gd name="T51" fmla="*/ 0 h 70"/>
                  <a:gd name="T52" fmla="*/ 4 w 68"/>
                  <a:gd name="T53" fmla="*/ 0 h 70"/>
                  <a:gd name="T54" fmla="*/ 2 w 68"/>
                  <a:gd name="T55" fmla="*/ 34 h 70"/>
                  <a:gd name="T56" fmla="*/ 2 w 68"/>
                  <a:gd name="T57" fmla="*/ 24 h 70"/>
                  <a:gd name="T58" fmla="*/ 6 w 68"/>
                  <a:gd name="T59" fmla="*/ 2 h 70"/>
                  <a:gd name="T60" fmla="*/ 12 w 68"/>
                  <a:gd name="T61" fmla="*/ 2 h 70"/>
                  <a:gd name="T62" fmla="*/ 42 w 68"/>
                  <a:gd name="T63" fmla="*/ 6 h 70"/>
                  <a:gd name="T64" fmla="*/ 50 w 68"/>
                  <a:gd name="T65" fmla="*/ 6 h 70"/>
                  <a:gd name="T66" fmla="*/ 50 w 68"/>
                  <a:gd name="T67" fmla="*/ 8 h 70"/>
                  <a:gd name="T68" fmla="*/ 50 w 68"/>
                  <a:gd name="T69" fmla="*/ 10 h 70"/>
                  <a:gd name="T70" fmla="*/ 50 w 68"/>
                  <a:gd name="T71" fmla="*/ 10 h 70"/>
                  <a:gd name="T72" fmla="*/ 50 w 68"/>
                  <a:gd name="T73" fmla="*/ 10 h 70"/>
                  <a:gd name="T74" fmla="*/ 52 w 68"/>
                  <a:gd name="T75" fmla="*/ 10 h 70"/>
                  <a:gd name="T76" fmla="*/ 56 w 68"/>
                  <a:gd name="T77" fmla="*/ 12 h 70"/>
                  <a:gd name="T78" fmla="*/ 64 w 68"/>
                  <a:gd name="T79" fmla="*/ 18 h 70"/>
                  <a:gd name="T80" fmla="*/ 66 w 68"/>
                  <a:gd name="T81" fmla="*/ 24 h 70"/>
                  <a:gd name="T82" fmla="*/ 62 w 68"/>
                  <a:gd name="T83" fmla="*/ 34 h 70"/>
                  <a:gd name="T84" fmla="*/ 56 w 68"/>
                  <a:gd name="T85" fmla="*/ 36 h 70"/>
                  <a:gd name="T86" fmla="*/ 50 w 68"/>
                  <a:gd name="T87" fmla="*/ 38 h 70"/>
                  <a:gd name="T88" fmla="*/ 48 w 68"/>
                  <a:gd name="T89" fmla="*/ 40 h 70"/>
                  <a:gd name="T90" fmla="*/ 46 w 68"/>
                  <a:gd name="T91" fmla="*/ 46 h 70"/>
                  <a:gd name="T92" fmla="*/ 46 w 68"/>
                  <a:gd name="T93" fmla="*/ 54 h 70"/>
                  <a:gd name="T94" fmla="*/ 34 w 68"/>
                  <a:gd name="T95" fmla="*/ 66 h 70"/>
                  <a:gd name="T96" fmla="*/ 24 w 68"/>
                  <a:gd name="T97" fmla="*/ 68 h 70"/>
                  <a:gd name="T98" fmla="*/ 8 w 68"/>
                  <a:gd name="T99" fmla="*/ 62 h 70"/>
                  <a:gd name="T100" fmla="*/ 4 w 68"/>
                  <a:gd name="T101" fmla="*/ 54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68" h="70">
                    <a:moveTo>
                      <a:pt x="4" y="0"/>
                    </a:moveTo>
                    <a:lnTo>
                      <a:pt x="4" y="0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0" y="46"/>
                    </a:lnTo>
                    <a:lnTo>
                      <a:pt x="0" y="46"/>
                    </a:lnTo>
                    <a:lnTo>
                      <a:pt x="2" y="56"/>
                    </a:lnTo>
                    <a:lnTo>
                      <a:pt x="2" y="56"/>
                    </a:lnTo>
                    <a:lnTo>
                      <a:pt x="8" y="64"/>
                    </a:lnTo>
                    <a:lnTo>
                      <a:pt x="8" y="64"/>
                    </a:lnTo>
                    <a:lnTo>
                      <a:pt x="16" y="68"/>
                    </a:lnTo>
                    <a:lnTo>
                      <a:pt x="16" y="68"/>
                    </a:lnTo>
                    <a:lnTo>
                      <a:pt x="24" y="70"/>
                    </a:lnTo>
                    <a:lnTo>
                      <a:pt x="24" y="70"/>
                    </a:lnTo>
                    <a:lnTo>
                      <a:pt x="34" y="68"/>
                    </a:lnTo>
                    <a:lnTo>
                      <a:pt x="34" y="68"/>
                    </a:lnTo>
                    <a:lnTo>
                      <a:pt x="42" y="64"/>
                    </a:lnTo>
                    <a:lnTo>
                      <a:pt x="42" y="64"/>
                    </a:lnTo>
                    <a:lnTo>
                      <a:pt x="48" y="56"/>
                    </a:lnTo>
                    <a:lnTo>
                      <a:pt x="48" y="56"/>
                    </a:lnTo>
                    <a:lnTo>
                      <a:pt x="50" y="46"/>
                    </a:lnTo>
                    <a:lnTo>
                      <a:pt x="50" y="46"/>
                    </a:lnTo>
                    <a:lnTo>
                      <a:pt x="50" y="46"/>
                    </a:lnTo>
                    <a:lnTo>
                      <a:pt x="50" y="46"/>
                    </a:lnTo>
                    <a:lnTo>
                      <a:pt x="50" y="44"/>
                    </a:lnTo>
                    <a:lnTo>
                      <a:pt x="50" y="44"/>
                    </a:lnTo>
                    <a:lnTo>
                      <a:pt x="50" y="42"/>
                    </a:lnTo>
                    <a:lnTo>
                      <a:pt x="50" y="42"/>
                    </a:lnTo>
                    <a:lnTo>
                      <a:pt x="50" y="40"/>
                    </a:lnTo>
                    <a:lnTo>
                      <a:pt x="50" y="40"/>
                    </a:lnTo>
                    <a:lnTo>
                      <a:pt x="50" y="40"/>
                    </a:lnTo>
                    <a:lnTo>
                      <a:pt x="50" y="40"/>
                    </a:lnTo>
                    <a:lnTo>
                      <a:pt x="50" y="40"/>
                    </a:lnTo>
                    <a:lnTo>
                      <a:pt x="50" y="40"/>
                    </a:lnTo>
                    <a:lnTo>
                      <a:pt x="52" y="40"/>
                    </a:lnTo>
                    <a:lnTo>
                      <a:pt x="52" y="40"/>
                    </a:lnTo>
                    <a:lnTo>
                      <a:pt x="52" y="40"/>
                    </a:lnTo>
                    <a:lnTo>
                      <a:pt x="52" y="40"/>
                    </a:lnTo>
                    <a:lnTo>
                      <a:pt x="58" y="38"/>
                    </a:lnTo>
                    <a:lnTo>
                      <a:pt x="58" y="38"/>
                    </a:lnTo>
                    <a:lnTo>
                      <a:pt x="62" y="36"/>
                    </a:lnTo>
                    <a:lnTo>
                      <a:pt x="62" y="36"/>
                    </a:lnTo>
                    <a:lnTo>
                      <a:pt x="66" y="30"/>
                    </a:lnTo>
                    <a:lnTo>
                      <a:pt x="66" y="30"/>
                    </a:lnTo>
                    <a:lnTo>
                      <a:pt x="68" y="24"/>
                    </a:lnTo>
                    <a:lnTo>
                      <a:pt x="68" y="24"/>
                    </a:lnTo>
                    <a:lnTo>
                      <a:pt x="66" y="18"/>
                    </a:lnTo>
                    <a:lnTo>
                      <a:pt x="66" y="18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2" y="8"/>
                    </a:lnTo>
                    <a:lnTo>
                      <a:pt x="52" y="8"/>
                    </a:lnTo>
                    <a:lnTo>
                      <a:pt x="52" y="8"/>
                    </a:lnTo>
                    <a:lnTo>
                      <a:pt x="52" y="8"/>
                    </a:lnTo>
                    <a:lnTo>
                      <a:pt x="52" y="6"/>
                    </a:lnTo>
                    <a:lnTo>
                      <a:pt x="52" y="6"/>
                    </a:lnTo>
                    <a:lnTo>
                      <a:pt x="52" y="6"/>
                    </a:lnTo>
                    <a:lnTo>
                      <a:pt x="52" y="6"/>
                    </a:lnTo>
                    <a:lnTo>
                      <a:pt x="52" y="6"/>
                    </a:lnTo>
                    <a:lnTo>
                      <a:pt x="52" y="6"/>
                    </a:lnTo>
                    <a:lnTo>
                      <a:pt x="52" y="6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40" y="2"/>
                    </a:lnTo>
                    <a:lnTo>
                      <a:pt x="28" y="2"/>
                    </a:lnTo>
                    <a:lnTo>
                      <a:pt x="16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  <a:moveTo>
                      <a:pt x="2" y="46"/>
                    </a:moveTo>
                    <a:lnTo>
                      <a:pt x="2" y="46"/>
                    </a:lnTo>
                    <a:lnTo>
                      <a:pt x="2" y="34"/>
                    </a:lnTo>
                    <a:lnTo>
                      <a:pt x="2" y="34"/>
                    </a:lnTo>
                    <a:lnTo>
                      <a:pt x="2" y="24"/>
                    </a:lnTo>
                    <a:lnTo>
                      <a:pt x="2" y="24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42" y="6"/>
                    </a:lnTo>
                    <a:lnTo>
                      <a:pt x="42" y="6"/>
                    </a:lnTo>
                    <a:lnTo>
                      <a:pt x="50" y="6"/>
                    </a:lnTo>
                    <a:lnTo>
                      <a:pt x="50" y="6"/>
                    </a:lnTo>
                    <a:lnTo>
                      <a:pt x="50" y="6"/>
                    </a:lnTo>
                    <a:lnTo>
                      <a:pt x="50" y="6"/>
                    </a:lnTo>
                    <a:lnTo>
                      <a:pt x="50" y="8"/>
                    </a:lnTo>
                    <a:lnTo>
                      <a:pt x="50" y="8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52" y="10"/>
                    </a:lnTo>
                    <a:lnTo>
                      <a:pt x="56" y="12"/>
                    </a:lnTo>
                    <a:lnTo>
                      <a:pt x="56" y="12"/>
                    </a:lnTo>
                    <a:lnTo>
                      <a:pt x="62" y="14"/>
                    </a:lnTo>
                    <a:lnTo>
                      <a:pt x="62" y="14"/>
                    </a:lnTo>
                    <a:lnTo>
                      <a:pt x="64" y="18"/>
                    </a:lnTo>
                    <a:lnTo>
                      <a:pt x="64" y="18"/>
                    </a:lnTo>
                    <a:lnTo>
                      <a:pt x="66" y="24"/>
                    </a:lnTo>
                    <a:lnTo>
                      <a:pt x="66" y="24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2" y="34"/>
                    </a:lnTo>
                    <a:lnTo>
                      <a:pt x="62" y="34"/>
                    </a:lnTo>
                    <a:lnTo>
                      <a:pt x="56" y="36"/>
                    </a:lnTo>
                    <a:lnTo>
                      <a:pt x="56" y="36"/>
                    </a:lnTo>
                    <a:lnTo>
                      <a:pt x="52" y="38"/>
                    </a:lnTo>
                    <a:lnTo>
                      <a:pt x="50" y="38"/>
                    </a:lnTo>
                    <a:lnTo>
                      <a:pt x="50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8" y="40"/>
                    </a:lnTo>
                    <a:lnTo>
                      <a:pt x="48" y="42"/>
                    </a:lnTo>
                    <a:lnTo>
                      <a:pt x="48" y="44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6" y="54"/>
                    </a:lnTo>
                    <a:lnTo>
                      <a:pt x="46" y="54"/>
                    </a:lnTo>
                    <a:lnTo>
                      <a:pt x="40" y="62"/>
                    </a:lnTo>
                    <a:lnTo>
                      <a:pt x="40" y="62"/>
                    </a:lnTo>
                    <a:lnTo>
                      <a:pt x="34" y="66"/>
                    </a:lnTo>
                    <a:lnTo>
                      <a:pt x="34" y="66"/>
                    </a:lnTo>
                    <a:lnTo>
                      <a:pt x="24" y="68"/>
                    </a:lnTo>
                    <a:lnTo>
                      <a:pt x="24" y="68"/>
                    </a:lnTo>
                    <a:lnTo>
                      <a:pt x="16" y="66"/>
                    </a:lnTo>
                    <a:lnTo>
                      <a:pt x="16" y="66"/>
                    </a:lnTo>
                    <a:lnTo>
                      <a:pt x="8" y="62"/>
                    </a:lnTo>
                    <a:lnTo>
                      <a:pt x="8" y="62"/>
                    </a:lnTo>
                    <a:lnTo>
                      <a:pt x="4" y="54"/>
                    </a:lnTo>
                    <a:lnTo>
                      <a:pt x="4" y="54"/>
                    </a:lnTo>
                    <a:lnTo>
                      <a:pt x="2" y="46"/>
                    </a:lnTo>
                    <a:lnTo>
                      <a:pt x="2" y="46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80" name="Freeform 175"/>
              <p:cNvSpPr>
                <a:spLocks/>
              </p:cNvSpPr>
              <p:nvPr/>
            </p:nvSpPr>
            <p:spPr bwMode="auto">
              <a:xfrm>
                <a:off x="5854700" y="3005138"/>
                <a:ext cx="101600" cy="111125"/>
              </a:xfrm>
              <a:custGeom>
                <a:avLst/>
                <a:gdLst>
                  <a:gd name="T0" fmla="*/ 14 w 64"/>
                  <a:gd name="T1" fmla="*/ 8 h 70"/>
                  <a:gd name="T2" fmla="*/ 14 w 64"/>
                  <a:gd name="T3" fmla="*/ 8 h 70"/>
                  <a:gd name="T4" fmla="*/ 14 w 64"/>
                  <a:gd name="T5" fmla="*/ 8 h 70"/>
                  <a:gd name="T6" fmla="*/ 14 w 64"/>
                  <a:gd name="T7" fmla="*/ 8 h 70"/>
                  <a:gd name="T8" fmla="*/ 16 w 64"/>
                  <a:gd name="T9" fmla="*/ 8 h 70"/>
                  <a:gd name="T10" fmla="*/ 16 w 64"/>
                  <a:gd name="T11" fmla="*/ 8 h 70"/>
                  <a:gd name="T12" fmla="*/ 14 w 64"/>
                  <a:gd name="T13" fmla="*/ 6 h 70"/>
                  <a:gd name="T14" fmla="*/ 14 w 64"/>
                  <a:gd name="T15" fmla="*/ 6 h 70"/>
                  <a:gd name="T16" fmla="*/ 26 w 64"/>
                  <a:gd name="T17" fmla="*/ 4 h 70"/>
                  <a:gd name="T18" fmla="*/ 50 w 64"/>
                  <a:gd name="T19" fmla="*/ 2 h 70"/>
                  <a:gd name="T20" fmla="*/ 62 w 64"/>
                  <a:gd name="T21" fmla="*/ 0 h 70"/>
                  <a:gd name="T22" fmla="*/ 62 w 64"/>
                  <a:gd name="T23" fmla="*/ 12 h 70"/>
                  <a:gd name="T24" fmla="*/ 64 w 64"/>
                  <a:gd name="T25" fmla="*/ 22 h 70"/>
                  <a:gd name="T26" fmla="*/ 64 w 64"/>
                  <a:gd name="T27" fmla="*/ 34 h 70"/>
                  <a:gd name="T28" fmla="*/ 64 w 64"/>
                  <a:gd name="T29" fmla="*/ 46 h 70"/>
                  <a:gd name="T30" fmla="*/ 62 w 64"/>
                  <a:gd name="T31" fmla="*/ 56 h 70"/>
                  <a:gd name="T32" fmla="*/ 58 w 64"/>
                  <a:gd name="T33" fmla="*/ 62 h 70"/>
                  <a:gd name="T34" fmla="*/ 50 w 64"/>
                  <a:gd name="T35" fmla="*/ 68 h 70"/>
                  <a:gd name="T36" fmla="*/ 42 w 64"/>
                  <a:gd name="T37" fmla="*/ 70 h 70"/>
                  <a:gd name="T38" fmla="*/ 32 w 64"/>
                  <a:gd name="T39" fmla="*/ 68 h 70"/>
                  <a:gd name="T40" fmla="*/ 24 w 64"/>
                  <a:gd name="T41" fmla="*/ 62 h 70"/>
                  <a:gd name="T42" fmla="*/ 20 w 64"/>
                  <a:gd name="T43" fmla="*/ 56 h 70"/>
                  <a:gd name="T44" fmla="*/ 18 w 64"/>
                  <a:gd name="T45" fmla="*/ 46 h 70"/>
                  <a:gd name="T46" fmla="*/ 18 w 64"/>
                  <a:gd name="T47" fmla="*/ 46 h 70"/>
                  <a:gd name="T48" fmla="*/ 18 w 64"/>
                  <a:gd name="T49" fmla="*/ 44 h 70"/>
                  <a:gd name="T50" fmla="*/ 18 w 64"/>
                  <a:gd name="T51" fmla="*/ 42 h 70"/>
                  <a:gd name="T52" fmla="*/ 18 w 64"/>
                  <a:gd name="T53" fmla="*/ 38 h 70"/>
                  <a:gd name="T54" fmla="*/ 16 w 64"/>
                  <a:gd name="T55" fmla="*/ 38 h 70"/>
                  <a:gd name="T56" fmla="*/ 16 w 64"/>
                  <a:gd name="T57" fmla="*/ 38 h 70"/>
                  <a:gd name="T58" fmla="*/ 14 w 64"/>
                  <a:gd name="T59" fmla="*/ 38 h 70"/>
                  <a:gd name="T60" fmla="*/ 14 w 64"/>
                  <a:gd name="T61" fmla="*/ 38 h 70"/>
                  <a:gd name="T62" fmla="*/ 8 w 64"/>
                  <a:gd name="T63" fmla="*/ 38 h 70"/>
                  <a:gd name="T64" fmla="*/ 4 w 64"/>
                  <a:gd name="T65" fmla="*/ 34 h 70"/>
                  <a:gd name="T66" fmla="*/ 0 w 64"/>
                  <a:gd name="T67" fmla="*/ 30 h 70"/>
                  <a:gd name="T68" fmla="*/ 0 w 64"/>
                  <a:gd name="T69" fmla="*/ 24 h 70"/>
                  <a:gd name="T70" fmla="*/ 0 w 64"/>
                  <a:gd name="T71" fmla="*/ 18 h 70"/>
                  <a:gd name="T72" fmla="*/ 4 w 64"/>
                  <a:gd name="T73" fmla="*/ 14 h 70"/>
                  <a:gd name="T74" fmla="*/ 8 w 64"/>
                  <a:gd name="T75" fmla="*/ 10 h 70"/>
                  <a:gd name="T76" fmla="*/ 14 w 64"/>
                  <a:gd name="T77" fmla="*/ 8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4" h="70">
                    <a:moveTo>
                      <a:pt x="14" y="8"/>
                    </a:moveTo>
                    <a:lnTo>
                      <a:pt x="14" y="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4" y="4"/>
                    </a:lnTo>
                    <a:lnTo>
                      <a:pt x="26" y="4"/>
                    </a:lnTo>
                    <a:lnTo>
                      <a:pt x="38" y="2"/>
                    </a:lnTo>
                    <a:lnTo>
                      <a:pt x="50" y="2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4" y="22"/>
                    </a:lnTo>
                    <a:lnTo>
                      <a:pt x="64" y="22"/>
                    </a:lnTo>
                    <a:lnTo>
                      <a:pt x="64" y="34"/>
                    </a:lnTo>
                    <a:lnTo>
                      <a:pt x="64" y="34"/>
                    </a:lnTo>
                    <a:lnTo>
                      <a:pt x="64" y="46"/>
                    </a:lnTo>
                    <a:lnTo>
                      <a:pt x="64" y="46"/>
                    </a:lnTo>
                    <a:lnTo>
                      <a:pt x="62" y="56"/>
                    </a:lnTo>
                    <a:lnTo>
                      <a:pt x="62" y="56"/>
                    </a:lnTo>
                    <a:lnTo>
                      <a:pt x="58" y="62"/>
                    </a:lnTo>
                    <a:lnTo>
                      <a:pt x="58" y="62"/>
                    </a:lnTo>
                    <a:lnTo>
                      <a:pt x="50" y="68"/>
                    </a:lnTo>
                    <a:lnTo>
                      <a:pt x="50" y="68"/>
                    </a:lnTo>
                    <a:lnTo>
                      <a:pt x="42" y="70"/>
                    </a:lnTo>
                    <a:lnTo>
                      <a:pt x="42" y="70"/>
                    </a:lnTo>
                    <a:lnTo>
                      <a:pt x="32" y="68"/>
                    </a:lnTo>
                    <a:lnTo>
                      <a:pt x="32" y="68"/>
                    </a:lnTo>
                    <a:lnTo>
                      <a:pt x="24" y="62"/>
                    </a:lnTo>
                    <a:lnTo>
                      <a:pt x="24" y="62"/>
                    </a:lnTo>
                    <a:lnTo>
                      <a:pt x="20" y="56"/>
                    </a:lnTo>
                    <a:lnTo>
                      <a:pt x="20" y="56"/>
                    </a:lnTo>
                    <a:lnTo>
                      <a:pt x="18" y="46"/>
                    </a:lnTo>
                    <a:lnTo>
                      <a:pt x="18" y="46"/>
                    </a:lnTo>
                    <a:lnTo>
                      <a:pt x="18" y="46"/>
                    </a:lnTo>
                    <a:lnTo>
                      <a:pt x="18" y="46"/>
                    </a:lnTo>
                    <a:lnTo>
                      <a:pt x="18" y="44"/>
                    </a:lnTo>
                    <a:lnTo>
                      <a:pt x="18" y="44"/>
                    </a:lnTo>
                    <a:lnTo>
                      <a:pt x="18" y="42"/>
                    </a:lnTo>
                    <a:lnTo>
                      <a:pt x="18" y="42"/>
                    </a:lnTo>
                    <a:lnTo>
                      <a:pt x="18" y="38"/>
                    </a:lnTo>
                    <a:lnTo>
                      <a:pt x="18" y="38"/>
                    </a:lnTo>
                    <a:lnTo>
                      <a:pt x="16" y="38"/>
                    </a:lnTo>
                    <a:lnTo>
                      <a:pt x="16" y="38"/>
                    </a:lnTo>
                    <a:lnTo>
                      <a:pt x="16" y="38"/>
                    </a:lnTo>
                    <a:lnTo>
                      <a:pt x="16" y="38"/>
                    </a:lnTo>
                    <a:lnTo>
                      <a:pt x="14" y="38"/>
                    </a:lnTo>
                    <a:lnTo>
                      <a:pt x="14" y="38"/>
                    </a:lnTo>
                    <a:lnTo>
                      <a:pt x="14" y="38"/>
                    </a:lnTo>
                    <a:lnTo>
                      <a:pt x="14" y="38"/>
                    </a:lnTo>
                    <a:lnTo>
                      <a:pt x="8" y="38"/>
                    </a:lnTo>
                    <a:lnTo>
                      <a:pt x="8" y="38"/>
                    </a:lnTo>
                    <a:lnTo>
                      <a:pt x="4" y="34"/>
                    </a:lnTo>
                    <a:lnTo>
                      <a:pt x="4" y="34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14" y="8"/>
                    </a:lnTo>
                    <a:lnTo>
                      <a:pt x="14" y="8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81" name="Freeform 176"/>
              <p:cNvSpPr>
                <a:spLocks noEditPoints="1"/>
              </p:cNvSpPr>
              <p:nvPr/>
            </p:nvSpPr>
            <p:spPr bwMode="auto">
              <a:xfrm>
                <a:off x="5851525" y="3005138"/>
                <a:ext cx="107950" cy="111125"/>
              </a:xfrm>
              <a:custGeom>
                <a:avLst/>
                <a:gdLst>
                  <a:gd name="T0" fmla="*/ 16 w 68"/>
                  <a:gd name="T1" fmla="*/ 6 h 70"/>
                  <a:gd name="T2" fmla="*/ 16 w 68"/>
                  <a:gd name="T3" fmla="*/ 6 h 70"/>
                  <a:gd name="T4" fmla="*/ 16 w 68"/>
                  <a:gd name="T5" fmla="*/ 8 h 70"/>
                  <a:gd name="T6" fmla="*/ 16 w 68"/>
                  <a:gd name="T7" fmla="*/ 8 h 70"/>
                  <a:gd name="T8" fmla="*/ 10 w 68"/>
                  <a:gd name="T9" fmla="*/ 10 h 70"/>
                  <a:gd name="T10" fmla="*/ 4 w 68"/>
                  <a:gd name="T11" fmla="*/ 12 h 70"/>
                  <a:gd name="T12" fmla="*/ 0 w 68"/>
                  <a:gd name="T13" fmla="*/ 24 h 70"/>
                  <a:gd name="T14" fmla="*/ 2 w 68"/>
                  <a:gd name="T15" fmla="*/ 30 h 70"/>
                  <a:gd name="T16" fmla="*/ 10 w 68"/>
                  <a:gd name="T17" fmla="*/ 38 h 70"/>
                  <a:gd name="T18" fmla="*/ 16 w 68"/>
                  <a:gd name="T19" fmla="*/ 40 h 70"/>
                  <a:gd name="T20" fmla="*/ 16 w 68"/>
                  <a:gd name="T21" fmla="*/ 40 h 70"/>
                  <a:gd name="T22" fmla="*/ 18 w 68"/>
                  <a:gd name="T23" fmla="*/ 40 h 70"/>
                  <a:gd name="T24" fmla="*/ 18 w 68"/>
                  <a:gd name="T25" fmla="*/ 42 h 70"/>
                  <a:gd name="T26" fmla="*/ 18 w 68"/>
                  <a:gd name="T27" fmla="*/ 44 h 70"/>
                  <a:gd name="T28" fmla="*/ 18 w 68"/>
                  <a:gd name="T29" fmla="*/ 46 h 70"/>
                  <a:gd name="T30" fmla="*/ 20 w 68"/>
                  <a:gd name="T31" fmla="*/ 56 h 70"/>
                  <a:gd name="T32" fmla="*/ 34 w 68"/>
                  <a:gd name="T33" fmla="*/ 68 h 70"/>
                  <a:gd name="T34" fmla="*/ 44 w 68"/>
                  <a:gd name="T35" fmla="*/ 70 h 70"/>
                  <a:gd name="T36" fmla="*/ 60 w 68"/>
                  <a:gd name="T37" fmla="*/ 64 h 70"/>
                  <a:gd name="T38" fmla="*/ 66 w 68"/>
                  <a:gd name="T39" fmla="*/ 56 h 70"/>
                  <a:gd name="T40" fmla="*/ 68 w 68"/>
                  <a:gd name="T41" fmla="*/ 34 h 70"/>
                  <a:gd name="T42" fmla="*/ 66 w 68"/>
                  <a:gd name="T43" fmla="*/ 22 h 70"/>
                  <a:gd name="T44" fmla="*/ 64 w 68"/>
                  <a:gd name="T45" fmla="*/ 0 h 70"/>
                  <a:gd name="T46" fmla="*/ 64 w 68"/>
                  <a:gd name="T47" fmla="*/ 0 h 70"/>
                  <a:gd name="T48" fmla="*/ 40 w 68"/>
                  <a:gd name="T49" fmla="*/ 2 h 70"/>
                  <a:gd name="T50" fmla="*/ 62 w 68"/>
                  <a:gd name="T51" fmla="*/ 2 h 70"/>
                  <a:gd name="T52" fmla="*/ 64 w 68"/>
                  <a:gd name="T53" fmla="*/ 12 h 70"/>
                  <a:gd name="T54" fmla="*/ 66 w 68"/>
                  <a:gd name="T55" fmla="*/ 34 h 70"/>
                  <a:gd name="T56" fmla="*/ 66 w 68"/>
                  <a:gd name="T57" fmla="*/ 46 h 70"/>
                  <a:gd name="T58" fmla="*/ 58 w 68"/>
                  <a:gd name="T59" fmla="*/ 62 h 70"/>
                  <a:gd name="T60" fmla="*/ 52 w 68"/>
                  <a:gd name="T61" fmla="*/ 66 h 70"/>
                  <a:gd name="T62" fmla="*/ 34 w 68"/>
                  <a:gd name="T63" fmla="*/ 66 h 70"/>
                  <a:gd name="T64" fmla="*/ 28 w 68"/>
                  <a:gd name="T65" fmla="*/ 62 h 70"/>
                  <a:gd name="T66" fmla="*/ 20 w 68"/>
                  <a:gd name="T67" fmla="*/ 46 h 70"/>
                  <a:gd name="T68" fmla="*/ 20 w 68"/>
                  <a:gd name="T69" fmla="*/ 44 h 70"/>
                  <a:gd name="T70" fmla="*/ 20 w 68"/>
                  <a:gd name="T71" fmla="*/ 38 h 70"/>
                  <a:gd name="T72" fmla="*/ 20 w 68"/>
                  <a:gd name="T73" fmla="*/ 38 h 70"/>
                  <a:gd name="T74" fmla="*/ 16 w 68"/>
                  <a:gd name="T75" fmla="*/ 38 h 70"/>
                  <a:gd name="T76" fmla="*/ 10 w 68"/>
                  <a:gd name="T77" fmla="*/ 36 h 70"/>
                  <a:gd name="T78" fmla="*/ 4 w 68"/>
                  <a:gd name="T79" fmla="*/ 30 h 70"/>
                  <a:gd name="T80" fmla="*/ 2 w 68"/>
                  <a:gd name="T81" fmla="*/ 24 h 70"/>
                  <a:gd name="T82" fmla="*/ 6 w 68"/>
                  <a:gd name="T83" fmla="*/ 14 h 70"/>
                  <a:gd name="T84" fmla="*/ 10 w 68"/>
                  <a:gd name="T85" fmla="*/ 12 h 70"/>
                  <a:gd name="T86" fmla="*/ 18 w 68"/>
                  <a:gd name="T87" fmla="*/ 10 h 70"/>
                  <a:gd name="T88" fmla="*/ 18 w 68"/>
                  <a:gd name="T89" fmla="*/ 10 h 70"/>
                  <a:gd name="T90" fmla="*/ 18 w 68"/>
                  <a:gd name="T91" fmla="*/ 8 h 70"/>
                  <a:gd name="T92" fmla="*/ 18 w 68"/>
                  <a:gd name="T93" fmla="*/ 6 h 70"/>
                  <a:gd name="T94" fmla="*/ 26 w 68"/>
                  <a:gd name="T95" fmla="*/ 6 h 70"/>
                  <a:gd name="T96" fmla="*/ 40 w 68"/>
                  <a:gd name="T97" fmla="*/ 4 h 70"/>
                  <a:gd name="T98" fmla="*/ 62 w 68"/>
                  <a:gd name="T99" fmla="*/ 2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68" h="70">
                    <a:moveTo>
                      <a:pt x="16" y="4"/>
                    </a:moveTo>
                    <a:lnTo>
                      <a:pt x="16" y="4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2" y="30"/>
                    </a:lnTo>
                    <a:lnTo>
                      <a:pt x="2" y="30"/>
                    </a:lnTo>
                    <a:lnTo>
                      <a:pt x="6" y="36"/>
                    </a:lnTo>
                    <a:lnTo>
                      <a:pt x="6" y="36"/>
                    </a:lnTo>
                    <a:lnTo>
                      <a:pt x="10" y="38"/>
                    </a:lnTo>
                    <a:lnTo>
                      <a:pt x="10" y="38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16" y="40"/>
                    </a:lnTo>
                    <a:lnTo>
                      <a:pt x="18" y="40"/>
                    </a:lnTo>
                    <a:lnTo>
                      <a:pt x="18" y="40"/>
                    </a:lnTo>
                    <a:lnTo>
                      <a:pt x="18" y="40"/>
                    </a:lnTo>
                    <a:lnTo>
                      <a:pt x="18" y="40"/>
                    </a:lnTo>
                    <a:lnTo>
                      <a:pt x="18" y="42"/>
                    </a:lnTo>
                    <a:lnTo>
                      <a:pt x="18" y="42"/>
                    </a:lnTo>
                    <a:lnTo>
                      <a:pt x="18" y="44"/>
                    </a:lnTo>
                    <a:lnTo>
                      <a:pt x="18" y="44"/>
                    </a:lnTo>
                    <a:lnTo>
                      <a:pt x="18" y="46"/>
                    </a:lnTo>
                    <a:lnTo>
                      <a:pt x="18" y="46"/>
                    </a:lnTo>
                    <a:lnTo>
                      <a:pt x="18" y="46"/>
                    </a:lnTo>
                    <a:lnTo>
                      <a:pt x="18" y="46"/>
                    </a:lnTo>
                    <a:lnTo>
                      <a:pt x="20" y="56"/>
                    </a:lnTo>
                    <a:lnTo>
                      <a:pt x="20" y="56"/>
                    </a:lnTo>
                    <a:lnTo>
                      <a:pt x="26" y="64"/>
                    </a:lnTo>
                    <a:lnTo>
                      <a:pt x="26" y="64"/>
                    </a:lnTo>
                    <a:lnTo>
                      <a:pt x="34" y="68"/>
                    </a:lnTo>
                    <a:lnTo>
                      <a:pt x="34" y="68"/>
                    </a:lnTo>
                    <a:lnTo>
                      <a:pt x="44" y="70"/>
                    </a:lnTo>
                    <a:lnTo>
                      <a:pt x="44" y="70"/>
                    </a:lnTo>
                    <a:lnTo>
                      <a:pt x="52" y="68"/>
                    </a:lnTo>
                    <a:lnTo>
                      <a:pt x="52" y="68"/>
                    </a:lnTo>
                    <a:lnTo>
                      <a:pt x="60" y="64"/>
                    </a:lnTo>
                    <a:lnTo>
                      <a:pt x="60" y="64"/>
                    </a:lnTo>
                    <a:lnTo>
                      <a:pt x="66" y="56"/>
                    </a:lnTo>
                    <a:lnTo>
                      <a:pt x="66" y="56"/>
                    </a:lnTo>
                    <a:lnTo>
                      <a:pt x="68" y="46"/>
                    </a:lnTo>
                    <a:lnTo>
                      <a:pt x="68" y="46"/>
                    </a:lnTo>
                    <a:lnTo>
                      <a:pt x="68" y="34"/>
                    </a:lnTo>
                    <a:lnTo>
                      <a:pt x="68" y="34"/>
                    </a:lnTo>
                    <a:lnTo>
                      <a:pt x="66" y="22"/>
                    </a:lnTo>
                    <a:lnTo>
                      <a:pt x="66" y="22"/>
                    </a:lnTo>
                    <a:lnTo>
                      <a:pt x="66" y="12"/>
                    </a:lnTo>
                    <a:lnTo>
                      <a:pt x="66" y="12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52" y="0"/>
                    </a:lnTo>
                    <a:lnTo>
                      <a:pt x="40" y="2"/>
                    </a:lnTo>
                    <a:lnTo>
                      <a:pt x="28" y="2"/>
                    </a:lnTo>
                    <a:lnTo>
                      <a:pt x="16" y="4"/>
                    </a:lnTo>
                    <a:close/>
                    <a:moveTo>
                      <a:pt x="62" y="2"/>
                    </a:moveTo>
                    <a:lnTo>
                      <a:pt x="62" y="2"/>
                    </a:lnTo>
                    <a:lnTo>
                      <a:pt x="64" y="12"/>
                    </a:lnTo>
                    <a:lnTo>
                      <a:pt x="64" y="12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6" y="34"/>
                    </a:lnTo>
                    <a:lnTo>
                      <a:pt x="66" y="34"/>
                    </a:lnTo>
                    <a:lnTo>
                      <a:pt x="66" y="46"/>
                    </a:lnTo>
                    <a:lnTo>
                      <a:pt x="66" y="46"/>
                    </a:lnTo>
                    <a:lnTo>
                      <a:pt x="64" y="54"/>
                    </a:lnTo>
                    <a:lnTo>
                      <a:pt x="64" y="54"/>
                    </a:lnTo>
                    <a:lnTo>
                      <a:pt x="58" y="62"/>
                    </a:lnTo>
                    <a:lnTo>
                      <a:pt x="58" y="62"/>
                    </a:lnTo>
                    <a:lnTo>
                      <a:pt x="52" y="66"/>
                    </a:lnTo>
                    <a:lnTo>
                      <a:pt x="52" y="66"/>
                    </a:lnTo>
                    <a:lnTo>
                      <a:pt x="44" y="68"/>
                    </a:lnTo>
                    <a:lnTo>
                      <a:pt x="44" y="68"/>
                    </a:lnTo>
                    <a:lnTo>
                      <a:pt x="34" y="66"/>
                    </a:lnTo>
                    <a:lnTo>
                      <a:pt x="34" y="66"/>
                    </a:lnTo>
                    <a:lnTo>
                      <a:pt x="28" y="62"/>
                    </a:lnTo>
                    <a:lnTo>
                      <a:pt x="28" y="62"/>
                    </a:lnTo>
                    <a:lnTo>
                      <a:pt x="22" y="54"/>
                    </a:lnTo>
                    <a:lnTo>
                      <a:pt x="22" y="54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4"/>
                    </a:lnTo>
                    <a:lnTo>
                      <a:pt x="20" y="44"/>
                    </a:lnTo>
                    <a:lnTo>
                      <a:pt x="20" y="42"/>
                    </a:lnTo>
                    <a:lnTo>
                      <a:pt x="20" y="42"/>
                    </a:lnTo>
                    <a:lnTo>
                      <a:pt x="20" y="38"/>
                    </a:lnTo>
                    <a:lnTo>
                      <a:pt x="20" y="38"/>
                    </a:lnTo>
                    <a:lnTo>
                      <a:pt x="20" y="38"/>
                    </a:lnTo>
                    <a:lnTo>
                      <a:pt x="20" y="38"/>
                    </a:lnTo>
                    <a:lnTo>
                      <a:pt x="18" y="38"/>
                    </a:lnTo>
                    <a:lnTo>
                      <a:pt x="18" y="38"/>
                    </a:lnTo>
                    <a:lnTo>
                      <a:pt x="16" y="38"/>
                    </a:lnTo>
                    <a:lnTo>
                      <a:pt x="16" y="38"/>
                    </a:lnTo>
                    <a:lnTo>
                      <a:pt x="10" y="36"/>
                    </a:lnTo>
                    <a:lnTo>
                      <a:pt x="10" y="36"/>
                    </a:lnTo>
                    <a:lnTo>
                      <a:pt x="6" y="34"/>
                    </a:lnTo>
                    <a:lnTo>
                      <a:pt x="6" y="34"/>
                    </a:lnTo>
                    <a:lnTo>
                      <a:pt x="4" y="30"/>
                    </a:lnTo>
                    <a:lnTo>
                      <a:pt x="4" y="30"/>
                    </a:lnTo>
                    <a:lnTo>
                      <a:pt x="2" y="24"/>
                    </a:lnTo>
                    <a:lnTo>
                      <a:pt x="2" y="24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40" y="4"/>
                    </a:lnTo>
                    <a:lnTo>
                      <a:pt x="40" y="4"/>
                    </a:lnTo>
                    <a:lnTo>
                      <a:pt x="54" y="2"/>
                    </a:lnTo>
                    <a:lnTo>
                      <a:pt x="54" y="2"/>
                    </a:lnTo>
                    <a:lnTo>
                      <a:pt x="62" y="2"/>
                    </a:lnTo>
                    <a:lnTo>
                      <a:pt x="62" y="2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82" name="Freeform 177"/>
              <p:cNvSpPr>
                <a:spLocks/>
              </p:cNvSpPr>
              <p:nvPr/>
            </p:nvSpPr>
            <p:spPr bwMode="auto">
              <a:xfrm>
                <a:off x="5486400" y="2976563"/>
                <a:ext cx="298450" cy="222250"/>
              </a:xfrm>
              <a:custGeom>
                <a:avLst/>
                <a:gdLst>
                  <a:gd name="T0" fmla="*/ 0 w 188"/>
                  <a:gd name="T1" fmla="*/ 0 h 140"/>
                  <a:gd name="T2" fmla="*/ 0 w 188"/>
                  <a:gd name="T3" fmla="*/ 34 h 140"/>
                  <a:gd name="T4" fmla="*/ 0 w 188"/>
                  <a:gd name="T5" fmla="*/ 70 h 140"/>
                  <a:gd name="T6" fmla="*/ 0 w 188"/>
                  <a:gd name="T7" fmla="*/ 106 h 140"/>
                  <a:gd name="T8" fmla="*/ 0 w 188"/>
                  <a:gd name="T9" fmla="*/ 140 h 140"/>
                  <a:gd name="T10" fmla="*/ 20 w 188"/>
                  <a:gd name="T11" fmla="*/ 140 h 140"/>
                  <a:gd name="T12" fmla="*/ 40 w 188"/>
                  <a:gd name="T13" fmla="*/ 140 h 140"/>
                  <a:gd name="T14" fmla="*/ 58 w 188"/>
                  <a:gd name="T15" fmla="*/ 140 h 140"/>
                  <a:gd name="T16" fmla="*/ 78 w 188"/>
                  <a:gd name="T17" fmla="*/ 140 h 140"/>
                  <a:gd name="T18" fmla="*/ 78 w 188"/>
                  <a:gd name="T19" fmla="*/ 134 h 140"/>
                  <a:gd name="T20" fmla="*/ 78 w 188"/>
                  <a:gd name="T21" fmla="*/ 128 h 140"/>
                  <a:gd name="T22" fmla="*/ 78 w 188"/>
                  <a:gd name="T23" fmla="*/ 124 h 140"/>
                  <a:gd name="T24" fmla="*/ 78 w 188"/>
                  <a:gd name="T25" fmla="*/ 118 h 140"/>
                  <a:gd name="T26" fmla="*/ 78 w 188"/>
                  <a:gd name="T27" fmla="*/ 118 h 140"/>
                  <a:gd name="T28" fmla="*/ 80 w 188"/>
                  <a:gd name="T29" fmla="*/ 110 h 140"/>
                  <a:gd name="T30" fmla="*/ 80 w 188"/>
                  <a:gd name="T31" fmla="*/ 110 h 140"/>
                  <a:gd name="T32" fmla="*/ 84 w 188"/>
                  <a:gd name="T33" fmla="*/ 106 h 140"/>
                  <a:gd name="T34" fmla="*/ 84 w 188"/>
                  <a:gd name="T35" fmla="*/ 106 h 140"/>
                  <a:gd name="T36" fmla="*/ 90 w 188"/>
                  <a:gd name="T37" fmla="*/ 102 h 140"/>
                  <a:gd name="T38" fmla="*/ 90 w 188"/>
                  <a:gd name="T39" fmla="*/ 102 h 140"/>
                  <a:gd name="T40" fmla="*/ 96 w 188"/>
                  <a:gd name="T41" fmla="*/ 100 h 140"/>
                  <a:gd name="T42" fmla="*/ 96 w 188"/>
                  <a:gd name="T43" fmla="*/ 100 h 140"/>
                  <a:gd name="T44" fmla="*/ 102 w 188"/>
                  <a:gd name="T45" fmla="*/ 102 h 140"/>
                  <a:gd name="T46" fmla="*/ 102 w 188"/>
                  <a:gd name="T47" fmla="*/ 102 h 140"/>
                  <a:gd name="T48" fmla="*/ 108 w 188"/>
                  <a:gd name="T49" fmla="*/ 106 h 140"/>
                  <a:gd name="T50" fmla="*/ 108 w 188"/>
                  <a:gd name="T51" fmla="*/ 106 h 140"/>
                  <a:gd name="T52" fmla="*/ 112 w 188"/>
                  <a:gd name="T53" fmla="*/ 110 h 140"/>
                  <a:gd name="T54" fmla="*/ 112 w 188"/>
                  <a:gd name="T55" fmla="*/ 110 h 140"/>
                  <a:gd name="T56" fmla="*/ 114 w 188"/>
                  <a:gd name="T57" fmla="*/ 118 h 140"/>
                  <a:gd name="T58" fmla="*/ 114 w 188"/>
                  <a:gd name="T59" fmla="*/ 124 h 140"/>
                  <a:gd name="T60" fmla="*/ 114 w 188"/>
                  <a:gd name="T61" fmla="*/ 128 h 140"/>
                  <a:gd name="T62" fmla="*/ 114 w 188"/>
                  <a:gd name="T63" fmla="*/ 134 h 140"/>
                  <a:gd name="T64" fmla="*/ 114 w 188"/>
                  <a:gd name="T65" fmla="*/ 140 h 140"/>
                  <a:gd name="T66" fmla="*/ 132 w 188"/>
                  <a:gd name="T67" fmla="*/ 140 h 140"/>
                  <a:gd name="T68" fmla="*/ 152 w 188"/>
                  <a:gd name="T69" fmla="*/ 140 h 140"/>
                  <a:gd name="T70" fmla="*/ 170 w 188"/>
                  <a:gd name="T71" fmla="*/ 140 h 140"/>
                  <a:gd name="T72" fmla="*/ 188 w 188"/>
                  <a:gd name="T73" fmla="*/ 140 h 140"/>
                  <a:gd name="T74" fmla="*/ 188 w 188"/>
                  <a:gd name="T75" fmla="*/ 106 h 140"/>
                  <a:gd name="T76" fmla="*/ 188 w 188"/>
                  <a:gd name="T77" fmla="*/ 70 h 140"/>
                  <a:gd name="T78" fmla="*/ 188 w 188"/>
                  <a:gd name="T79" fmla="*/ 34 h 140"/>
                  <a:gd name="T80" fmla="*/ 188 w 188"/>
                  <a:gd name="T81" fmla="*/ 0 h 140"/>
                  <a:gd name="T82" fmla="*/ 142 w 188"/>
                  <a:gd name="T83" fmla="*/ 0 h 140"/>
                  <a:gd name="T84" fmla="*/ 94 w 188"/>
                  <a:gd name="T85" fmla="*/ 0 h 140"/>
                  <a:gd name="T86" fmla="*/ 48 w 188"/>
                  <a:gd name="T87" fmla="*/ 0 h 140"/>
                  <a:gd name="T88" fmla="*/ 0 w 188"/>
                  <a:gd name="T89" fmla="*/ 0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88" h="140">
                    <a:moveTo>
                      <a:pt x="0" y="0"/>
                    </a:moveTo>
                    <a:lnTo>
                      <a:pt x="0" y="34"/>
                    </a:lnTo>
                    <a:lnTo>
                      <a:pt x="0" y="70"/>
                    </a:lnTo>
                    <a:lnTo>
                      <a:pt x="0" y="106"/>
                    </a:lnTo>
                    <a:lnTo>
                      <a:pt x="0" y="140"/>
                    </a:lnTo>
                    <a:lnTo>
                      <a:pt x="20" y="140"/>
                    </a:lnTo>
                    <a:lnTo>
                      <a:pt x="40" y="140"/>
                    </a:lnTo>
                    <a:lnTo>
                      <a:pt x="58" y="140"/>
                    </a:lnTo>
                    <a:lnTo>
                      <a:pt x="78" y="140"/>
                    </a:lnTo>
                    <a:lnTo>
                      <a:pt x="78" y="134"/>
                    </a:lnTo>
                    <a:lnTo>
                      <a:pt x="78" y="128"/>
                    </a:lnTo>
                    <a:lnTo>
                      <a:pt x="78" y="124"/>
                    </a:lnTo>
                    <a:lnTo>
                      <a:pt x="78" y="118"/>
                    </a:lnTo>
                    <a:lnTo>
                      <a:pt x="78" y="118"/>
                    </a:lnTo>
                    <a:lnTo>
                      <a:pt x="80" y="110"/>
                    </a:lnTo>
                    <a:lnTo>
                      <a:pt x="80" y="110"/>
                    </a:lnTo>
                    <a:lnTo>
                      <a:pt x="84" y="106"/>
                    </a:lnTo>
                    <a:lnTo>
                      <a:pt x="84" y="106"/>
                    </a:lnTo>
                    <a:lnTo>
                      <a:pt x="90" y="102"/>
                    </a:lnTo>
                    <a:lnTo>
                      <a:pt x="90" y="102"/>
                    </a:lnTo>
                    <a:lnTo>
                      <a:pt x="96" y="100"/>
                    </a:lnTo>
                    <a:lnTo>
                      <a:pt x="96" y="100"/>
                    </a:lnTo>
                    <a:lnTo>
                      <a:pt x="102" y="102"/>
                    </a:lnTo>
                    <a:lnTo>
                      <a:pt x="102" y="102"/>
                    </a:lnTo>
                    <a:lnTo>
                      <a:pt x="108" y="106"/>
                    </a:lnTo>
                    <a:lnTo>
                      <a:pt x="108" y="106"/>
                    </a:lnTo>
                    <a:lnTo>
                      <a:pt x="112" y="110"/>
                    </a:lnTo>
                    <a:lnTo>
                      <a:pt x="112" y="110"/>
                    </a:lnTo>
                    <a:lnTo>
                      <a:pt x="114" y="118"/>
                    </a:lnTo>
                    <a:lnTo>
                      <a:pt x="114" y="124"/>
                    </a:lnTo>
                    <a:lnTo>
                      <a:pt x="114" y="128"/>
                    </a:lnTo>
                    <a:lnTo>
                      <a:pt x="114" y="134"/>
                    </a:lnTo>
                    <a:lnTo>
                      <a:pt x="114" y="140"/>
                    </a:lnTo>
                    <a:lnTo>
                      <a:pt x="132" y="140"/>
                    </a:lnTo>
                    <a:lnTo>
                      <a:pt x="152" y="140"/>
                    </a:lnTo>
                    <a:lnTo>
                      <a:pt x="170" y="140"/>
                    </a:lnTo>
                    <a:lnTo>
                      <a:pt x="188" y="140"/>
                    </a:lnTo>
                    <a:lnTo>
                      <a:pt x="188" y="106"/>
                    </a:lnTo>
                    <a:lnTo>
                      <a:pt x="188" y="70"/>
                    </a:lnTo>
                    <a:lnTo>
                      <a:pt x="188" y="34"/>
                    </a:lnTo>
                    <a:lnTo>
                      <a:pt x="188" y="0"/>
                    </a:lnTo>
                    <a:lnTo>
                      <a:pt x="142" y="0"/>
                    </a:lnTo>
                    <a:lnTo>
                      <a:pt x="94" y="0"/>
                    </a:lnTo>
                    <a:lnTo>
                      <a:pt x="4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0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83" name="Freeform 178"/>
              <p:cNvSpPr>
                <a:spLocks/>
              </p:cNvSpPr>
              <p:nvPr/>
            </p:nvSpPr>
            <p:spPr bwMode="auto">
              <a:xfrm>
                <a:off x="5346700" y="2716213"/>
                <a:ext cx="581025" cy="260350"/>
              </a:xfrm>
              <a:custGeom>
                <a:avLst/>
                <a:gdLst>
                  <a:gd name="T0" fmla="*/ 292 w 366"/>
                  <a:gd name="T1" fmla="*/ 28 h 164"/>
                  <a:gd name="T2" fmla="*/ 300 w 366"/>
                  <a:gd name="T3" fmla="*/ 32 h 164"/>
                  <a:gd name="T4" fmla="*/ 320 w 366"/>
                  <a:gd name="T5" fmla="*/ 46 h 164"/>
                  <a:gd name="T6" fmla="*/ 344 w 366"/>
                  <a:gd name="T7" fmla="*/ 72 h 164"/>
                  <a:gd name="T8" fmla="*/ 356 w 366"/>
                  <a:gd name="T9" fmla="*/ 90 h 164"/>
                  <a:gd name="T10" fmla="*/ 352 w 366"/>
                  <a:gd name="T11" fmla="*/ 114 h 164"/>
                  <a:gd name="T12" fmla="*/ 328 w 366"/>
                  <a:gd name="T13" fmla="*/ 124 h 164"/>
                  <a:gd name="T14" fmla="*/ 314 w 366"/>
                  <a:gd name="T15" fmla="*/ 130 h 164"/>
                  <a:gd name="T16" fmla="*/ 312 w 366"/>
                  <a:gd name="T17" fmla="*/ 126 h 164"/>
                  <a:gd name="T18" fmla="*/ 306 w 366"/>
                  <a:gd name="T19" fmla="*/ 114 h 164"/>
                  <a:gd name="T20" fmla="*/ 294 w 366"/>
                  <a:gd name="T21" fmla="*/ 100 h 164"/>
                  <a:gd name="T22" fmla="*/ 278 w 366"/>
                  <a:gd name="T23" fmla="*/ 90 h 164"/>
                  <a:gd name="T24" fmla="*/ 278 w 366"/>
                  <a:gd name="T25" fmla="*/ 126 h 164"/>
                  <a:gd name="T26" fmla="*/ 278 w 366"/>
                  <a:gd name="T27" fmla="*/ 164 h 164"/>
                  <a:gd name="T28" fmla="*/ 184 w 366"/>
                  <a:gd name="T29" fmla="*/ 164 h 164"/>
                  <a:gd name="T30" fmla="*/ 90 w 366"/>
                  <a:gd name="T31" fmla="*/ 164 h 164"/>
                  <a:gd name="T32" fmla="*/ 90 w 366"/>
                  <a:gd name="T33" fmla="*/ 126 h 164"/>
                  <a:gd name="T34" fmla="*/ 90 w 366"/>
                  <a:gd name="T35" fmla="*/ 90 h 164"/>
                  <a:gd name="T36" fmla="*/ 80 w 366"/>
                  <a:gd name="T37" fmla="*/ 94 h 164"/>
                  <a:gd name="T38" fmla="*/ 74 w 366"/>
                  <a:gd name="T39" fmla="*/ 100 h 164"/>
                  <a:gd name="T40" fmla="*/ 62 w 366"/>
                  <a:gd name="T41" fmla="*/ 114 h 164"/>
                  <a:gd name="T42" fmla="*/ 54 w 366"/>
                  <a:gd name="T43" fmla="*/ 126 h 164"/>
                  <a:gd name="T44" fmla="*/ 40 w 366"/>
                  <a:gd name="T45" fmla="*/ 124 h 164"/>
                  <a:gd name="T46" fmla="*/ 14 w 366"/>
                  <a:gd name="T47" fmla="*/ 114 h 164"/>
                  <a:gd name="T48" fmla="*/ 0 w 366"/>
                  <a:gd name="T49" fmla="*/ 110 h 164"/>
                  <a:gd name="T50" fmla="*/ 8 w 366"/>
                  <a:gd name="T51" fmla="*/ 92 h 164"/>
                  <a:gd name="T52" fmla="*/ 18 w 366"/>
                  <a:gd name="T53" fmla="*/ 74 h 164"/>
                  <a:gd name="T54" fmla="*/ 36 w 366"/>
                  <a:gd name="T55" fmla="*/ 54 h 164"/>
                  <a:gd name="T56" fmla="*/ 58 w 366"/>
                  <a:gd name="T57" fmla="*/ 34 h 164"/>
                  <a:gd name="T58" fmla="*/ 92 w 366"/>
                  <a:gd name="T59" fmla="*/ 18 h 164"/>
                  <a:gd name="T60" fmla="*/ 110 w 366"/>
                  <a:gd name="T61" fmla="*/ 10 h 164"/>
                  <a:gd name="T62" fmla="*/ 156 w 366"/>
                  <a:gd name="T63" fmla="*/ 2 h 164"/>
                  <a:gd name="T64" fmla="*/ 184 w 366"/>
                  <a:gd name="T65" fmla="*/ 0 h 164"/>
                  <a:gd name="T66" fmla="*/ 194 w 366"/>
                  <a:gd name="T67" fmla="*/ 0 h 164"/>
                  <a:gd name="T68" fmla="*/ 222 w 366"/>
                  <a:gd name="T69" fmla="*/ 4 h 164"/>
                  <a:gd name="T70" fmla="*/ 258 w 366"/>
                  <a:gd name="T71" fmla="*/ 12 h 164"/>
                  <a:gd name="T72" fmla="*/ 276 w 366"/>
                  <a:gd name="T73" fmla="*/ 18 h 164"/>
                  <a:gd name="T74" fmla="*/ 292 w 366"/>
                  <a:gd name="T75" fmla="*/ 28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66" h="164">
                    <a:moveTo>
                      <a:pt x="292" y="28"/>
                    </a:moveTo>
                    <a:lnTo>
                      <a:pt x="292" y="28"/>
                    </a:lnTo>
                    <a:lnTo>
                      <a:pt x="300" y="32"/>
                    </a:lnTo>
                    <a:lnTo>
                      <a:pt x="300" y="32"/>
                    </a:lnTo>
                    <a:lnTo>
                      <a:pt x="320" y="46"/>
                    </a:lnTo>
                    <a:lnTo>
                      <a:pt x="320" y="46"/>
                    </a:lnTo>
                    <a:lnTo>
                      <a:pt x="332" y="58"/>
                    </a:lnTo>
                    <a:lnTo>
                      <a:pt x="344" y="72"/>
                    </a:lnTo>
                    <a:lnTo>
                      <a:pt x="344" y="72"/>
                    </a:lnTo>
                    <a:lnTo>
                      <a:pt x="356" y="90"/>
                    </a:lnTo>
                    <a:lnTo>
                      <a:pt x="366" y="110"/>
                    </a:lnTo>
                    <a:lnTo>
                      <a:pt x="352" y="114"/>
                    </a:lnTo>
                    <a:lnTo>
                      <a:pt x="340" y="120"/>
                    </a:lnTo>
                    <a:lnTo>
                      <a:pt x="328" y="124"/>
                    </a:lnTo>
                    <a:lnTo>
                      <a:pt x="314" y="130"/>
                    </a:lnTo>
                    <a:lnTo>
                      <a:pt x="314" y="130"/>
                    </a:lnTo>
                    <a:lnTo>
                      <a:pt x="312" y="126"/>
                    </a:lnTo>
                    <a:lnTo>
                      <a:pt x="312" y="126"/>
                    </a:lnTo>
                    <a:lnTo>
                      <a:pt x="306" y="114"/>
                    </a:lnTo>
                    <a:lnTo>
                      <a:pt x="306" y="114"/>
                    </a:lnTo>
                    <a:lnTo>
                      <a:pt x="294" y="100"/>
                    </a:lnTo>
                    <a:lnTo>
                      <a:pt x="294" y="100"/>
                    </a:lnTo>
                    <a:lnTo>
                      <a:pt x="286" y="94"/>
                    </a:lnTo>
                    <a:lnTo>
                      <a:pt x="278" y="90"/>
                    </a:lnTo>
                    <a:lnTo>
                      <a:pt x="278" y="108"/>
                    </a:lnTo>
                    <a:lnTo>
                      <a:pt x="278" y="126"/>
                    </a:lnTo>
                    <a:lnTo>
                      <a:pt x="278" y="144"/>
                    </a:lnTo>
                    <a:lnTo>
                      <a:pt x="278" y="164"/>
                    </a:lnTo>
                    <a:lnTo>
                      <a:pt x="230" y="164"/>
                    </a:lnTo>
                    <a:lnTo>
                      <a:pt x="184" y="164"/>
                    </a:lnTo>
                    <a:lnTo>
                      <a:pt x="136" y="164"/>
                    </a:lnTo>
                    <a:lnTo>
                      <a:pt x="90" y="164"/>
                    </a:lnTo>
                    <a:lnTo>
                      <a:pt x="90" y="144"/>
                    </a:lnTo>
                    <a:lnTo>
                      <a:pt x="90" y="126"/>
                    </a:lnTo>
                    <a:lnTo>
                      <a:pt x="90" y="108"/>
                    </a:lnTo>
                    <a:lnTo>
                      <a:pt x="90" y="90"/>
                    </a:lnTo>
                    <a:lnTo>
                      <a:pt x="90" y="90"/>
                    </a:lnTo>
                    <a:lnTo>
                      <a:pt x="80" y="94"/>
                    </a:lnTo>
                    <a:lnTo>
                      <a:pt x="74" y="100"/>
                    </a:lnTo>
                    <a:lnTo>
                      <a:pt x="74" y="100"/>
                    </a:lnTo>
                    <a:lnTo>
                      <a:pt x="62" y="114"/>
                    </a:lnTo>
                    <a:lnTo>
                      <a:pt x="62" y="114"/>
                    </a:lnTo>
                    <a:lnTo>
                      <a:pt x="54" y="126"/>
                    </a:lnTo>
                    <a:lnTo>
                      <a:pt x="54" y="126"/>
                    </a:lnTo>
                    <a:lnTo>
                      <a:pt x="52" y="130"/>
                    </a:lnTo>
                    <a:lnTo>
                      <a:pt x="40" y="124"/>
                    </a:lnTo>
                    <a:lnTo>
                      <a:pt x="26" y="120"/>
                    </a:lnTo>
                    <a:lnTo>
                      <a:pt x="14" y="114"/>
                    </a:lnTo>
                    <a:lnTo>
                      <a:pt x="0" y="110"/>
                    </a:lnTo>
                    <a:lnTo>
                      <a:pt x="0" y="110"/>
                    </a:lnTo>
                    <a:lnTo>
                      <a:pt x="2" y="104"/>
                    </a:lnTo>
                    <a:lnTo>
                      <a:pt x="8" y="92"/>
                    </a:lnTo>
                    <a:lnTo>
                      <a:pt x="8" y="92"/>
                    </a:lnTo>
                    <a:lnTo>
                      <a:pt x="18" y="74"/>
                    </a:lnTo>
                    <a:lnTo>
                      <a:pt x="36" y="54"/>
                    </a:lnTo>
                    <a:lnTo>
                      <a:pt x="36" y="54"/>
                    </a:lnTo>
                    <a:lnTo>
                      <a:pt x="46" y="44"/>
                    </a:lnTo>
                    <a:lnTo>
                      <a:pt x="58" y="34"/>
                    </a:lnTo>
                    <a:lnTo>
                      <a:pt x="74" y="26"/>
                    </a:lnTo>
                    <a:lnTo>
                      <a:pt x="92" y="18"/>
                    </a:lnTo>
                    <a:lnTo>
                      <a:pt x="92" y="18"/>
                    </a:lnTo>
                    <a:lnTo>
                      <a:pt x="110" y="10"/>
                    </a:lnTo>
                    <a:lnTo>
                      <a:pt x="132" y="4"/>
                    </a:lnTo>
                    <a:lnTo>
                      <a:pt x="156" y="2"/>
                    </a:lnTo>
                    <a:lnTo>
                      <a:pt x="184" y="0"/>
                    </a:lnTo>
                    <a:lnTo>
                      <a:pt x="184" y="0"/>
                    </a:lnTo>
                    <a:lnTo>
                      <a:pt x="194" y="0"/>
                    </a:lnTo>
                    <a:lnTo>
                      <a:pt x="194" y="0"/>
                    </a:lnTo>
                    <a:lnTo>
                      <a:pt x="222" y="4"/>
                    </a:lnTo>
                    <a:lnTo>
                      <a:pt x="222" y="4"/>
                    </a:lnTo>
                    <a:lnTo>
                      <a:pt x="240" y="6"/>
                    </a:lnTo>
                    <a:lnTo>
                      <a:pt x="258" y="12"/>
                    </a:lnTo>
                    <a:lnTo>
                      <a:pt x="258" y="12"/>
                    </a:lnTo>
                    <a:lnTo>
                      <a:pt x="276" y="18"/>
                    </a:lnTo>
                    <a:lnTo>
                      <a:pt x="292" y="28"/>
                    </a:lnTo>
                    <a:lnTo>
                      <a:pt x="292" y="28"/>
                    </a:lnTo>
                    <a:close/>
                  </a:path>
                </a:pathLst>
              </a:custGeom>
              <a:solidFill>
                <a:srgbClr val="00A0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84" name="Freeform 179"/>
              <p:cNvSpPr>
                <a:spLocks/>
              </p:cNvSpPr>
              <p:nvPr/>
            </p:nvSpPr>
            <p:spPr bwMode="auto">
              <a:xfrm>
                <a:off x="5353050" y="2738438"/>
                <a:ext cx="184150" cy="155575"/>
              </a:xfrm>
              <a:custGeom>
                <a:avLst/>
                <a:gdLst>
                  <a:gd name="T0" fmla="*/ 0 w 116"/>
                  <a:gd name="T1" fmla="*/ 96 h 98"/>
                  <a:gd name="T2" fmla="*/ 2 w 116"/>
                  <a:gd name="T3" fmla="*/ 98 h 98"/>
                  <a:gd name="T4" fmla="*/ 4 w 116"/>
                  <a:gd name="T5" fmla="*/ 98 h 98"/>
                  <a:gd name="T6" fmla="*/ 4 w 116"/>
                  <a:gd name="T7" fmla="*/ 98 h 98"/>
                  <a:gd name="T8" fmla="*/ 6 w 116"/>
                  <a:gd name="T9" fmla="*/ 98 h 98"/>
                  <a:gd name="T10" fmla="*/ 6 w 116"/>
                  <a:gd name="T11" fmla="*/ 98 h 98"/>
                  <a:gd name="T12" fmla="*/ 12 w 116"/>
                  <a:gd name="T13" fmla="*/ 86 h 98"/>
                  <a:gd name="T14" fmla="*/ 12 w 116"/>
                  <a:gd name="T15" fmla="*/ 86 h 98"/>
                  <a:gd name="T16" fmla="*/ 18 w 116"/>
                  <a:gd name="T17" fmla="*/ 74 h 98"/>
                  <a:gd name="T18" fmla="*/ 30 w 116"/>
                  <a:gd name="T19" fmla="*/ 60 h 98"/>
                  <a:gd name="T20" fmla="*/ 30 w 116"/>
                  <a:gd name="T21" fmla="*/ 60 h 98"/>
                  <a:gd name="T22" fmla="*/ 46 w 116"/>
                  <a:gd name="T23" fmla="*/ 44 h 98"/>
                  <a:gd name="T24" fmla="*/ 64 w 116"/>
                  <a:gd name="T25" fmla="*/ 28 h 98"/>
                  <a:gd name="T26" fmla="*/ 64 w 116"/>
                  <a:gd name="T27" fmla="*/ 28 h 98"/>
                  <a:gd name="T28" fmla="*/ 76 w 116"/>
                  <a:gd name="T29" fmla="*/ 22 h 98"/>
                  <a:gd name="T30" fmla="*/ 88 w 116"/>
                  <a:gd name="T31" fmla="*/ 14 h 98"/>
                  <a:gd name="T32" fmla="*/ 102 w 116"/>
                  <a:gd name="T33" fmla="*/ 10 h 98"/>
                  <a:gd name="T34" fmla="*/ 116 w 116"/>
                  <a:gd name="T35" fmla="*/ 4 h 98"/>
                  <a:gd name="T36" fmla="*/ 116 w 116"/>
                  <a:gd name="T37" fmla="*/ 4 h 98"/>
                  <a:gd name="T38" fmla="*/ 116 w 116"/>
                  <a:gd name="T39" fmla="*/ 2 h 98"/>
                  <a:gd name="T40" fmla="*/ 116 w 116"/>
                  <a:gd name="T41" fmla="*/ 0 h 98"/>
                  <a:gd name="T42" fmla="*/ 116 w 116"/>
                  <a:gd name="T43" fmla="*/ 0 h 98"/>
                  <a:gd name="T44" fmla="*/ 116 w 116"/>
                  <a:gd name="T45" fmla="*/ 0 h 98"/>
                  <a:gd name="T46" fmla="*/ 100 w 116"/>
                  <a:gd name="T47" fmla="*/ 4 h 98"/>
                  <a:gd name="T48" fmla="*/ 86 w 116"/>
                  <a:gd name="T49" fmla="*/ 10 h 98"/>
                  <a:gd name="T50" fmla="*/ 74 w 116"/>
                  <a:gd name="T51" fmla="*/ 16 h 98"/>
                  <a:gd name="T52" fmla="*/ 62 w 116"/>
                  <a:gd name="T53" fmla="*/ 24 h 98"/>
                  <a:gd name="T54" fmla="*/ 62 w 116"/>
                  <a:gd name="T55" fmla="*/ 24 h 98"/>
                  <a:gd name="T56" fmla="*/ 42 w 116"/>
                  <a:gd name="T57" fmla="*/ 40 h 98"/>
                  <a:gd name="T58" fmla="*/ 26 w 116"/>
                  <a:gd name="T59" fmla="*/ 56 h 98"/>
                  <a:gd name="T60" fmla="*/ 26 w 116"/>
                  <a:gd name="T61" fmla="*/ 56 h 98"/>
                  <a:gd name="T62" fmla="*/ 14 w 116"/>
                  <a:gd name="T63" fmla="*/ 72 h 98"/>
                  <a:gd name="T64" fmla="*/ 6 w 116"/>
                  <a:gd name="T65" fmla="*/ 84 h 98"/>
                  <a:gd name="T66" fmla="*/ 6 w 116"/>
                  <a:gd name="T67" fmla="*/ 84 h 98"/>
                  <a:gd name="T68" fmla="*/ 0 w 116"/>
                  <a:gd name="T69" fmla="*/ 96 h 98"/>
                  <a:gd name="T70" fmla="*/ 0 w 116"/>
                  <a:gd name="T71" fmla="*/ 96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16" h="98">
                    <a:moveTo>
                      <a:pt x="0" y="96"/>
                    </a:moveTo>
                    <a:lnTo>
                      <a:pt x="2" y="98"/>
                    </a:lnTo>
                    <a:lnTo>
                      <a:pt x="4" y="98"/>
                    </a:lnTo>
                    <a:lnTo>
                      <a:pt x="4" y="98"/>
                    </a:lnTo>
                    <a:lnTo>
                      <a:pt x="6" y="98"/>
                    </a:lnTo>
                    <a:lnTo>
                      <a:pt x="6" y="98"/>
                    </a:lnTo>
                    <a:lnTo>
                      <a:pt x="12" y="86"/>
                    </a:lnTo>
                    <a:lnTo>
                      <a:pt x="12" y="86"/>
                    </a:lnTo>
                    <a:lnTo>
                      <a:pt x="18" y="74"/>
                    </a:lnTo>
                    <a:lnTo>
                      <a:pt x="30" y="60"/>
                    </a:lnTo>
                    <a:lnTo>
                      <a:pt x="30" y="60"/>
                    </a:lnTo>
                    <a:lnTo>
                      <a:pt x="46" y="44"/>
                    </a:lnTo>
                    <a:lnTo>
                      <a:pt x="64" y="28"/>
                    </a:lnTo>
                    <a:lnTo>
                      <a:pt x="64" y="28"/>
                    </a:lnTo>
                    <a:lnTo>
                      <a:pt x="76" y="22"/>
                    </a:lnTo>
                    <a:lnTo>
                      <a:pt x="88" y="14"/>
                    </a:lnTo>
                    <a:lnTo>
                      <a:pt x="102" y="10"/>
                    </a:lnTo>
                    <a:lnTo>
                      <a:pt x="116" y="4"/>
                    </a:lnTo>
                    <a:lnTo>
                      <a:pt x="116" y="4"/>
                    </a:lnTo>
                    <a:lnTo>
                      <a:pt x="116" y="2"/>
                    </a:lnTo>
                    <a:lnTo>
                      <a:pt x="116" y="0"/>
                    </a:lnTo>
                    <a:lnTo>
                      <a:pt x="116" y="0"/>
                    </a:lnTo>
                    <a:lnTo>
                      <a:pt x="116" y="0"/>
                    </a:lnTo>
                    <a:lnTo>
                      <a:pt x="100" y="4"/>
                    </a:lnTo>
                    <a:lnTo>
                      <a:pt x="86" y="10"/>
                    </a:lnTo>
                    <a:lnTo>
                      <a:pt x="74" y="16"/>
                    </a:lnTo>
                    <a:lnTo>
                      <a:pt x="62" y="24"/>
                    </a:lnTo>
                    <a:lnTo>
                      <a:pt x="62" y="24"/>
                    </a:lnTo>
                    <a:lnTo>
                      <a:pt x="42" y="40"/>
                    </a:lnTo>
                    <a:lnTo>
                      <a:pt x="26" y="56"/>
                    </a:lnTo>
                    <a:lnTo>
                      <a:pt x="26" y="56"/>
                    </a:lnTo>
                    <a:lnTo>
                      <a:pt x="14" y="72"/>
                    </a:lnTo>
                    <a:lnTo>
                      <a:pt x="6" y="84"/>
                    </a:lnTo>
                    <a:lnTo>
                      <a:pt x="6" y="84"/>
                    </a:lnTo>
                    <a:lnTo>
                      <a:pt x="0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85" name="Freeform 180"/>
              <p:cNvSpPr>
                <a:spLocks/>
              </p:cNvSpPr>
              <p:nvPr/>
            </p:nvSpPr>
            <p:spPr bwMode="auto">
              <a:xfrm>
                <a:off x="5368925" y="2751138"/>
                <a:ext cx="180975" cy="152400"/>
              </a:xfrm>
              <a:custGeom>
                <a:avLst/>
                <a:gdLst>
                  <a:gd name="T0" fmla="*/ 0 w 114"/>
                  <a:gd name="T1" fmla="*/ 94 h 96"/>
                  <a:gd name="T2" fmla="*/ 2 w 114"/>
                  <a:gd name="T3" fmla="*/ 94 h 96"/>
                  <a:gd name="T4" fmla="*/ 4 w 114"/>
                  <a:gd name="T5" fmla="*/ 94 h 96"/>
                  <a:gd name="T6" fmla="*/ 4 w 114"/>
                  <a:gd name="T7" fmla="*/ 96 h 96"/>
                  <a:gd name="T8" fmla="*/ 6 w 114"/>
                  <a:gd name="T9" fmla="*/ 96 h 96"/>
                  <a:gd name="T10" fmla="*/ 6 w 114"/>
                  <a:gd name="T11" fmla="*/ 96 h 96"/>
                  <a:gd name="T12" fmla="*/ 10 w 114"/>
                  <a:gd name="T13" fmla="*/ 84 h 96"/>
                  <a:gd name="T14" fmla="*/ 10 w 114"/>
                  <a:gd name="T15" fmla="*/ 84 h 96"/>
                  <a:gd name="T16" fmla="*/ 18 w 114"/>
                  <a:gd name="T17" fmla="*/ 72 h 96"/>
                  <a:gd name="T18" fmla="*/ 28 w 114"/>
                  <a:gd name="T19" fmla="*/ 58 h 96"/>
                  <a:gd name="T20" fmla="*/ 28 w 114"/>
                  <a:gd name="T21" fmla="*/ 58 h 96"/>
                  <a:gd name="T22" fmla="*/ 44 w 114"/>
                  <a:gd name="T23" fmla="*/ 42 h 96"/>
                  <a:gd name="T24" fmla="*/ 62 w 114"/>
                  <a:gd name="T25" fmla="*/ 28 h 96"/>
                  <a:gd name="T26" fmla="*/ 62 w 114"/>
                  <a:gd name="T27" fmla="*/ 28 h 96"/>
                  <a:gd name="T28" fmla="*/ 86 w 114"/>
                  <a:gd name="T29" fmla="*/ 16 h 96"/>
                  <a:gd name="T30" fmla="*/ 98 w 114"/>
                  <a:gd name="T31" fmla="*/ 10 h 96"/>
                  <a:gd name="T32" fmla="*/ 114 w 114"/>
                  <a:gd name="T33" fmla="*/ 6 h 96"/>
                  <a:gd name="T34" fmla="*/ 114 w 114"/>
                  <a:gd name="T35" fmla="*/ 4 h 96"/>
                  <a:gd name="T36" fmla="*/ 114 w 114"/>
                  <a:gd name="T37" fmla="*/ 2 h 96"/>
                  <a:gd name="T38" fmla="*/ 112 w 114"/>
                  <a:gd name="T39" fmla="*/ 2 h 96"/>
                  <a:gd name="T40" fmla="*/ 112 w 114"/>
                  <a:gd name="T41" fmla="*/ 0 h 96"/>
                  <a:gd name="T42" fmla="*/ 112 w 114"/>
                  <a:gd name="T43" fmla="*/ 0 h 96"/>
                  <a:gd name="T44" fmla="*/ 98 w 114"/>
                  <a:gd name="T45" fmla="*/ 4 h 96"/>
                  <a:gd name="T46" fmla="*/ 84 w 114"/>
                  <a:gd name="T47" fmla="*/ 10 h 96"/>
                  <a:gd name="T48" fmla="*/ 70 w 114"/>
                  <a:gd name="T49" fmla="*/ 16 h 96"/>
                  <a:gd name="T50" fmla="*/ 58 w 114"/>
                  <a:gd name="T51" fmla="*/ 24 h 96"/>
                  <a:gd name="T52" fmla="*/ 58 w 114"/>
                  <a:gd name="T53" fmla="*/ 24 h 96"/>
                  <a:gd name="T54" fmla="*/ 40 w 114"/>
                  <a:gd name="T55" fmla="*/ 40 h 96"/>
                  <a:gd name="T56" fmla="*/ 24 w 114"/>
                  <a:gd name="T57" fmla="*/ 54 h 96"/>
                  <a:gd name="T58" fmla="*/ 24 w 114"/>
                  <a:gd name="T59" fmla="*/ 54 h 96"/>
                  <a:gd name="T60" fmla="*/ 14 w 114"/>
                  <a:gd name="T61" fmla="*/ 70 h 96"/>
                  <a:gd name="T62" fmla="*/ 6 w 114"/>
                  <a:gd name="T63" fmla="*/ 82 h 96"/>
                  <a:gd name="T64" fmla="*/ 6 w 114"/>
                  <a:gd name="T65" fmla="*/ 82 h 96"/>
                  <a:gd name="T66" fmla="*/ 0 w 114"/>
                  <a:gd name="T67" fmla="*/ 94 h 96"/>
                  <a:gd name="T68" fmla="*/ 0 w 114"/>
                  <a:gd name="T69" fmla="*/ 94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4" h="96">
                    <a:moveTo>
                      <a:pt x="0" y="94"/>
                    </a:moveTo>
                    <a:lnTo>
                      <a:pt x="2" y="94"/>
                    </a:lnTo>
                    <a:lnTo>
                      <a:pt x="4" y="94"/>
                    </a:lnTo>
                    <a:lnTo>
                      <a:pt x="4" y="96"/>
                    </a:lnTo>
                    <a:lnTo>
                      <a:pt x="6" y="96"/>
                    </a:lnTo>
                    <a:lnTo>
                      <a:pt x="6" y="96"/>
                    </a:lnTo>
                    <a:lnTo>
                      <a:pt x="10" y="84"/>
                    </a:lnTo>
                    <a:lnTo>
                      <a:pt x="10" y="84"/>
                    </a:lnTo>
                    <a:lnTo>
                      <a:pt x="18" y="72"/>
                    </a:lnTo>
                    <a:lnTo>
                      <a:pt x="28" y="58"/>
                    </a:lnTo>
                    <a:lnTo>
                      <a:pt x="28" y="58"/>
                    </a:lnTo>
                    <a:lnTo>
                      <a:pt x="44" y="42"/>
                    </a:lnTo>
                    <a:lnTo>
                      <a:pt x="62" y="28"/>
                    </a:lnTo>
                    <a:lnTo>
                      <a:pt x="62" y="28"/>
                    </a:lnTo>
                    <a:lnTo>
                      <a:pt x="86" y="16"/>
                    </a:lnTo>
                    <a:lnTo>
                      <a:pt x="98" y="10"/>
                    </a:lnTo>
                    <a:lnTo>
                      <a:pt x="114" y="6"/>
                    </a:lnTo>
                    <a:lnTo>
                      <a:pt x="114" y="4"/>
                    </a:lnTo>
                    <a:lnTo>
                      <a:pt x="114" y="2"/>
                    </a:lnTo>
                    <a:lnTo>
                      <a:pt x="112" y="2"/>
                    </a:lnTo>
                    <a:lnTo>
                      <a:pt x="112" y="0"/>
                    </a:lnTo>
                    <a:lnTo>
                      <a:pt x="112" y="0"/>
                    </a:lnTo>
                    <a:lnTo>
                      <a:pt x="98" y="4"/>
                    </a:lnTo>
                    <a:lnTo>
                      <a:pt x="84" y="10"/>
                    </a:lnTo>
                    <a:lnTo>
                      <a:pt x="70" y="16"/>
                    </a:lnTo>
                    <a:lnTo>
                      <a:pt x="58" y="24"/>
                    </a:lnTo>
                    <a:lnTo>
                      <a:pt x="58" y="24"/>
                    </a:lnTo>
                    <a:lnTo>
                      <a:pt x="40" y="40"/>
                    </a:lnTo>
                    <a:lnTo>
                      <a:pt x="24" y="54"/>
                    </a:lnTo>
                    <a:lnTo>
                      <a:pt x="24" y="54"/>
                    </a:lnTo>
                    <a:lnTo>
                      <a:pt x="14" y="70"/>
                    </a:lnTo>
                    <a:lnTo>
                      <a:pt x="6" y="82"/>
                    </a:lnTo>
                    <a:lnTo>
                      <a:pt x="6" y="82"/>
                    </a:lnTo>
                    <a:lnTo>
                      <a:pt x="0" y="94"/>
                    </a:lnTo>
                    <a:lnTo>
                      <a:pt x="0" y="9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86" name="Freeform 181"/>
              <p:cNvSpPr>
                <a:spLocks/>
              </p:cNvSpPr>
              <p:nvPr/>
            </p:nvSpPr>
            <p:spPr bwMode="auto">
              <a:xfrm>
                <a:off x="5737225" y="2738438"/>
                <a:ext cx="184150" cy="155575"/>
              </a:xfrm>
              <a:custGeom>
                <a:avLst/>
                <a:gdLst>
                  <a:gd name="T0" fmla="*/ 0 w 116"/>
                  <a:gd name="T1" fmla="*/ 4 h 98"/>
                  <a:gd name="T2" fmla="*/ 0 w 116"/>
                  <a:gd name="T3" fmla="*/ 4 h 98"/>
                  <a:gd name="T4" fmla="*/ 14 w 116"/>
                  <a:gd name="T5" fmla="*/ 10 h 98"/>
                  <a:gd name="T6" fmla="*/ 28 w 116"/>
                  <a:gd name="T7" fmla="*/ 14 h 98"/>
                  <a:gd name="T8" fmla="*/ 42 w 116"/>
                  <a:gd name="T9" fmla="*/ 22 h 98"/>
                  <a:gd name="T10" fmla="*/ 52 w 116"/>
                  <a:gd name="T11" fmla="*/ 28 h 98"/>
                  <a:gd name="T12" fmla="*/ 52 w 116"/>
                  <a:gd name="T13" fmla="*/ 28 h 98"/>
                  <a:gd name="T14" fmla="*/ 72 w 116"/>
                  <a:gd name="T15" fmla="*/ 44 h 98"/>
                  <a:gd name="T16" fmla="*/ 86 w 116"/>
                  <a:gd name="T17" fmla="*/ 60 h 98"/>
                  <a:gd name="T18" fmla="*/ 86 w 116"/>
                  <a:gd name="T19" fmla="*/ 60 h 98"/>
                  <a:gd name="T20" fmla="*/ 98 w 116"/>
                  <a:gd name="T21" fmla="*/ 74 h 98"/>
                  <a:gd name="T22" fmla="*/ 106 w 116"/>
                  <a:gd name="T23" fmla="*/ 86 h 98"/>
                  <a:gd name="T24" fmla="*/ 106 w 116"/>
                  <a:gd name="T25" fmla="*/ 86 h 98"/>
                  <a:gd name="T26" fmla="*/ 112 w 116"/>
                  <a:gd name="T27" fmla="*/ 98 h 98"/>
                  <a:gd name="T28" fmla="*/ 112 w 116"/>
                  <a:gd name="T29" fmla="*/ 98 h 98"/>
                  <a:gd name="T30" fmla="*/ 114 w 116"/>
                  <a:gd name="T31" fmla="*/ 98 h 98"/>
                  <a:gd name="T32" fmla="*/ 114 w 116"/>
                  <a:gd name="T33" fmla="*/ 98 h 98"/>
                  <a:gd name="T34" fmla="*/ 116 w 116"/>
                  <a:gd name="T35" fmla="*/ 96 h 98"/>
                  <a:gd name="T36" fmla="*/ 116 w 116"/>
                  <a:gd name="T37" fmla="*/ 96 h 98"/>
                  <a:gd name="T38" fmla="*/ 110 w 116"/>
                  <a:gd name="T39" fmla="*/ 84 h 98"/>
                  <a:gd name="T40" fmla="*/ 110 w 116"/>
                  <a:gd name="T41" fmla="*/ 84 h 98"/>
                  <a:gd name="T42" fmla="*/ 102 w 116"/>
                  <a:gd name="T43" fmla="*/ 72 h 98"/>
                  <a:gd name="T44" fmla="*/ 90 w 116"/>
                  <a:gd name="T45" fmla="*/ 56 h 98"/>
                  <a:gd name="T46" fmla="*/ 90 w 116"/>
                  <a:gd name="T47" fmla="*/ 56 h 98"/>
                  <a:gd name="T48" fmla="*/ 76 w 116"/>
                  <a:gd name="T49" fmla="*/ 40 h 98"/>
                  <a:gd name="T50" fmla="*/ 56 w 116"/>
                  <a:gd name="T51" fmla="*/ 24 h 98"/>
                  <a:gd name="T52" fmla="*/ 56 w 116"/>
                  <a:gd name="T53" fmla="*/ 24 h 98"/>
                  <a:gd name="T54" fmla="*/ 44 w 116"/>
                  <a:gd name="T55" fmla="*/ 16 h 98"/>
                  <a:gd name="T56" fmla="*/ 30 w 116"/>
                  <a:gd name="T57" fmla="*/ 10 h 98"/>
                  <a:gd name="T58" fmla="*/ 16 w 116"/>
                  <a:gd name="T59" fmla="*/ 4 h 98"/>
                  <a:gd name="T60" fmla="*/ 2 w 116"/>
                  <a:gd name="T61" fmla="*/ 0 h 98"/>
                  <a:gd name="T62" fmla="*/ 0 w 116"/>
                  <a:gd name="T63" fmla="*/ 0 h 98"/>
                  <a:gd name="T64" fmla="*/ 0 w 116"/>
                  <a:gd name="T65" fmla="*/ 2 h 98"/>
                  <a:gd name="T66" fmla="*/ 0 w 116"/>
                  <a:gd name="T67" fmla="*/ 4 h 98"/>
                  <a:gd name="T68" fmla="*/ 0 w 116"/>
                  <a:gd name="T69" fmla="*/ 4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6" h="98">
                    <a:moveTo>
                      <a:pt x="0" y="4"/>
                    </a:moveTo>
                    <a:lnTo>
                      <a:pt x="0" y="4"/>
                    </a:lnTo>
                    <a:lnTo>
                      <a:pt x="14" y="10"/>
                    </a:lnTo>
                    <a:lnTo>
                      <a:pt x="28" y="14"/>
                    </a:lnTo>
                    <a:lnTo>
                      <a:pt x="42" y="22"/>
                    </a:lnTo>
                    <a:lnTo>
                      <a:pt x="52" y="28"/>
                    </a:lnTo>
                    <a:lnTo>
                      <a:pt x="52" y="28"/>
                    </a:lnTo>
                    <a:lnTo>
                      <a:pt x="72" y="44"/>
                    </a:lnTo>
                    <a:lnTo>
                      <a:pt x="86" y="60"/>
                    </a:lnTo>
                    <a:lnTo>
                      <a:pt x="86" y="60"/>
                    </a:lnTo>
                    <a:lnTo>
                      <a:pt x="98" y="74"/>
                    </a:lnTo>
                    <a:lnTo>
                      <a:pt x="106" y="86"/>
                    </a:lnTo>
                    <a:lnTo>
                      <a:pt x="106" y="86"/>
                    </a:lnTo>
                    <a:lnTo>
                      <a:pt x="112" y="98"/>
                    </a:lnTo>
                    <a:lnTo>
                      <a:pt x="112" y="98"/>
                    </a:lnTo>
                    <a:lnTo>
                      <a:pt x="114" y="98"/>
                    </a:lnTo>
                    <a:lnTo>
                      <a:pt x="114" y="98"/>
                    </a:lnTo>
                    <a:lnTo>
                      <a:pt x="116" y="96"/>
                    </a:lnTo>
                    <a:lnTo>
                      <a:pt x="116" y="96"/>
                    </a:lnTo>
                    <a:lnTo>
                      <a:pt x="110" y="84"/>
                    </a:lnTo>
                    <a:lnTo>
                      <a:pt x="110" y="84"/>
                    </a:lnTo>
                    <a:lnTo>
                      <a:pt x="102" y="72"/>
                    </a:lnTo>
                    <a:lnTo>
                      <a:pt x="90" y="56"/>
                    </a:lnTo>
                    <a:lnTo>
                      <a:pt x="90" y="56"/>
                    </a:lnTo>
                    <a:lnTo>
                      <a:pt x="76" y="40"/>
                    </a:lnTo>
                    <a:lnTo>
                      <a:pt x="56" y="24"/>
                    </a:lnTo>
                    <a:lnTo>
                      <a:pt x="56" y="24"/>
                    </a:lnTo>
                    <a:lnTo>
                      <a:pt x="44" y="16"/>
                    </a:lnTo>
                    <a:lnTo>
                      <a:pt x="30" y="10"/>
                    </a:lnTo>
                    <a:lnTo>
                      <a:pt x="16" y="4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87" name="Freeform 182"/>
              <p:cNvSpPr>
                <a:spLocks/>
              </p:cNvSpPr>
              <p:nvPr/>
            </p:nvSpPr>
            <p:spPr bwMode="auto">
              <a:xfrm>
                <a:off x="5724525" y="2751138"/>
                <a:ext cx="180975" cy="152400"/>
              </a:xfrm>
              <a:custGeom>
                <a:avLst/>
                <a:gdLst>
                  <a:gd name="T0" fmla="*/ 0 w 114"/>
                  <a:gd name="T1" fmla="*/ 6 h 96"/>
                  <a:gd name="T2" fmla="*/ 0 w 114"/>
                  <a:gd name="T3" fmla="*/ 6 h 96"/>
                  <a:gd name="T4" fmla="*/ 16 w 114"/>
                  <a:gd name="T5" fmla="*/ 10 h 96"/>
                  <a:gd name="T6" fmla="*/ 30 w 114"/>
                  <a:gd name="T7" fmla="*/ 16 h 96"/>
                  <a:gd name="T8" fmla="*/ 52 w 114"/>
                  <a:gd name="T9" fmla="*/ 28 h 96"/>
                  <a:gd name="T10" fmla="*/ 52 w 114"/>
                  <a:gd name="T11" fmla="*/ 28 h 96"/>
                  <a:gd name="T12" fmla="*/ 72 w 114"/>
                  <a:gd name="T13" fmla="*/ 42 h 96"/>
                  <a:gd name="T14" fmla="*/ 86 w 114"/>
                  <a:gd name="T15" fmla="*/ 58 h 96"/>
                  <a:gd name="T16" fmla="*/ 86 w 114"/>
                  <a:gd name="T17" fmla="*/ 58 h 96"/>
                  <a:gd name="T18" fmla="*/ 96 w 114"/>
                  <a:gd name="T19" fmla="*/ 72 h 96"/>
                  <a:gd name="T20" fmla="*/ 104 w 114"/>
                  <a:gd name="T21" fmla="*/ 84 h 96"/>
                  <a:gd name="T22" fmla="*/ 104 w 114"/>
                  <a:gd name="T23" fmla="*/ 84 h 96"/>
                  <a:gd name="T24" fmla="*/ 108 w 114"/>
                  <a:gd name="T25" fmla="*/ 96 h 96"/>
                  <a:gd name="T26" fmla="*/ 110 w 114"/>
                  <a:gd name="T27" fmla="*/ 96 h 96"/>
                  <a:gd name="T28" fmla="*/ 112 w 114"/>
                  <a:gd name="T29" fmla="*/ 94 h 96"/>
                  <a:gd name="T30" fmla="*/ 112 w 114"/>
                  <a:gd name="T31" fmla="*/ 94 h 96"/>
                  <a:gd name="T32" fmla="*/ 114 w 114"/>
                  <a:gd name="T33" fmla="*/ 94 h 96"/>
                  <a:gd name="T34" fmla="*/ 114 w 114"/>
                  <a:gd name="T35" fmla="*/ 94 h 96"/>
                  <a:gd name="T36" fmla="*/ 108 w 114"/>
                  <a:gd name="T37" fmla="*/ 82 h 96"/>
                  <a:gd name="T38" fmla="*/ 108 w 114"/>
                  <a:gd name="T39" fmla="*/ 82 h 96"/>
                  <a:gd name="T40" fmla="*/ 102 w 114"/>
                  <a:gd name="T41" fmla="*/ 70 h 96"/>
                  <a:gd name="T42" fmla="*/ 90 w 114"/>
                  <a:gd name="T43" fmla="*/ 54 h 96"/>
                  <a:gd name="T44" fmla="*/ 90 w 114"/>
                  <a:gd name="T45" fmla="*/ 54 h 96"/>
                  <a:gd name="T46" fmla="*/ 76 w 114"/>
                  <a:gd name="T47" fmla="*/ 40 h 96"/>
                  <a:gd name="T48" fmla="*/ 56 w 114"/>
                  <a:gd name="T49" fmla="*/ 24 h 96"/>
                  <a:gd name="T50" fmla="*/ 56 w 114"/>
                  <a:gd name="T51" fmla="*/ 24 h 96"/>
                  <a:gd name="T52" fmla="*/ 44 w 114"/>
                  <a:gd name="T53" fmla="*/ 16 h 96"/>
                  <a:gd name="T54" fmla="*/ 32 w 114"/>
                  <a:gd name="T55" fmla="*/ 10 h 96"/>
                  <a:gd name="T56" fmla="*/ 18 w 114"/>
                  <a:gd name="T57" fmla="*/ 4 h 96"/>
                  <a:gd name="T58" fmla="*/ 2 w 114"/>
                  <a:gd name="T59" fmla="*/ 0 h 96"/>
                  <a:gd name="T60" fmla="*/ 2 w 114"/>
                  <a:gd name="T61" fmla="*/ 2 h 96"/>
                  <a:gd name="T62" fmla="*/ 2 w 114"/>
                  <a:gd name="T63" fmla="*/ 2 h 96"/>
                  <a:gd name="T64" fmla="*/ 2 w 114"/>
                  <a:gd name="T65" fmla="*/ 4 h 96"/>
                  <a:gd name="T66" fmla="*/ 0 w 114"/>
                  <a:gd name="T67" fmla="*/ 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14" h="96">
                    <a:moveTo>
                      <a:pt x="0" y="6"/>
                    </a:moveTo>
                    <a:lnTo>
                      <a:pt x="0" y="6"/>
                    </a:lnTo>
                    <a:lnTo>
                      <a:pt x="16" y="10"/>
                    </a:lnTo>
                    <a:lnTo>
                      <a:pt x="30" y="16"/>
                    </a:lnTo>
                    <a:lnTo>
                      <a:pt x="52" y="28"/>
                    </a:lnTo>
                    <a:lnTo>
                      <a:pt x="52" y="28"/>
                    </a:lnTo>
                    <a:lnTo>
                      <a:pt x="72" y="42"/>
                    </a:lnTo>
                    <a:lnTo>
                      <a:pt x="86" y="58"/>
                    </a:lnTo>
                    <a:lnTo>
                      <a:pt x="86" y="58"/>
                    </a:lnTo>
                    <a:lnTo>
                      <a:pt x="96" y="72"/>
                    </a:lnTo>
                    <a:lnTo>
                      <a:pt x="104" y="84"/>
                    </a:lnTo>
                    <a:lnTo>
                      <a:pt x="104" y="84"/>
                    </a:lnTo>
                    <a:lnTo>
                      <a:pt x="108" y="96"/>
                    </a:lnTo>
                    <a:lnTo>
                      <a:pt x="110" y="96"/>
                    </a:lnTo>
                    <a:lnTo>
                      <a:pt x="112" y="94"/>
                    </a:lnTo>
                    <a:lnTo>
                      <a:pt x="112" y="94"/>
                    </a:lnTo>
                    <a:lnTo>
                      <a:pt x="114" y="94"/>
                    </a:lnTo>
                    <a:lnTo>
                      <a:pt x="114" y="94"/>
                    </a:lnTo>
                    <a:lnTo>
                      <a:pt x="108" y="82"/>
                    </a:lnTo>
                    <a:lnTo>
                      <a:pt x="108" y="82"/>
                    </a:lnTo>
                    <a:lnTo>
                      <a:pt x="102" y="70"/>
                    </a:lnTo>
                    <a:lnTo>
                      <a:pt x="90" y="54"/>
                    </a:lnTo>
                    <a:lnTo>
                      <a:pt x="90" y="54"/>
                    </a:lnTo>
                    <a:lnTo>
                      <a:pt x="76" y="40"/>
                    </a:lnTo>
                    <a:lnTo>
                      <a:pt x="56" y="24"/>
                    </a:lnTo>
                    <a:lnTo>
                      <a:pt x="56" y="24"/>
                    </a:lnTo>
                    <a:lnTo>
                      <a:pt x="44" y="16"/>
                    </a:lnTo>
                    <a:lnTo>
                      <a:pt x="32" y="10"/>
                    </a:lnTo>
                    <a:lnTo>
                      <a:pt x="18" y="4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2" y="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88" name="Freeform 183"/>
              <p:cNvSpPr>
                <a:spLocks/>
              </p:cNvSpPr>
              <p:nvPr/>
            </p:nvSpPr>
            <p:spPr bwMode="auto">
              <a:xfrm>
                <a:off x="5534025" y="2687638"/>
                <a:ext cx="215900" cy="92075"/>
              </a:xfrm>
              <a:custGeom>
                <a:avLst/>
                <a:gdLst>
                  <a:gd name="T0" fmla="*/ 136 w 136"/>
                  <a:gd name="T1" fmla="*/ 30 h 58"/>
                  <a:gd name="T2" fmla="*/ 136 w 136"/>
                  <a:gd name="T3" fmla="*/ 30 h 58"/>
                  <a:gd name="T4" fmla="*/ 134 w 136"/>
                  <a:gd name="T5" fmla="*/ 34 h 58"/>
                  <a:gd name="T6" fmla="*/ 130 w 136"/>
                  <a:gd name="T7" fmla="*/ 40 h 58"/>
                  <a:gd name="T8" fmla="*/ 130 w 136"/>
                  <a:gd name="T9" fmla="*/ 40 h 58"/>
                  <a:gd name="T10" fmla="*/ 124 w 136"/>
                  <a:gd name="T11" fmla="*/ 46 h 58"/>
                  <a:gd name="T12" fmla="*/ 116 w 136"/>
                  <a:gd name="T13" fmla="*/ 50 h 58"/>
                  <a:gd name="T14" fmla="*/ 116 w 136"/>
                  <a:gd name="T15" fmla="*/ 50 h 58"/>
                  <a:gd name="T16" fmla="*/ 106 w 136"/>
                  <a:gd name="T17" fmla="*/ 54 h 58"/>
                  <a:gd name="T18" fmla="*/ 94 w 136"/>
                  <a:gd name="T19" fmla="*/ 56 h 58"/>
                  <a:gd name="T20" fmla="*/ 94 w 136"/>
                  <a:gd name="T21" fmla="*/ 56 h 58"/>
                  <a:gd name="T22" fmla="*/ 82 w 136"/>
                  <a:gd name="T23" fmla="*/ 58 h 58"/>
                  <a:gd name="T24" fmla="*/ 68 w 136"/>
                  <a:gd name="T25" fmla="*/ 58 h 58"/>
                  <a:gd name="T26" fmla="*/ 68 w 136"/>
                  <a:gd name="T27" fmla="*/ 58 h 58"/>
                  <a:gd name="T28" fmla="*/ 54 w 136"/>
                  <a:gd name="T29" fmla="*/ 58 h 58"/>
                  <a:gd name="T30" fmla="*/ 42 w 136"/>
                  <a:gd name="T31" fmla="*/ 56 h 58"/>
                  <a:gd name="T32" fmla="*/ 42 w 136"/>
                  <a:gd name="T33" fmla="*/ 56 h 58"/>
                  <a:gd name="T34" fmla="*/ 30 w 136"/>
                  <a:gd name="T35" fmla="*/ 54 h 58"/>
                  <a:gd name="T36" fmla="*/ 20 w 136"/>
                  <a:gd name="T37" fmla="*/ 50 h 58"/>
                  <a:gd name="T38" fmla="*/ 20 w 136"/>
                  <a:gd name="T39" fmla="*/ 50 h 58"/>
                  <a:gd name="T40" fmla="*/ 12 w 136"/>
                  <a:gd name="T41" fmla="*/ 46 h 58"/>
                  <a:gd name="T42" fmla="*/ 6 w 136"/>
                  <a:gd name="T43" fmla="*/ 40 h 58"/>
                  <a:gd name="T44" fmla="*/ 6 w 136"/>
                  <a:gd name="T45" fmla="*/ 40 h 58"/>
                  <a:gd name="T46" fmla="*/ 2 w 136"/>
                  <a:gd name="T47" fmla="*/ 34 h 58"/>
                  <a:gd name="T48" fmla="*/ 0 w 136"/>
                  <a:gd name="T49" fmla="*/ 30 h 58"/>
                  <a:gd name="T50" fmla="*/ 0 w 136"/>
                  <a:gd name="T51" fmla="*/ 30 h 58"/>
                  <a:gd name="T52" fmla="*/ 2 w 136"/>
                  <a:gd name="T53" fmla="*/ 24 h 58"/>
                  <a:gd name="T54" fmla="*/ 6 w 136"/>
                  <a:gd name="T55" fmla="*/ 18 h 58"/>
                  <a:gd name="T56" fmla="*/ 6 w 136"/>
                  <a:gd name="T57" fmla="*/ 18 h 58"/>
                  <a:gd name="T58" fmla="*/ 12 w 136"/>
                  <a:gd name="T59" fmla="*/ 12 h 58"/>
                  <a:gd name="T60" fmla="*/ 20 w 136"/>
                  <a:gd name="T61" fmla="*/ 8 h 58"/>
                  <a:gd name="T62" fmla="*/ 20 w 136"/>
                  <a:gd name="T63" fmla="*/ 8 h 58"/>
                  <a:gd name="T64" fmla="*/ 30 w 136"/>
                  <a:gd name="T65" fmla="*/ 4 h 58"/>
                  <a:gd name="T66" fmla="*/ 42 w 136"/>
                  <a:gd name="T67" fmla="*/ 2 h 58"/>
                  <a:gd name="T68" fmla="*/ 42 w 136"/>
                  <a:gd name="T69" fmla="*/ 2 h 58"/>
                  <a:gd name="T70" fmla="*/ 54 w 136"/>
                  <a:gd name="T71" fmla="*/ 0 h 58"/>
                  <a:gd name="T72" fmla="*/ 68 w 136"/>
                  <a:gd name="T73" fmla="*/ 0 h 58"/>
                  <a:gd name="T74" fmla="*/ 68 w 136"/>
                  <a:gd name="T75" fmla="*/ 0 h 58"/>
                  <a:gd name="T76" fmla="*/ 82 w 136"/>
                  <a:gd name="T77" fmla="*/ 0 h 58"/>
                  <a:gd name="T78" fmla="*/ 94 w 136"/>
                  <a:gd name="T79" fmla="*/ 2 h 58"/>
                  <a:gd name="T80" fmla="*/ 94 w 136"/>
                  <a:gd name="T81" fmla="*/ 2 h 58"/>
                  <a:gd name="T82" fmla="*/ 106 w 136"/>
                  <a:gd name="T83" fmla="*/ 4 h 58"/>
                  <a:gd name="T84" fmla="*/ 116 w 136"/>
                  <a:gd name="T85" fmla="*/ 8 h 58"/>
                  <a:gd name="T86" fmla="*/ 116 w 136"/>
                  <a:gd name="T87" fmla="*/ 8 h 58"/>
                  <a:gd name="T88" fmla="*/ 124 w 136"/>
                  <a:gd name="T89" fmla="*/ 12 h 58"/>
                  <a:gd name="T90" fmla="*/ 130 w 136"/>
                  <a:gd name="T91" fmla="*/ 18 h 58"/>
                  <a:gd name="T92" fmla="*/ 130 w 136"/>
                  <a:gd name="T93" fmla="*/ 18 h 58"/>
                  <a:gd name="T94" fmla="*/ 134 w 136"/>
                  <a:gd name="T95" fmla="*/ 24 h 58"/>
                  <a:gd name="T96" fmla="*/ 136 w 136"/>
                  <a:gd name="T97" fmla="*/ 30 h 58"/>
                  <a:gd name="T98" fmla="*/ 136 w 136"/>
                  <a:gd name="T99" fmla="*/ 3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36" h="58">
                    <a:moveTo>
                      <a:pt x="136" y="30"/>
                    </a:moveTo>
                    <a:lnTo>
                      <a:pt x="136" y="30"/>
                    </a:lnTo>
                    <a:lnTo>
                      <a:pt x="134" y="34"/>
                    </a:lnTo>
                    <a:lnTo>
                      <a:pt x="130" y="40"/>
                    </a:lnTo>
                    <a:lnTo>
                      <a:pt x="130" y="40"/>
                    </a:lnTo>
                    <a:lnTo>
                      <a:pt x="124" y="46"/>
                    </a:lnTo>
                    <a:lnTo>
                      <a:pt x="116" y="50"/>
                    </a:lnTo>
                    <a:lnTo>
                      <a:pt x="116" y="50"/>
                    </a:lnTo>
                    <a:lnTo>
                      <a:pt x="106" y="54"/>
                    </a:lnTo>
                    <a:lnTo>
                      <a:pt x="94" y="56"/>
                    </a:lnTo>
                    <a:lnTo>
                      <a:pt x="94" y="56"/>
                    </a:lnTo>
                    <a:lnTo>
                      <a:pt x="82" y="58"/>
                    </a:lnTo>
                    <a:lnTo>
                      <a:pt x="68" y="58"/>
                    </a:lnTo>
                    <a:lnTo>
                      <a:pt x="68" y="58"/>
                    </a:lnTo>
                    <a:lnTo>
                      <a:pt x="54" y="58"/>
                    </a:lnTo>
                    <a:lnTo>
                      <a:pt x="42" y="56"/>
                    </a:lnTo>
                    <a:lnTo>
                      <a:pt x="42" y="56"/>
                    </a:lnTo>
                    <a:lnTo>
                      <a:pt x="30" y="54"/>
                    </a:lnTo>
                    <a:lnTo>
                      <a:pt x="20" y="50"/>
                    </a:lnTo>
                    <a:lnTo>
                      <a:pt x="20" y="50"/>
                    </a:lnTo>
                    <a:lnTo>
                      <a:pt x="12" y="46"/>
                    </a:lnTo>
                    <a:lnTo>
                      <a:pt x="6" y="40"/>
                    </a:lnTo>
                    <a:lnTo>
                      <a:pt x="6" y="40"/>
                    </a:lnTo>
                    <a:lnTo>
                      <a:pt x="2" y="34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2" y="24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12" y="12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30" y="4"/>
                    </a:lnTo>
                    <a:lnTo>
                      <a:pt x="42" y="2"/>
                    </a:lnTo>
                    <a:lnTo>
                      <a:pt x="42" y="2"/>
                    </a:lnTo>
                    <a:lnTo>
                      <a:pt x="54" y="0"/>
                    </a:lnTo>
                    <a:lnTo>
                      <a:pt x="68" y="0"/>
                    </a:lnTo>
                    <a:lnTo>
                      <a:pt x="68" y="0"/>
                    </a:lnTo>
                    <a:lnTo>
                      <a:pt x="82" y="0"/>
                    </a:lnTo>
                    <a:lnTo>
                      <a:pt x="94" y="2"/>
                    </a:lnTo>
                    <a:lnTo>
                      <a:pt x="94" y="2"/>
                    </a:lnTo>
                    <a:lnTo>
                      <a:pt x="106" y="4"/>
                    </a:lnTo>
                    <a:lnTo>
                      <a:pt x="116" y="8"/>
                    </a:lnTo>
                    <a:lnTo>
                      <a:pt x="116" y="8"/>
                    </a:lnTo>
                    <a:lnTo>
                      <a:pt x="124" y="12"/>
                    </a:lnTo>
                    <a:lnTo>
                      <a:pt x="130" y="18"/>
                    </a:lnTo>
                    <a:lnTo>
                      <a:pt x="130" y="18"/>
                    </a:lnTo>
                    <a:lnTo>
                      <a:pt x="134" y="24"/>
                    </a:lnTo>
                    <a:lnTo>
                      <a:pt x="136" y="30"/>
                    </a:lnTo>
                    <a:lnTo>
                      <a:pt x="136" y="30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89" name="Freeform 184"/>
              <p:cNvSpPr>
                <a:spLocks/>
              </p:cNvSpPr>
              <p:nvPr/>
            </p:nvSpPr>
            <p:spPr bwMode="auto">
              <a:xfrm>
                <a:off x="5495925" y="2979738"/>
                <a:ext cx="9525" cy="215900"/>
              </a:xfrm>
              <a:custGeom>
                <a:avLst/>
                <a:gdLst>
                  <a:gd name="T0" fmla="*/ 0 w 6"/>
                  <a:gd name="T1" fmla="*/ 0 h 136"/>
                  <a:gd name="T2" fmla="*/ 0 w 6"/>
                  <a:gd name="T3" fmla="*/ 34 h 136"/>
                  <a:gd name="T4" fmla="*/ 0 w 6"/>
                  <a:gd name="T5" fmla="*/ 68 h 136"/>
                  <a:gd name="T6" fmla="*/ 0 w 6"/>
                  <a:gd name="T7" fmla="*/ 102 h 136"/>
                  <a:gd name="T8" fmla="*/ 0 w 6"/>
                  <a:gd name="T9" fmla="*/ 136 h 136"/>
                  <a:gd name="T10" fmla="*/ 2 w 6"/>
                  <a:gd name="T11" fmla="*/ 136 h 136"/>
                  <a:gd name="T12" fmla="*/ 4 w 6"/>
                  <a:gd name="T13" fmla="*/ 136 h 136"/>
                  <a:gd name="T14" fmla="*/ 4 w 6"/>
                  <a:gd name="T15" fmla="*/ 136 h 136"/>
                  <a:gd name="T16" fmla="*/ 6 w 6"/>
                  <a:gd name="T17" fmla="*/ 136 h 136"/>
                  <a:gd name="T18" fmla="*/ 6 w 6"/>
                  <a:gd name="T19" fmla="*/ 102 h 136"/>
                  <a:gd name="T20" fmla="*/ 6 w 6"/>
                  <a:gd name="T21" fmla="*/ 68 h 136"/>
                  <a:gd name="T22" fmla="*/ 6 w 6"/>
                  <a:gd name="T23" fmla="*/ 34 h 136"/>
                  <a:gd name="T24" fmla="*/ 6 w 6"/>
                  <a:gd name="T25" fmla="*/ 0 h 136"/>
                  <a:gd name="T26" fmla="*/ 4 w 6"/>
                  <a:gd name="T27" fmla="*/ 0 h 136"/>
                  <a:gd name="T28" fmla="*/ 4 w 6"/>
                  <a:gd name="T29" fmla="*/ 0 h 136"/>
                  <a:gd name="T30" fmla="*/ 2 w 6"/>
                  <a:gd name="T31" fmla="*/ 0 h 136"/>
                  <a:gd name="T32" fmla="*/ 0 w 6"/>
                  <a:gd name="T33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" h="136">
                    <a:moveTo>
                      <a:pt x="0" y="0"/>
                    </a:moveTo>
                    <a:lnTo>
                      <a:pt x="0" y="34"/>
                    </a:lnTo>
                    <a:lnTo>
                      <a:pt x="0" y="68"/>
                    </a:lnTo>
                    <a:lnTo>
                      <a:pt x="0" y="102"/>
                    </a:lnTo>
                    <a:lnTo>
                      <a:pt x="0" y="136"/>
                    </a:lnTo>
                    <a:lnTo>
                      <a:pt x="2" y="136"/>
                    </a:lnTo>
                    <a:lnTo>
                      <a:pt x="4" y="136"/>
                    </a:lnTo>
                    <a:lnTo>
                      <a:pt x="4" y="136"/>
                    </a:lnTo>
                    <a:lnTo>
                      <a:pt x="6" y="136"/>
                    </a:lnTo>
                    <a:lnTo>
                      <a:pt x="6" y="102"/>
                    </a:lnTo>
                    <a:lnTo>
                      <a:pt x="6" y="68"/>
                    </a:lnTo>
                    <a:lnTo>
                      <a:pt x="6" y="34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90" name="Freeform 185"/>
              <p:cNvSpPr>
                <a:spLocks/>
              </p:cNvSpPr>
              <p:nvPr/>
            </p:nvSpPr>
            <p:spPr bwMode="auto">
              <a:xfrm>
                <a:off x="5772150" y="2979738"/>
                <a:ext cx="6350" cy="215900"/>
              </a:xfrm>
              <a:custGeom>
                <a:avLst/>
                <a:gdLst>
                  <a:gd name="T0" fmla="*/ 0 w 4"/>
                  <a:gd name="T1" fmla="*/ 0 h 136"/>
                  <a:gd name="T2" fmla="*/ 0 w 4"/>
                  <a:gd name="T3" fmla="*/ 34 h 136"/>
                  <a:gd name="T4" fmla="*/ 0 w 4"/>
                  <a:gd name="T5" fmla="*/ 68 h 136"/>
                  <a:gd name="T6" fmla="*/ 0 w 4"/>
                  <a:gd name="T7" fmla="*/ 102 h 136"/>
                  <a:gd name="T8" fmla="*/ 0 w 4"/>
                  <a:gd name="T9" fmla="*/ 136 h 136"/>
                  <a:gd name="T10" fmla="*/ 0 w 4"/>
                  <a:gd name="T11" fmla="*/ 136 h 136"/>
                  <a:gd name="T12" fmla="*/ 2 w 4"/>
                  <a:gd name="T13" fmla="*/ 136 h 136"/>
                  <a:gd name="T14" fmla="*/ 2 w 4"/>
                  <a:gd name="T15" fmla="*/ 136 h 136"/>
                  <a:gd name="T16" fmla="*/ 4 w 4"/>
                  <a:gd name="T17" fmla="*/ 136 h 136"/>
                  <a:gd name="T18" fmla="*/ 4 w 4"/>
                  <a:gd name="T19" fmla="*/ 102 h 136"/>
                  <a:gd name="T20" fmla="*/ 4 w 4"/>
                  <a:gd name="T21" fmla="*/ 68 h 136"/>
                  <a:gd name="T22" fmla="*/ 4 w 4"/>
                  <a:gd name="T23" fmla="*/ 34 h 136"/>
                  <a:gd name="T24" fmla="*/ 4 w 4"/>
                  <a:gd name="T25" fmla="*/ 0 h 136"/>
                  <a:gd name="T26" fmla="*/ 2 w 4"/>
                  <a:gd name="T27" fmla="*/ 0 h 136"/>
                  <a:gd name="T28" fmla="*/ 2 w 4"/>
                  <a:gd name="T29" fmla="*/ 0 h 136"/>
                  <a:gd name="T30" fmla="*/ 0 w 4"/>
                  <a:gd name="T31" fmla="*/ 0 h 136"/>
                  <a:gd name="T32" fmla="*/ 0 w 4"/>
                  <a:gd name="T33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" h="136">
                    <a:moveTo>
                      <a:pt x="0" y="0"/>
                    </a:moveTo>
                    <a:lnTo>
                      <a:pt x="0" y="34"/>
                    </a:lnTo>
                    <a:lnTo>
                      <a:pt x="0" y="68"/>
                    </a:lnTo>
                    <a:lnTo>
                      <a:pt x="0" y="102"/>
                    </a:lnTo>
                    <a:lnTo>
                      <a:pt x="0" y="136"/>
                    </a:lnTo>
                    <a:lnTo>
                      <a:pt x="0" y="136"/>
                    </a:lnTo>
                    <a:lnTo>
                      <a:pt x="2" y="136"/>
                    </a:lnTo>
                    <a:lnTo>
                      <a:pt x="2" y="136"/>
                    </a:lnTo>
                    <a:lnTo>
                      <a:pt x="4" y="136"/>
                    </a:lnTo>
                    <a:lnTo>
                      <a:pt x="4" y="102"/>
                    </a:lnTo>
                    <a:lnTo>
                      <a:pt x="4" y="68"/>
                    </a:lnTo>
                    <a:lnTo>
                      <a:pt x="4" y="34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91" name="Freeform 186"/>
              <p:cNvSpPr>
                <a:spLocks/>
              </p:cNvSpPr>
              <p:nvPr/>
            </p:nvSpPr>
            <p:spPr bwMode="auto">
              <a:xfrm>
                <a:off x="5489575" y="2963863"/>
                <a:ext cx="298450" cy="15875"/>
              </a:xfrm>
              <a:custGeom>
                <a:avLst/>
                <a:gdLst>
                  <a:gd name="T0" fmla="*/ 0 w 188"/>
                  <a:gd name="T1" fmla="*/ 0 h 10"/>
                  <a:gd name="T2" fmla="*/ 0 w 188"/>
                  <a:gd name="T3" fmla="*/ 2 h 10"/>
                  <a:gd name="T4" fmla="*/ 0 w 188"/>
                  <a:gd name="T5" fmla="*/ 6 h 10"/>
                  <a:gd name="T6" fmla="*/ 0 w 188"/>
                  <a:gd name="T7" fmla="*/ 8 h 10"/>
                  <a:gd name="T8" fmla="*/ 0 w 188"/>
                  <a:gd name="T9" fmla="*/ 10 h 10"/>
                  <a:gd name="T10" fmla="*/ 46 w 188"/>
                  <a:gd name="T11" fmla="*/ 10 h 10"/>
                  <a:gd name="T12" fmla="*/ 94 w 188"/>
                  <a:gd name="T13" fmla="*/ 10 h 10"/>
                  <a:gd name="T14" fmla="*/ 140 w 188"/>
                  <a:gd name="T15" fmla="*/ 10 h 10"/>
                  <a:gd name="T16" fmla="*/ 188 w 188"/>
                  <a:gd name="T17" fmla="*/ 10 h 10"/>
                  <a:gd name="T18" fmla="*/ 188 w 188"/>
                  <a:gd name="T19" fmla="*/ 8 h 10"/>
                  <a:gd name="T20" fmla="*/ 188 w 188"/>
                  <a:gd name="T21" fmla="*/ 6 h 10"/>
                  <a:gd name="T22" fmla="*/ 188 w 188"/>
                  <a:gd name="T23" fmla="*/ 2 h 10"/>
                  <a:gd name="T24" fmla="*/ 188 w 188"/>
                  <a:gd name="T25" fmla="*/ 0 h 10"/>
                  <a:gd name="T26" fmla="*/ 140 w 188"/>
                  <a:gd name="T27" fmla="*/ 0 h 10"/>
                  <a:gd name="T28" fmla="*/ 94 w 188"/>
                  <a:gd name="T29" fmla="*/ 0 h 10"/>
                  <a:gd name="T30" fmla="*/ 46 w 188"/>
                  <a:gd name="T31" fmla="*/ 0 h 10"/>
                  <a:gd name="T32" fmla="*/ 0 w 188"/>
                  <a:gd name="T33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88" h="10">
                    <a:moveTo>
                      <a:pt x="0" y="0"/>
                    </a:moveTo>
                    <a:lnTo>
                      <a:pt x="0" y="2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46" y="10"/>
                    </a:lnTo>
                    <a:lnTo>
                      <a:pt x="94" y="10"/>
                    </a:lnTo>
                    <a:lnTo>
                      <a:pt x="140" y="10"/>
                    </a:lnTo>
                    <a:lnTo>
                      <a:pt x="188" y="10"/>
                    </a:lnTo>
                    <a:lnTo>
                      <a:pt x="188" y="8"/>
                    </a:lnTo>
                    <a:lnTo>
                      <a:pt x="188" y="6"/>
                    </a:lnTo>
                    <a:lnTo>
                      <a:pt x="188" y="2"/>
                    </a:lnTo>
                    <a:lnTo>
                      <a:pt x="188" y="0"/>
                    </a:lnTo>
                    <a:lnTo>
                      <a:pt x="140" y="0"/>
                    </a:lnTo>
                    <a:lnTo>
                      <a:pt x="94" y="0"/>
                    </a:lnTo>
                    <a:lnTo>
                      <a:pt x="4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1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92" name="Freeform 187"/>
              <p:cNvSpPr>
                <a:spLocks/>
              </p:cNvSpPr>
              <p:nvPr/>
            </p:nvSpPr>
            <p:spPr bwMode="auto">
              <a:xfrm>
                <a:off x="5343525" y="2881313"/>
                <a:ext cx="88900" cy="47625"/>
              </a:xfrm>
              <a:custGeom>
                <a:avLst/>
                <a:gdLst>
                  <a:gd name="T0" fmla="*/ 0 w 56"/>
                  <a:gd name="T1" fmla="*/ 10 h 30"/>
                  <a:gd name="T2" fmla="*/ 14 w 56"/>
                  <a:gd name="T3" fmla="*/ 16 h 30"/>
                  <a:gd name="T4" fmla="*/ 26 w 56"/>
                  <a:gd name="T5" fmla="*/ 20 h 30"/>
                  <a:gd name="T6" fmla="*/ 40 w 56"/>
                  <a:gd name="T7" fmla="*/ 26 h 30"/>
                  <a:gd name="T8" fmla="*/ 52 w 56"/>
                  <a:gd name="T9" fmla="*/ 30 h 30"/>
                  <a:gd name="T10" fmla="*/ 54 w 56"/>
                  <a:gd name="T11" fmla="*/ 28 h 30"/>
                  <a:gd name="T12" fmla="*/ 54 w 56"/>
                  <a:gd name="T13" fmla="*/ 26 h 30"/>
                  <a:gd name="T14" fmla="*/ 56 w 56"/>
                  <a:gd name="T15" fmla="*/ 24 h 30"/>
                  <a:gd name="T16" fmla="*/ 56 w 56"/>
                  <a:gd name="T17" fmla="*/ 22 h 30"/>
                  <a:gd name="T18" fmla="*/ 42 w 56"/>
                  <a:gd name="T19" fmla="*/ 16 h 30"/>
                  <a:gd name="T20" fmla="*/ 30 w 56"/>
                  <a:gd name="T21" fmla="*/ 10 h 30"/>
                  <a:gd name="T22" fmla="*/ 18 w 56"/>
                  <a:gd name="T23" fmla="*/ 6 h 30"/>
                  <a:gd name="T24" fmla="*/ 4 w 56"/>
                  <a:gd name="T25" fmla="*/ 0 h 30"/>
                  <a:gd name="T26" fmla="*/ 4 w 56"/>
                  <a:gd name="T27" fmla="*/ 2 h 30"/>
                  <a:gd name="T28" fmla="*/ 2 w 56"/>
                  <a:gd name="T29" fmla="*/ 6 h 30"/>
                  <a:gd name="T30" fmla="*/ 2 w 56"/>
                  <a:gd name="T31" fmla="*/ 8 h 30"/>
                  <a:gd name="T32" fmla="*/ 0 w 56"/>
                  <a:gd name="T33" fmla="*/ 1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6" h="30">
                    <a:moveTo>
                      <a:pt x="0" y="10"/>
                    </a:moveTo>
                    <a:lnTo>
                      <a:pt x="14" y="16"/>
                    </a:lnTo>
                    <a:lnTo>
                      <a:pt x="26" y="20"/>
                    </a:lnTo>
                    <a:lnTo>
                      <a:pt x="40" y="26"/>
                    </a:lnTo>
                    <a:lnTo>
                      <a:pt x="52" y="30"/>
                    </a:lnTo>
                    <a:lnTo>
                      <a:pt x="54" y="28"/>
                    </a:lnTo>
                    <a:lnTo>
                      <a:pt x="54" y="26"/>
                    </a:lnTo>
                    <a:lnTo>
                      <a:pt x="56" y="24"/>
                    </a:lnTo>
                    <a:lnTo>
                      <a:pt x="56" y="22"/>
                    </a:lnTo>
                    <a:lnTo>
                      <a:pt x="42" y="16"/>
                    </a:lnTo>
                    <a:lnTo>
                      <a:pt x="30" y="10"/>
                    </a:lnTo>
                    <a:lnTo>
                      <a:pt x="18" y="6"/>
                    </a:lnTo>
                    <a:lnTo>
                      <a:pt x="4" y="0"/>
                    </a:lnTo>
                    <a:lnTo>
                      <a:pt x="4" y="2"/>
                    </a:lnTo>
                    <a:lnTo>
                      <a:pt x="2" y="6"/>
                    </a:lnTo>
                    <a:lnTo>
                      <a:pt x="2" y="8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81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93" name="Freeform 188"/>
              <p:cNvSpPr>
                <a:spLocks/>
              </p:cNvSpPr>
              <p:nvPr/>
            </p:nvSpPr>
            <p:spPr bwMode="auto">
              <a:xfrm>
                <a:off x="5842000" y="2881313"/>
                <a:ext cx="88900" cy="47625"/>
              </a:xfrm>
              <a:custGeom>
                <a:avLst/>
                <a:gdLst>
                  <a:gd name="T0" fmla="*/ 0 w 56"/>
                  <a:gd name="T1" fmla="*/ 22 h 30"/>
                  <a:gd name="T2" fmla="*/ 2 w 56"/>
                  <a:gd name="T3" fmla="*/ 24 h 30"/>
                  <a:gd name="T4" fmla="*/ 2 w 56"/>
                  <a:gd name="T5" fmla="*/ 26 h 30"/>
                  <a:gd name="T6" fmla="*/ 4 w 56"/>
                  <a:gd name="T7" fmla="*/ 28 h 30"/>
                  <a:gd name="T8" fmla="*/ 4 w 56"/>
                  <a:gd name="T9" fmla="*/ 30 h 30"/>
                  <a:gd name="T10" fmla="*/ 18 w 56"/>
                  <a:gd name="T11" fmla="*/ 26 h 30"/>
                  <a:gd name="T12" fmla="*/ 30 w 56"/>
                  <a:gd name="T13" fmla="*/ 20 h 30"/>
                  <a:gd name="T14" fmla="*/ 42 w 56"/>
                  <a:gd name="T15" fmla="*/ 16 h 30"/>
                  <a:gd name="T16" fmla="*/ 56 w 56"/>
                  <a:gd name="T17" fmla="*/ 10 h 30"/>
                  <a:gd name="T18" fmla="*/ 54 w 56"/>
                  <a:gd name="T19" fmla="*/ 8 h 30"/>
                  <a:gd name="T20" fmla="*/ 54 w 56"/>
                  <a:gd name="T21" fmla="*/ 6 h 30"/>
                  <a:gd name="T22" fmla="*/ 52 w 56"/>
                  <a:gd name="T23" fmla="*/ 4 h 30"/>
                  <a:gd name="T24" fmla="*/ 52 w 56"/>
                  <a:gd name="T25" fmla="*/ 0 h 30"/>
                  <a:gd name="T26" fmla="*/ 40 w 56"/>
                  <a:gd name="T27" fmla="*/ 6 h 30"/>
                  <a:gd name="T28" fmla="*/ 26 w 56"/>
                  <a:gd name="T29" fmla="*/ 12 h 30"/>
                  <a:gd name="T30" fmla="*/ 14 w 56"/>
                  <a:gd name="T31" fmla="*/ 16 h 30"/>
                  <a:gd name="T32" fmla="*/ 0 w 56"/>
                  <a:gd name="T33" fmla="*/ 22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6" h="30">
                    <a:moveTo>
                      <a:pt x="0" y="22"/>
                    </a:moveTo>
                    <a:lnTo>
                      <a:pt x="2" y="24"/>
                    </a:lnTo>
                    <a:lnTo>
                      <a:pt x="2" y="26"/>
                    </a:lnTo>
                    <a:lnTo>
                      <a:pt x="4" y="28"/>
                    </a:lnTo>
                    <a:lnTo>
                      <a:pt x="4" y="30"/>
                    </a:lnTo>
                    <a:lnTo>
                      <a:pt x="18" y="26"/>
                    </a:lnTo>
                    <a:lnTo>
                      <a:pt x="30" y="20"/>
                    </a:lnTo>
                    <a:lnTo>
                      <a:pt x="42" y="16"/>
                    </a:lnTo>
                    <a:lnTo>
                      <a:pt x="56" y="10"/>
                    </a:lnTo>
                    <a:lnTo>
                      <a:pt x="54" y="8"/>
                    </a:lnTo>
                    <a:lnTo>
                      <a:pt x="54" y="6"/>
                    </a:lnTo>
                    <a:lnTo>
                      <a:pt x="52" y="4"/>
                    </a:lnTo>
                    <a:lnTo>
                      <a:pt x="52" y="0"/>
                    </a:lnTo>
                    <a:lnTo>
                      <a:pt x="40" y="6"/>
                    </a:lnTo>
                    <a:lnTo>
                      <a:pt x="26" y="12"/>
                    </a:lnTo>
                    <a:lnTo>
                      <a:pt x="14" y="16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081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94" name="Freeform 189"/>
              <p:cNvSpPr>
                <a:spLocks/>
              </p:cNvSpPr>
              <p:nvPr/>
            </p:nvSpPr>
            <p:spPr bwMode="auto">
              <a:xfrm>
                <a:off x="5486400" y="3240088"/>
                <a:ext cx="82550" cy="92075"/>
              </a:xfrm>
              <a:custGeom>
                <a:avLst/>
                <a:gdLst>
                  <a:gd name="T0" fmla="*/ 52 w 52"/>
                  <a:gd name="T1" fmla="*/ 58 h 58"/>
                  <a:gd name="T2" fmla="*/ 40 w 52"/>
                  <a:gd name="T3" fmla="*/ 58 h 58"/>
                  <a:gd name="T4" fmla="*/ 26 w 52"/>
                  <a:gd name="T5" fmla="*/ 58 h 58"/>
                  <a:gd name="T6" fmla="*/ 12 w 52"/>
                  <a:gd name="T7" fmla="*/ 58 h 58"/>
                  <a:gd name="T8" fmla="*/ 0 w 52"/>
                  <a:gd name="T9" fmla="*/ 58 h 58"/>
                  <a:gd name="T10" fmla="*/ 0 w 52"/>
                  <a:gd name="T11" fmla="*/ 44 h 58"/>
                  <a:gd name="T12" fmla="*/ 0 w 52"/>
                  <a:gd name="T13" fmla="*/ 28 h 58"/>
                  <a:gd name="T14" fmla="*/ 0 w 52"/>
                  <a:gd name="T15" fmla="*/ 14 h 58"/>
                  <a:gd name="T16" fmla="*/ 0 w 52"/>
                  <a:gd name="T17" fmla="*/ 0 h 58"/>
                  <a:gd name="T18" fmla="*/ 12 w 52"/>
                  <a:gd name="T19" fmla="*/ 0 h 58"/>
                  <a:gd name="T20" fmla="*/ 26 w 52"/>
                  <a:gd name="T21" fmla="*/ 0 h 58"/>
                  <a:gd name="T22" fmla="*/ 40 w 52"/>
                  <a:gd name="T23" fmla="*/ 0 h 58"/>
                  <a:gd name="T24" fmla="*/ 52 w 52"/>
                  <a:gd name="T25" fmla="*/ 0 h 58"/>
                  <a:gd name="T26" fmla="*/ 52 w 52"/>
                  <a:gd name="T27" fmla="*/ 14 h 58"/>
                  <a:gd name="T28" fmla="*/ 52 w 52"/>
                  <a:gd name="T29" fmla="*/ 28 h 58"/>
                  <a:gd name="T30" fmla="*/ 52 w 52"/>
                  <a:gd name="T31" fmla="*/ 44 h 58"/>
                  <a:gd name="T32" fmla="*/ 52 w 52"/>
                  <a:gd name="T33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2" h="58">
                    <a:moveTo>
                      <a:pt x="52" y="58"/>
                    </a:moveTo>
                    <a:lnTo>
                      <a:pt x="40" y="58"/>
                    </a:lnTo>
                    <a:lnTo>
                      <a:pt x="26" y="58"/>
                    </a:lnTo>
                    <a:lnTo>
                      <a:pt x="12" y="58"/>
                    </a:lnTo>
                    <a:lnTo>
                      <a:pt x="0" y="58"/>
                    </a:lnTo>
                    <a:lnTo>
                      <a:pt x="0" y="44"/>
                    </a:lnTo>
                    <a:lnTo>
                      <a:pt x="0" y="28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26" y="0"/>
                    </a:lnTo>
                    <a:lnTo>
                      <a:pt x="40" y="0"/>
                    </a:lnTo>
                    <a:lnTo>
                      <a:pt x="52" y="0"/>
                    </a:lnTo>
                    <a:lnTo>
                      <a:pt x="52" y="14"/>
                    </a:lnTo>
                    <a:lnTo>
                      <a:pt x="52" y="28"/>
                    </a:lnTo>
                    <a:lnTo>
                      <a:pt x="52" y="44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95" name="Freeform 190"/>
              <p:cNvSpPr>
                <a:spLocks/>
              </p:cNvSpPr>
              <p:nvPr/>
            </p:nvSpPr>
            <p:spPr bwMode="auto">
              <a:xfrm>
                <a:off x="5702300" y="3240088"/>
                <a:ext cx="82550" cy="92075"/>
              </a:xfrm>
              <a:custGeom>
                <a:avLst/>
                <a:gdLst>
                  <a:gd name="T0" fmla="*/ 52 w 52"/>
                  <a:gd name="T1" fmla="*/ 58 h 58"/>
                  <a:gd name="T2" fmla="*/ 40 w 52"/>
                  <a:gd name="T3" fmla="*/ 58 h 58"/>
                  <a:gd name="T4" fmla="*/ 26 w 52"/>
                  <a:gd name="T5" fmla="*/ 58 h 58"/>
                  <a:gd name="T6" fmla="*/ 12 w 52"/>
                  <a:gd name="T7" fmla="*/ 58 h 58"/>
                  <a:gd name="T8" fmla="*/ 0 w 52"/>
                  <a:gd name="T9" fmla="*/ 58 h 58"/>
                  <a:gd name="T10" fmla="*/ 0 w 52"/>
                  <a:gd name="T11" fmla="*/ 44 h 58"/>
                  <a:gd name="T12" fmla="*/ 0 w 52"/>
                  <a:gd name="T13" fmla="*/ 28 h 58"/>
                  <a:gd name="T14" fmla="*/ 0 w 52"/>
                  <a:gd name="T15" fmla="*/ 14 h 58"/>
                  <a:gd name="T16" fmla="*/ 0 w 52"/>
                  <a:gd name="T17" fmla="*/ 0 h 58"/>
                  <a:gd name="T18" fmla="*/ 12 w 52"/>
                  <a:gd name="T19" fmla="*/ 0 h 58"/>
                  <a:gd name="T20" fmla="*/ 26 w 52"/>
                  <a:gd name="T21" fmla="*/ 0 h 58"/>
                  <a:gd name="T22" fmla="*/ 40 w 52"/>
                  <a:gd name="T23" fmla="*/ 0 h 58"/>
                  <a:gd name="T24" fmla="*/ 52 w 52"/>
                  <a:gd name="T25" fmla="*/ 0 h 58"/>
                  <a:gd name="T26" fmla="*/ 52 w 52"/>
                  <a:gd name="T27" fmla="*/ 14 h 58"/>
                  <a:gd name="T28" fmla="*/ 52 w 52"/>
                  <a:gd name="T29" fmla="*/ 28 h 58"/>
                  <a:gd name="T30" fmla="*/ 52 w 52"/>
                  <a:gd name="T31" fmla="*/ 44 h 58"/>
                  <a:gd name="T32" fmla="*/ 52 w 52"/>
                  <a:gd name="T33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2" h="58">
                    <a:moveTo>
                      <a:pt x="52" y="58"/>
                    </a:moveTo>
                    <a:lnTo>
                      <a:pt x="40" y="58"/>
                    </a:lnTo>
                    <a:lnTo>
                      <a:pt x="26" y="58"/>
                    </a:lnTo>
                    <a:lnTo>
                      <a:pt x="12" y="58"/>
                    </a:lnTo>
                    <a:lnTo>
                      <a:pt x="0" y="58"/>
                    </a:lnTo>
                    <a:lnTo>
                      <a:pt x="0" y="44"/>
                    </a:lnTo>
                    <a:lnTo>
                      <a:pt x="0" y="28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26" y="0"/>
                    </a:lnTo>
                    <a:lnTo>
                      <a:pt x="40" y="0"/>
                    </a:lnTo>
                    <a:lnTo>
                      <a:pt x="52" y="0"/>
                    </a:lnTo>
                    <a:lnTo>
                      <a:pt x="52" y="14"/>
                    </a:lnTo>
                    <a:lnTo>
                      <a:pt x="52" y="28"/>
                    </a:lnTo>
                    <a:lnTo>
                      <a:pt x="52" y="44"/>
                    </a:lnTo>
                    <a:lnTo>
                      <a:pt x="52" y="5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96" name="Freeform 191"/>
              <p:cNvSpPr>
                <a:spLocks/>
              </p:cNvSpPr>
              <p:nvPr/>
            </p:nvSpPr>
            <p:spPr bwMode="auto">
              <a:xfrm>
                <a:off x="5445125" y="3322638"/>
                <a:ext cx="142875" cy="76200"/>
              </a:xfrm>
              <a:custGeom>
                <a:avLst/>
                <a:gdLst>
                  <a:gd name="T0" fmla="*/ 24 w 90"/>
                  <a:gd name="T1" fmla="*/ 0 h 48"/>
                  <a:gd name="T2" fmla="*/ 24 w 90"/>
                  <a:gd name="T3" fmla="*/ 0 h 48"/>
                  <a:gd name="T4" fmla="*/ 20 w 90"/>
                  <a:gd name="T5" fmla="*/ 4 h 48"/>
                  <a:gd name="T6" fmla="*/ 20 w 90"/>
                  <a:gd name="T7" fmla="*/ 4 h 48"/>
                  <a:gd name="T8" fmla="*/ 12 w 90"/>
                  <a:gd name="T9" fmla="*/ 12 h 48"/>
                  <a:gd name="T10" fmla="*/ 12 w 90"/>
                  <a:gd name="T11" fmla="*/ 12 h 48"/>
                  <a:gd name="T12" fmla="*/ 8 w 90"/>
                  <a:gd name="T13" fmla="*/ 18 h 48"/>
                  <a:gd name="T14" fmla="*/ 4 w 90"/>
                  <a:gd name="T15" fmla="*/ 28 h 48"/>
                  <a:gd name="T16" fmla="*/ 4 w 90"/>
                  <a:gd name="T17" fmla="*/ 28 h 48"/>
                  <a:gd name="T18" fmla="*/ 0 w 90"/>
                  <a:gd name="T19" fmla="*/ 36 h 48"/>
                  <a:gd name="T20" fmla="*/ 0 w 90"/>
                  <a:gd name="T21" fmla="*/ 48 h 48"/>
                  <a:gd name="T22" fmla="*/ 22 w 90"/>
                  <a:gd name="T23" fmla="*/ 48 h 48"/>
                  <a:gd name="T24" fmla="*/ 44 w 90"/>
                  <a:gd name="T25" fmla="*/ 48 h 48"/>
                  <a:gd name="T26" fmla="*/ 64 w 90"/>
                  <a:gd name="T27" fmla="*/ 48 h 48"/>
                  <a:gd name="T28" fmla="*/ 86 w 90"/>
                  <a:gd name="T29" fmla="*/ 48 h 48"/>
                  <a:gd name="T30" fmla="*/ 86 w 90"/>
                  <a:gd name="T31" fmla="*/ 48 h 48"/>
                  <a:gd name="T32" fmla="*/ 88 w 90"/>
                  <a:gd name="T33" fmla="*/ 44 h 48"/>
                  <a:gd name="T34" fmla="*/ 88 w 90"/>
                  <a:gd name="T35" fmla="*/ 44 h 48"/>
                  <a:gd name="T36" fmla="*/ 90 w 90"/>
                  <a:gd name="T37" fmla="*/ 34 h 48"/>
                  <a:gd name="T38" fmla="*/ 90 w 90"/>
                  <a:gd name="T39" fmla="*/ 34 h 48"/>
                  <a:gd name="T40" fmla="*/ 88 w 90"/>
                  <a:gd name="T41" fmla="*/ 18 h 48"/>
                  <a:gd name="T42" fmla="*/ 88 w 90"/>
                  <a:gd name="T43" fmla="*/ 18 h 48"/>
                  <a:gd name="T44" fmla="*/ 84 w 90"/>
                  <a:gd name="T45" fmla="*/ 10 h 48"/>
                  <a:gd name="T46" fmla="*/ 80 w 90"/>
                  <a:gd name="T47" fmla="*/ 2 h 48"/>
                  <a:gd name="T48" fmla="*/ 66 w 90"/>
                  <a:gd name="T49" fmla="*/ 2 h 48"/>
                  <a:gd name="T50" fmla="*/ 52 w 90"/>
                  <a:gd name="T51" fmla="*/ 2 h 48"/>
                  <a:gd name="T52" fmla="*/ 38 w 90"/>
                  <a:gd name="T53" fmla="*/ 0 h 48"/>
                  <a:gd name="T54" fmla="*/ 24 w 90"/>
                  <a:gd name="T55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90" h="48">
                    <a:moveTo>
                      <a:pt x="24" y="0"/>
                    </a:moveTo>
                    <a:lnTo>
                      <a:pt x="24" y="0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8" y="18"/>
                    </a:lnTo>
                    <a:lnTo>
                      <a:pt x="4" y="28"/>
                    </a:lnTo>
                    <a:lnTo>
                      <a:pt x="4" y="28"/>
                    </a:lnTo>
                    <a:lnTo>
                      <a:pt x="0" y="36"/>
                    </a:lnTo>
                    <a:lnTo>
                      <a:pt x="0" y="48"/>
                    </a:lnTo>
                    <a:lnTo>
                      <a:pt x="22" y="48"/>
                    </a:lnTo>
                    <a:lnTo>
                      <a:pt x="44" y="48"/>
                    </a:lnTo>
                    <a:lnTo>
                      <a:pt x="64" y="48"/>
                    </a:lnTo>
                    <a:lnTo>
                      <a:pt x="86" y="48"/>
                    </a:lnTo>
                    <a:lnTo>
                      <a:pt x="86" y="48"/>
                    </a:lnTo>
                    <a:lnTo>
                      <a:pt x="88" y="44"/>
                    </a:lnTo>
                    <a:lnTo>
                      <a:pt x="88" y="44"/>
                    </a:lnTo>
                    <a:lnTo>
                      <a:pt x="90" y="34"/>
                    </a:lnTo>
                    <a:lnTo>
                      <a:pt x="90" y="34"/>
                    </a:lnTo>
                    <a:lnTo>
                      <a:pt x="88" y="18"/>
                    </a:lnTo>
                    <a:lnTo>
                      <a:pt x="88" y="18"/>
                    </a:lnTo>
                    <a:lnTo>
                      <a:pt x="84" y="10"/>
                    </a:lnTo>
                    <a:lnTo>
                      <a:pt x="80" y="2"/>
                    </a:lnTo>
                    <a:lnTo>
                      <a:pt x="66" y="2"/>
                    </a:lnTo>
                    <a:lnTo>
                      <a:pt x="52" y="2"/>
                    </a:lnTo>
                    <a:lnTo>
                      <a:pt x="38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7E6D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97" name="Freeform 192"/>
              <p:cNvSpPr>
                <a:spLocks/>
              </p:cNvSpPr>
              <p:nvPr/>
            </p:nvSpPr>
            <p:spPr bwMode="auto">
              <a:xfrm>
                <a:off x="5480050" y="3297238"/>
                <a:ext cx="73025" cy="34925"/>
              </a:xfrm>
              <a:custGeom>
                <a:avLst/>
                <a:gdLst>
                  <a:gd name="T0" fmla="*/ 2 w 46"/>
                  <a:gd name="T1" fmla="*/ 18 h 22"/>
                  <a:gd name="T2" fmla="*/ 2 w 46"/>
                  <a:gd name="T3" fmla="*/ 18 h 22"/>
                  <a:gd name="T4" fmla="*/ 0 w 46"/>
                  <a:gd name="T5" fmla="*/ 16 h 22"/>
                  <a:gd name="T6" fmla="*/ 0 w 46"/>
                  <a:gd name="T7" fmla="*/ 16 h 22"/>
                  <a:gd name="T8" fmla="*/ 2 w 46"/>
                  <a:gd name="T9" fmla="*/ 10 h 22"/>
                  <a:gd name="T10" fmla="*/ 2 w 46"/>
                  <a:gd name="T11" fmla="*/ 10 h 22"/>
                  <a:gd name="T12" fmla="*/ 2 w 46"/>
                  <a:gd name="T13" fmla="*/ 6 h 22"/>
                  <a:gd name="T14" fmla="*/ 4 w 46"/>
                  <a:gd name="T15" fmla="*/ 2 h 22"/>
                  <a:gd name="T16" fmla="*/ 4 w 46"/>
                  <a:gd name="T17" fmla="*/ 2 h 22"/>
                  <a:gd name="T18" fmla="*/ 8 w 46"/>
                  <a:gd name="T19" fmla="*/ 0 h 22"/>
                  <a:gd name="T20" fmla="*/ 14 w 46"/>
                  <a:gd name="T21" fmla="*/ 0 h 22"/>
                  <a:gd name="T22" fmla="*/ 18 w 46"/>
                  <a:gd name="T23" fmla="*/ 0 h 22"/>
                  <a:gd name="T24" fmla="*/ 22 w 46"/>
                  <a:gd name="T25" fmla="*/ 0 h 22"/>
                  <a:gd name="T26" fmla="*/ 28 w 46"/>
                  <a:gd name="T27" fmla="*/ 0 h 22"/>
                  <a:gd name="T28" fmla="*/ 32 w 46"/>
                  <a:gd name="T29" fmla="*/ 0 h 22"/>
                  <a:gd name="T30" fmla="*/ 32 w 46"/>
                  <a:gd name="T31" fmla="*/ 0 h 22"/>
                  <a:gd name="T32" fmla="*/ 34 w 46"/>
                  <a:gd name="T33" fmla="*/ 0 h 22"/>
                  <a:gd name="T34" fmla="*/ 34 w 46"/>
                  <a:gd name="T35" fmla="*/ 0 h 22"/>
                  <a:gd name="T36" fmla="*/ 40 w 46"/>
                  <a:gd name="T37" fmla="*/ 2 h 22"/>
                  <a:gd name="T38" fmla="*/ 40 w 46"/>
                  <a:gd name="T39" fmla="*/ 2 h 22"/>
                  <a:gd name="T40" fmla="*/ 42 w 46"/>
                  <a:gd name="T41" fmla="*/ 4 h 22"/>
                  <a:gd name="T42" fmla="*/ 44 w 46"/>
                  <a:gd name="T43" fmla="*/ 8 h 22"/>
                  <a:gd name="T44" fmla="*/ 44 w 46"/>
                  <a:gd name="T45" fmla="*/ 8 h 22"/>
                  <a:gd name="T46" fmla="*/ 46 w 46"/>
                  <a:gd name="T47" fmla="*/ 14 h 22"/>
                  <a:gd name="T48" fmla="*/ 44 w 46"/>
                  <a:gd name="T49" fmla="*/ 22 h 22"/>
                  <a:gd name="T50" fmla="*/ 44 w 46"/>
                  <a:gd name="T51" fmla="*/ 22 h 22"/>
                  <a:gd name="T52" fmla="*/ 40 w 46"/>
                  <a:gd name="T53" fmla="*/ 22 h 22"/>
                  <a:gd name="T54" fmla="*/ 40 w 46"/>
                  <a:gd name="T55" fmla="*/ 22 h 22"/>
                  <a:gd name="T56" fmla="*/ 30 w 46"/>
                  <a:gd name="T57" fmla="*/ 20 h 22"/>
                  <a:gd name="T58" fmla="*/ 30 w 46"/>
                  <a:gd name="T59" fmla="*/ 20 h 22"/>
                  <a:gd name="T60" fmla="*/ 16 w 46"/>
                  <a:gd name="T61" fmla="*/ 20 h 22"/>
                  <a:gd name="T62" fmla="*/ 16 w 46"/>
                  <a:gd name="T63" fmla="*/ 20 h 22"/>
                  <a:gd name="T64" fmla="*/ 2 w 46"/>
                  <a:gd name="T65" fmla="*/ 18 h 22"/>
                  <a:gd name="T66" fmla="*/ 2 w 46"/>
                  <a:gd name="T67" fmla="*/ 18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6" h="22">
                    <a:moveTo>
                      <a:pt x="2" y="18"/>
                    </a:moveTo>
                    <a:lnTo>
                      <a:pt x="2" y="18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2" y="6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8" y="0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22" y="0"/>
                    </a:lnTo>
                    <a:lnTo>
                      <a:pt x="28" y="0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40" y="2"/>
                    </a:lnTo>
                    <a:lnTo>
                      <a:pt x="40" y="2"/>
                    </a:lnTo>
                    <a:lnTo>
                      <a:pt x="42" y="4"/>
                    </a:lnTo>
                    <a:lnTo>
                      <a:pt x="44" y="8"/>
                    </a:lnTo>
                    <a:lnTo>
                      <a:pt x="44" y="8"/>
                    </a:lnTo>
                    <a:lnTo>
                      <a:pt x="46" y="14"/>
                    </a:lnTo>
                    <a:lnTo>
                      <a:pt x="44" y="22"/>
                    </a:lnTo>
                    <a:lnTo>
                      <a:pt x="44" y="22"/>
                    </a:lnTo>
                    <a:lnTo>
                      <a:pt x="40" y="22"/>
                    </a:lnTo>
                    <a:lnTo>
                      <a:pt x="40" y="22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16" y="20"/>
                    </a:lnTo>
                    <a:lnTo>
                      <a:pt x="16" y="20"/>
                    </a:lnTo>
                    <a:lnTo>
                      <a:pt x="2" y="18"/>
                    </a:lnTo>
                    <a:lnTo>
                      <a:pt x="2" y="18"/>
                    </a:lnTo>
                    <a:close/>
                  </a:path>
                </a:pathLst>
              </a:custGeom>
              <a:solidFill>
                <a:srgbClr val="7E6D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98" name="Freeform 193"/>
              <p:cNvSpPr>
                <a:spLocks/>
              </p:cNvSpPr>
              <p:nvPr/>
            </p:nvSpPr>
            <p:spPr bwMode="auto">
              <a:xfrm>
                <a:off x="5480050" y="3325813"/>
                <a:ext cx="60325" cy="12700"/>
              </a:xfrm>
              <a:custGeom>
                <a:avLst/>
                <a:gdLst>
                  <a:gd name="T0" fmla="*/ 0 w 38"/>
                  <a:gd name="T1" fmla="*/ 0 h 8"/>
                  <a:gd name="T2" fmla="*/ 0 w 38"/>
                  <a:gd name="T3" fmla="*/ 2 h 8"/>
                  <a:gd name="T4" fmla="*/ 2 w 38"/>
                  <a:gd name="T5" fmla="*/ 2 h 8"/>
                  <a:gd name="T6" fmla="*/ 2 w 38"/>
                  <a:gd name="T7" fmla="*/ 2 h 8"/>
                  <a:gd name="T8" fmla="*/ 2 w 38"/>
                  <a:gd name="T9" fmla="*/ 4 h 8"/>
                  <a:gd name="T10" fmla="*/ 2 w 38"/>
                  <a:gd name="T11" fmla="*/ 4 h 8"/>
                  <a:gd name="T12" fmla="*/ 4 w 38"/>
                  <a:gd name="T13" fmla="*/ 2 h 8"/>
                  <a:gd name="T14" fmla="*/ 4 w 38"/>
                  <a:gd name="T15" fmla="*/ 2 h 8"/>
                  <a:gd name="T16" fmla="*/ 12 w 38"/>
                  <a:gd name="T17" fmla="*/ 2 h 8"/>
                  <a:gd name="T18" fmla="*/ 12 w 38"/>
                  <a:gd name="T19" fmla="*/ 2 h 8"/>
                  <a:gd name="T20" fmla="*/ 24 w 38"/>
                  <a:gd name="T21" fmla="*/ 4 h 8"/>
                  <a:gd name="T22" fmla="*/ 24 w 38"/>
                  <a:gd name="T23" fmla="*/ 4 h 8"/>
                  <a:gd name="T24" fmla="*/ 36 w 38"/>
                  <a:gd name="T25" fmla="*/ 8 h 8"/>
                  <a:gd name="T26" fmla="*/ 38 w 38"/>
                  <a:gd name="T27" fmla="*/ 8 h 8"/>
                  <a:gd name="T28" fmla="*/ 38 w 38"/>
                  <a:gd name="T29" fmla="*/ 8 h 8"/>
                  <a:gd name="T30" fmla="*/ 38 w 38"/>
                  <a:gd name="T31" fmla="*/ 6 h 8"/>
                  <a:gd name="T32" fmla="*/ 38 w 38"/>
                  <a:gd name="T33" fmla="*/ 6 h 8"/>
                  <a:gd name="T34" fmla="*/ 38 w 38"/>
                  <a:gd name="T35" fmla="*/ 6 h 8"/>
                  <a:gd name="T36" fmla="*/ 26 w 38"/>
                  <a:gd name="T37" fmla="*/ 2 h 8"/>
                  <a:gd name="T38" fmla="*/ 26 w 38"/>
                  <a:gd name="T39" fmla="*/ 2 h 8"/>
                  <a:gd name="T40" fmla="*/ 14 w 38"/>
                  <a:gd name="T41" fmla="*/ 0 h 8"/>
                  <a:gd name="T42" fmla="*/ 14 w 38"/>
                  <a:gd name="T43" fmla="*/ 0 h 8"/>
                  <a:gd name="T44" fmla="*/ 4 w 38"/>
                  <a:gd name="T45" fmla="*/ 0 h 8"/>
                  <a:gd name="T46" fmla="*/ 4 w 38"/>
                  <a:gd name="T47" fmla="*/ 0 h 8"/>
                  <a:gd name="T48" fmla="*/ 0 w 38"/>
                  <a:gd name="T49" fmla="*/ 0 h 8"/>
                  <a:gd name="T50" fmla="*/ 0 w 38"/>
                  <a:gd name="T51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8" h="8">
                    <a:moveTo>
                      <a:pt x="0" y="0"/>
                    </a:moveTo>
                    <a:lnTo>
                      <a:pt x="0" y="2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36" y="8"/>
                    </a:lnTo>
                    <a:lnTo>
                      <a:pt x="38" y="8"/>
                    </a:lnTo>
                    <a:lnTo>
                      <a:pt x="38" y="8"/>
                    </a:lnTo>
                    <a:lnTo>
                      <a:pt x="38" y="6"/>
                    </a:lnTo>
                    <a:lnTo>
                      <a:pt x="38" y="6"/>
                    </a:lnTo>
                    <a:lnTo>
                      <a:pt x="38" y="6"/>
                    </a:lnTo>
                    <a:lnTo>
                      <a:pt x="26" y="2"/>
                    </a:lnTo>
                    <a:lnTo>
                      <a:pt x="26" y="2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BB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199" name="Freeform 194"/>
              <p:cNvSpPr>
                <a:spLocks/>
              </p:cNvSpPr>
              <p:nvPr/>
            </p:nvSpPr>
            <p:spPr bwMode="auto">
              <a:xfrm>
                <a:off x="5476875" y="3335338"/>
                <a:ext cx="53975" cy="12700"/>
              </a:xfrm>
              <a:custGeom>
                <a:avLst/>
                <a:gdLst>
                  <a:gd name="T0" fmla="*/ 0 w 34"/>
                  <a:gd name="T1" fmla="*/ 2 h 8"/>
                  <a:gd name="T2" fmla="*/ 0 w 34"/>
                  <a:gd name="T3" fmla="*/ 4 h 8"/>
                  <a:gd name="T4" fmla="*/ 0 w 34"/>
                  <a:gd name="T5" fmla="*/ 4 h 8"/>
                  <a:gd name="T6" fmla="*/ 0 w 34"/>
                  <a:gd name="T7" fmla="*/ 4 h 8"/>
                  <a:gd name="T8" fmla="*/ 0 w 34"/>
                  <a:gd name="T9" fmla="*/ 4 h 8"/>
                  <a:gd name="T10" fmla="*/ 0 w 34"/>
                  <a:gd name="T11" fmla="*/ 4 h 8"/>
                  <a:gd name="T12" fmla="*/ 4 w 34"/>
                  <a:gd name="T13" fmla="*/ 4 h 8"/>
                  <a:gd name="T14" fmla="*/ 4 w 34"/>
                  <a:gd name="T15" fmla="*/ 4 h 8"/>
                  <a:gd name="T16" fmla="*/ 10 w 34"/>
                  <a:gd name="T17" fmla="*/ 4 h 8"/>
                  <a:gd name="T18" fmla="*/ 10 w 34"/>
                  <a:gd name="T19" fmla="*/ 4 h 8"/>
                  <a:gd name="T20" fmla="*/ 22 w 34"/>
                  <a:gd name="T21" fmla="*/ 4 h 8"/>
                  <a:gd name="T22" fmla="*/ 22 w 34"/>
                  <a:gd name="T23" fmla="*/ 4 h 8"/>
                  <a:gd name="T24" fmla="*/ 34 w 34"/>
                  <a:gd name="T25" fmla="*/ 8 h 8"/>
                  <a:gd name="T26" fmla="*/ 34 w 34"/>
                  <a:gd name="T27" fmla="*/ 8 h 8"/>
                  <a:gd name="T28" fmla="*/ 34 w 34"/>
                  <a:gd name="T29" fmla="*/ 8 h 8"/>
                  <a:gd name="T30" fmla="*/ 34 w 34"/>
                  <a:gd name="T31" fmla="*/ 6 h 8"/>
                  <a:gd name="T32" fmla="*/ 34 w 34"/>
                  <a:gd name="T33" fmla="*/ 6 h 8"/>
                  <a:gd name="T34" fmla="*/ 34 w 34"/>
                  <a:gd name="T35" fmla="*/ 6 h 8"/>
                  <a:gd name="T36" fmla="*/ 22 w 34"/>
                  <a:gd name="T37" fmla="*/ 2 h 8"/>
                  <a:gd name="T38" fmla="*/ 22 w 34"/>
                  <a:gd name="T39" fmla="*/ 2 h 8"/>
                  <a:gd name="T40" fmla="*/ 10 w 34"/>
                  <a:gd name="T41" fmla="*/ 0 h 8"/>
                  <a:gd name="T42" fmla="*/ 10 w 34"/>
                  <a:gd name="T43" fmla="*/ 0 h 8"/>
                  <a:gd name="T44" fmla="*/ 2 w 34"/>
                  <a:gd name="T45" fmla="*/ 2 h 8"/>
                  <a:gd name="T46" fmla="*/ 2 w 34"/>
                  <a:gd name="T47" fmla="*/ 2 h 8"/>
                  <a:gd name="T48" fmla="*/ 0 w 34"/>
                  <a:gd name="T49" fmla="*/ 2 h 8"/>
                  <a:gd name="T50" fmla="*/ 0 w 34"/>
                  <a:gd name="T51" fmla="*/ 2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4" h="8">
                    <a:moveTo>
                      <a:pt x="0" y="2"/>
                    </a:move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34" y="8"/>
                    </a:lnTo>
                    <a:lnTo>
                      <a:pt x="34" y="8"/>
                    </a:lnTo>
                    <a:lnTo>
                      <a:pt x="34" y="8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22" y="2"/>
                    </a:lnTo>
                    <a:lnTo>
                      <a:pt x="22" y="2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BB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00" name="Freeform 195"/>
              <p:cNvSpPr>
                <a:spLocks/>
              </p:cNvSpPr>
              <p:nvPr/>
            </p:nvSpPr>
            <p:spPr bwMode="auto">
              <a:xfrm>
                <a:off x="5441950" y="3344863"/>
                <a:ext cx="146050" cy="53975"/>
              </a:xfrm>
              <a:custGeom>
                <a:avLst/>
                <a:gdLst>
                  <a:gd name="T0" fmla="*/ 28 w 92"/>
                  <a:gd name="T1" fmla="*/ 0 h 34"/>
                  <a:gd name="T2" fmla="*/ 28 w 92"/>
                  <a:gd name="T3" fmla="*/ 0 h 34"/>
                  <a:gd name="T4" fmla="*/ 26 w 92"/>
                  <a:gd name="T5" fmla="*/ 4 h 34"/>
                  <a:gd name="T6" fmla="*/ 26 w 92"/>
                  <a:gd name="T7" fmla="*/ 4 h 34"/>
                  <a:gd name="T8" fmla="*/ 22 w 92"/>
                  <a:gd name="T9" fmla="*/ 10 h 34"/>
                  <a:gd name="T10" fmla="*/ 22 w 92"/>
                  <a:gd name="T11" fmla="*/ 10 h 34"/>
                  <a:gd name="T12" fmla="*/ 14 w 92"/>
                  <a:gd name="T13" fmla="*/ 16 h 34"/>
                  <a:gd name="T14" fmla="*/ 14 w 92"/>
                  <a:gd name="T15" fmla="*/ 16 h 34"/>
                  <a:gd name="T16" fmla="*/ 8 w 92"/>
                  <a:gd name="T17" fmla="*/ 18 h 34"/>
                  <a:gd name="T18" fmla="*/ 2 w 92"/>
                  <a:gd name="T19" fmla="*/ 18 h 34"/>
                  <a:gd name="T20" fmla="*/ 2 w 92"/>
                  <a:gd name="T21" fmla="*/ 18 h 34"/>
                  <a:gd name="T22" fmla="*/ 2 w 92"/>
                  <a:gd name="T23" fmla="*/ 18 h 34"/>
                  <a:gd name="T24" fmla="*/ 2 w 92"/>
                  <a:gd name="T25" fmla="*/ 18 h 34"/>
                  <a:gd name="T26" fmla="*/ 2 w 92"/>
                  <a:gd name="T27" fmla="*/ 20 h 34"/>
                  <a:gd name="T28" fmla="*/ 2 w 92"/>
                  <a:gd name="T29" fmla="*/ 20 h 34"/>
                  <a:gd name="T30" fmla="*/ 0 w 92"/>
                  <a:gd name="T31" fmla="*/ 26 h 34"/>
                  <a:gd name="T32" fmla="*/ 0 w 92"/>
                  <a:gd name="T33" fmla="*/ 26 h 34"/>
                  <a:gd name="T34" fmla="*/ 0 w 92"/>
                  <a:gd name="T35" fmla="*/ 34 h 34"/>
                  <a:gd name="T36" fmla="*/ 22 w 92"/>
                  <a:gd name="T37" fmla="*/ 34 h 34"/>
                  <a:gd name="T38" fmla="*/ 46 w 92"/>
                  <a:gd name="T39" fmla="*/ 34 h 34"/>
                  <a:gd name="T40" fmla="*/ 68 w 92"/>
                  <a:gd name="T41" fmla="*/ 34 h 34"/>
                  <a:gd name="T42" fmla="*/ 90 w 92"/>
                  <a:gd name="T43" fmla="*/ 34 h 34"/>
                  <a:gd name="T44" fmla="*/ 90 w 92"/>
                  <a:gd name="T45" fmla="*/ 34 h 34"/>
                  <a:gd name="T46" fmla="*/ 90 w 92"/>
                  <a:gd name="T47" fmla="*/ 32 h 34"/>
                  <a:gd name="T48" fmla="*/ 90 w 92"/>
                  <a:gd name="T49" fmla="*/ 32 h 34"/>
                  <a:gd name="T50" fmla="*/ 90 w 92"/>
                  <a:gd name="T51" fmla="*/ 28 h 34"/>
                  <a:gd name="T52" fmla="*/ 90 w 92"/>
                  <a:gd name="T53" fmla="*/ 28 h 34"/>
                  <a:gd name="T54" fmla="*/ 92 w 92"/>
                  <a:gd name="T55" fmla="*/ 24 h 34"/>
                  <a:gd name="T56" fmla="*/ 92 w 92"/>
                  <a:gd name="T57" fmla="*/ 24 h 34"/>
                  <a:gd name="T58" fmla="*/ 92 w 92"/>
                  <a:gd name="T59" fmla="*/ 20 h 34"/>
                  <a:gd name="T60" fmla="*/ 92 w 92"/>
                  <a:gd name="T61" fmla="*/ 20 h 34"/>
                  <a:gd name="T62" fmla="*/ 80 w 92"/>
                  <a:gd name="T63" fmla="*/ 20 h 34"/>
                  <a:gd name="T64" fmla="*/ 80 w 92"/>
                  <a:gd name="T65" fmla="*/ 20 h 34"/>
                  <a:gd name="T66" fmla="*/ 58 w 92"/>
                  <a:gd name="T67" fmla="*/ 18 h 34"/>
                  <a:gd name="T68" fmla="*/ 58 w 92"/>
                  <a:gd name="T69" fmla="*/ 18 h 34"/>
                  <a:gd name="T70" fmla="*/ 46 w 92"/>
                  <a:gd name="T71" fmla="*/ 16 h 34"/>
                  <a:gd name="T72" fmla="*/ 38 w 92"/>
                  <a:gd name="T73" fmla="*/ 14 h 34"/>
                  <a:gd name="T74" fmla="*/ 38 w 92"/>
                  <a:gd name="T75" fmla="*/ 14 h 34"/>
                  <a:gd name="T76" fmla="*/ 36 w 92"/>
                  <a:gd name="T77" fmla="*/ 10 h 34"/>
                  <a:gd name="T78" fmla="*/ 34 w 92"/>
                  <a:gd name="T79" fmla="*/ 8 h 34"/>
                  <a:gd name="T80" fmla="*/ 34 w 92"/>
                  <a:gd name="T81" fmla="*/ 4 h 34"/>
                  <a:gd name="T82" fmla="*/ 36 w 92"/>
                  <a:gd name="T83" fmla="*/ 0 h 34"/>
                  <a:gd name="T84" fmla="*/ 34 w 92"/>
                  <a:gd name="T85" fmla="*/ 0 h 34"/>
                  <a:gd name="T86" fmla="*/ 32 w 92"/>
                  <a:gd name="T87" fmla="*/ 0 h 34"/>
                  <a:gd name="T88" fmla="*/ 30 w 92"/>
                  <a:gd name="T89" fmla="*/ 0 h 34"/>
                  <a:gd name="T90" fmla="*/ 28 w 92"/>
                  <a:gd name="T91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92" h="34">
                    <a:moveTo>
                      <a:pt x="28" y="0"/>
                    </a:moveTo>
                    <a:lnTo>
                      <a:pt x="28" y="0"/>
                    </a:lnTo>
                    <a:lnTo>
                      <a:pt x="26" y="4"/>
                    </a:lnTo>
                    <a:lnTo>
                      <a:pt x="26" y="4"/>
                    </a:lnTo>
                    <a:lnTo>
                      <a:pt x="22" y="10"/>
                    </a:lnTo>
                    <a:lnTo>
                      <a:pt x="22" y="10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8" y="18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34"/>
                    </a:lnTo>
                    <a:lnTo>
                      <a:pt x="22" y="34"/>
                    </a:lnTo>
                    <a:lnTo>
                      <a:pt x="46" y="34"/>
                    </a:lnTo>
                    <a:lnTo>
                      <a:pt x="68" y="34"/>
                    </a:lnTo>
                    <a:lnTo>
                      <a:pt x="90" y="34"/>
                    </a:lnTo>
                    <a:lnTo>
                      <a:pt x="90" y="34"/>
                    </a:lnTo>
                    <a:lnTo>
                      <a:pt x="90" y="32"/>
                    </a:lnTo>
                    <a:lnTo>
                      <a:pt x="90" y="32"/>
                    </a:lnTo>
                    <a:lnTo>
                      <a:pt x="90" y="28"/>
                    </a:lnTo>
                    <a:lnTo>
                      <a:pt x="90" y="28"/>
                    </a:lnTo>
                    <a:lnTo>
                      <a:pt x="92" y="24"/>
                    </a:lnTo>
                    <a:lnTo>
                      <a:pt x="92" y="24"/>
                    </a:lnTo>
                    <a:lnTo>
                      <a:pt x="92" y="20"/>
                    </a:lnTo>
                    <a:lnTo>
                      <a:pt x="92" y="20"/>
                    </a:lnTo>
                    <a:lnTo>
                      <a:pt x="80" y="20"/>
                    </a:lnTo>
                    <a:lnTo>
                      <a:pt x="80" y="20"/>
                    </a:lnTo>
                    <a:lnTo>
                      <a:pt x="58" y="18"/>
                    </a:lnTo>
                    <a:lnTo>
                      <a:pt x="58" y="18"/>
                    </a:lnTo>
                    <a:lnTo>
                      <a:pt x="46" y="16"/>
                    </a:lnTo>
                    <a:lnTo>
                      <a:pt x="38" y="14"/>
                    </a:lnTo>
                    <a:lnTo>
                      <a:pt x="38" y="14"/>
                    </a:lnTo>
                    <a:lnTo>
                      <a:pt x="36" y="10"/>
                    </a:lnTo>
                    <a:lnTo>
                      <a:pt x="34" y="8"/>
                    </a:lnTo>
                    <a:lnTo>
                      <a:pt x="34" y="4"/>
                    </a:lnTo>
                    <a:lnTo>
                      <a:pt x="36" y="0"/>
                    </a:lnTo>
                    <a:lnTo>
                      <a:pt x="34" y="0"/>
                    </a:lnTo>
                    <a:lnTo>
                      <a:pt x="32" y="0"/>
                    </a:lnTo>
                    <a:lnTo>
                      <a:pt x="30" y="0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FF7E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01" name="Freeform 196"/>
              <p:cNvSpPr>
                <a:spLocks/>
              </p:cNvSpPr>
              <p:nvPr/>
            </p:nvSpPr>
            <p:spPr bwMode="auto">
              <a:xfrm>
                <a:off x="5435600" y="3395663"/>
                <a:ext cx="152400" cy="12700"/>
              </a:xfrm>
              <a:custGeom>
                <a:avLst/>
                <a:gdLst>
                  <a:gd name="T0" fmla="*/ 6 w 96"/>
                  <a:gd name="T1" fmla="*/ 0 h 8"/>
                  <a:gd name="T2" fmla="*/ 28 w 96"/>
                  <a:gd name="T3" fmla="*/ 0 h 8"/>
                  <a:gd name="T4" fmla="*/ 50 w 96"/>
                  <a:gd name="T5" fmla="*/ 0 h 8"/>
                  <a:gd name="T6" fmla="*/ 72 w 96"/>
                  <a:gd name="T7" fmla="*/ 0 h 8"/>
                  <a:gd name="T8" fmla="*/ 96 w 96"/>
                  <a:gd name="T9" fmla="*/ 0 h 8"/>
                  <a:gd name="T10" fmla="*/ 96 w 96"/>
                  <a:gd name="T11" fmla="*/ 0 h 8"/>
                  <a:gd name="T12" fmla="*/ 96 w 96"/>
                  <a:gd name="T13" fmla="*/ 2 h 8"/>
                  <a:gd name="T14" fmla="*/ 96 w 96"/>
                  <a:gd name="T15" fmla="*/ 2 h 8"/>
                  <a:gd name="T16" fmla="*/ 96 w 96"/>
                  <a:gd name="T17" fmla="*/ 4 h 8"/>
                  <a:gd name="T18" fmla="*/ 96 w 96"/>
                  <a:gd name="T19" fmla="*/ 4 h 8"/>
                  <a:gd name="T20" fmla="*/ 96 w 96"/>
                  <a:gd name="T21" fmla="*/ 8 h 8"/>
                  <a:gd name="T22" fmla="*/ 96 w 96"/>
                  <a:gd name="T23" fmla="*/ 8 h 8"/>
                  <a:gd name="T24" fmla="*/ 92 w 96"/>
                  <a:gd name="T25" fmla="*/ 8 h 8"/>
                  <a:gd name="T26" fmla="*/ 70 w 96"/>
                  <a:gd name="T27" fmla="*/ 8 h 8"/>
                  <a:gd name="T28" fmla="*/ 46 w 96"/>
                  <a:gd name="T29" fmla="*/ 8 h 8"/>
                  <a:gd name="T30" fmla="*/ 24 w 96"/>
                  <a:gd name="T31" fmla="*/ 8 h 8"/>
                  <a:gd name="T32" fmla="*/ 2 w 96"/>
                  <a:gd name="T33" fmla="*/ 8 h 8"/>
                  <a:gd name="T34" fmla="*/ 2 w 96"/>
                  <a:gd name="T35" fmla="*/ 8 h 8"/>
                  <a:gd name="T36" fmla="*/ 0 w 96"/>
                  <a:gd name="T37" fmla="*/ 8 h 8"/>
                  <a:gd name="T38" fmla="*/ 0 w 96"/>
                  <a:gd name="T39" fmla="*/ 8 h 8"/>
                  <a:gd name="T40" fmla="*/ 0 w 96"/>
                  <a:gd name="T41" fmla="*/ 4 h 8"/>
                  <a:gd name="T42" fmla="*/ 0 w 96"/>
                  <a:gd name="T43" fmla="*/ 4 h 8"/>
                  <a:gd name="T44" fmla="*/ 0 w 96"/>
                  <a:gd name="T45" fmla="*/ 2 h 8"/>
                  <a:gd name="T46" fmla="*/ 0 w 96"/>
                  <a:gd name="T47" fmla="*/ 2 h 8"/>
                  <a:gd name="T48" fmla="*/ 6 w 96"/>
                  <a:gd name="T49" fmla="*/ 0 h 8"/>
                  <a:gd name="T50" fmla="*/ 6 w 96"/>
                  <a:gd name="T51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96" h="8">
                    <a:moveTo>
                      <a:pt x="6" y="0"/>
                    </a:moveTo>
                    <a:lnTo>
                      <a:pt x="28" y="0"/>
                    </a:lnTo>
                    <a:lnTo>
                      <a:pt x="50" y="0"/>
                    </a:lnTo>
                    <a:lnTo>
                      <a:pt x="72" y="0"/>
                    </a:lnTo>
                    <a:lnTo>
                      <a:pt x="96" y="0"/>
                    </a:lnTo>
                    <a:lnTo>
                      <a:pt x="96" y="0"/>
                    </a:lnTo>
                    <a:lnTo>
                      <a:pt x="96" y="2"/>
                    </a:lnTo>
                    <a:lnTo>
                      <a:pt x="96" y="2"/>
                    </a:lnTo>
                    <a:lnTo>
                      <a:pt x="96" y="4"/>
                    </a:lnTo>
                    <a:lnTo>
                      <a:pt x="96" y="4"/>
                    </a:lnTo>
                    <a:lnTo>
                      <a:pt x="96" y="8"/>
                    </a:lnTo>
                    <a:lnTo>
                      <a:pt x="96" y="8"/>
                    </a:lnTo>
                    <a:lnTo>
                      <a:pt x="92" y="8"/>
                    </a:lnTo>
                    <a:lnTo>
                      <a:pt x="70" y="8"/>
                    </a:lnTo>
                    <a:lnTo>
                      <a:pt x="46" y="8"/>
                    </a:lnTo>
                    <a:lnTo>
                      <a:pt x="24" y="8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7E6D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02" name="Freeform 197"/>
              <p:cNvSpPr>
                <a:spLocks/>
              </p:cNvSpPr>
              <p:nvPr/>
            </p:nvSpPr>
            <p:spPr bwMode="auto">
              <a:xfrm>
                <a:off x="5683250" y="3322638"/>
                <a:ext cx="142875" cy="76200"/>
              </a:xfrm>
              <a:custGeom>
                <a:avLst/>
                <a:gdLst>
                  <a:gd name="T0" fmla="*/ 66 w 90"/>
                  <a:gd name="T1" fmla="*/ 0 h 48"/>
                  <a:gd name="T2" fmla="*/ 66 w 90"/>
                  <a:gd name="T3" fmla="*/ 0 h 48"/>
                  <a:gd name="T4" fmla="*/ 70 w 90"/>
                  <a:gd name="T5" fmla="*/ 4 h 48"/>
                  <a:gd name="T6" fmla="*/ 70 w 90"/>
                  <a:gd name="T7" fmla="*/ 4 h 48"/>
                  <a:gd name="T8" fmla="*/ 78 w 90"/>
                  <a:gd name="T9" fmla="*/ 12 h 48"/>
                  <a:gd name="T10" fmla="*/ 78 w 90"/>
                  <a:gd name="T11" fmla="*/ 12 h 48"/>
                  <a:gd name="T12" fmla="*/ 82 w 90"/>
                  <a:gd name="T13" fmla="*/ 18 h 48"/>
                  <a:gd name="T14" fmla="*/ 86 w 90"/>
                  <a:gd name="T15" fmla="*/ 28 h 48"/>
                  <a:gd name="T16" fmla="*/ 86 w 90"/>
                  <a:gd name="T17" fmla="*/ 28 h 48"/>
                  <a:gd name="T18" fmla="*/ 90 w 90"/>
                  <a:gd name="T19" fmla="*/ 36 h 48"/>
                  <a:gd name="T20" fmla="*/ 90 w 90"/>
                  <a:gd name="T21" fmla="*/ 48 h 48"/>
                  <a:gd name="T22" fmla="*/ 68 w 90"/>
                  <a:gd name="T23" fmla="*/ 48 h 48"/>
                  <a:gd name="T24" fmla="*/ 48 w 90"/>
                  <a:gd name="T25" fmla="*/ 48 h 48"/>
                  <a:gd name="T26" fmla="*/ 26 w 90"/>
                  <a:gd name="T27" fmla="*/ 48 h 48"/>
                  <a:gd name="T28" fmla="*/ 4 w 90"/>
                  <a:gd name="T29" fmla="*/ 48 h 48"/>
                  <a:gd name="T30" fmla="*/ 4 w 90"/>
                  <a:gd name="T31" fmla="*/ 48 h 48"/>
                  <a:gd name="T32" fmla="*/ 2 w 90"/>
                  <a:gd name="T33" fmla="*/ 44 h 48"/>
                  <a:gd name="T34" fmla="*/ 2 w 90"/>
                  <a:gd name="T35" fmla="*/ 44 h 48"/>
                  <a:gd name="T36" fmla="*/ 0 w 90"/>
                  <a:gd name="T37" fmla="*/ 34 h 48"/>
                  <a:gd name="T38" fmla="*/ 0 w 90"/>
                  <a:gd name="T39" fmla="*/ 34 h 48"/>
                  <a:gd name="T40" fmla="*/ 2 w 90"/>
                  <a:gd name="T41" fmla="*/ 18 h 48"/>
                  <a:gd name="T42" fmla="*/ 2 w 90"/>
                  <a:gd name="T43" fmla="*/ 18 h 48"/>
                  <a:gd name="T44" fmla="*/ 6 w 90"/>
                  <a:gd name="T45" fmla="*/ 10 h 48"/>
                  <a:gd name="T46" fmla="*/ 10 w 90"/>
                  <a:gd name="T47" fmla="*/ 2 h 48"/>
                  <a:gd name="T48" fmla="*/ 24 w 90"/>
                  <a:gd name="T49" fmla="*/ 2 h 48"/>
                  <a:gd name="T50" fmla="*/ 38 w 90"/>
                  <a:gd name="T51" fmla="*/ 2 h 48"/>
                  <a:gd name="T52" fmla="*/ 52 w 90"/>
                  <a:gd name="T53" fmla="*/ 0 h 48"/>
                  <a:gd name="T54" fmla="*/ 66 w 90"/>
                  <a:gd name="T55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90" h="48">
                    <a:moveTo>
                      <a:pt x="66" y="0"/>
                    </a:moveTo>
                    <a:lnTo>
                      <a:pt x="66" y="0"/>
                    </a:lnTo>
                    <a:lnTo>
                      <a:pt x="70" y="4"/>
                    </a:lnTo>
                    <a:lnTo>
                      <a:pt x="70" y="4"/>
                    </a:lnTo>
                    <a:lnTo>
                      <a:pt x="78" y="12"/>
                    </a:lnTo>
                    <a:lnTo>
                      <a:pt x="78" y="12"/>
                    </a:lnTo>
                    <a:lnTo>
                      <a:pt x="82" y="18"/>
                    </a:lnTo>
                    <a:lnTo>
                      <a:pt x="86" y="28"/>
                    </a:lnTo>
                    <a:lnTo>
                      <a:pt x="86" y="28"/>
                    </a:lnTo>
                    <a:lnTo>
                      <a:pt x="90" y="36"/>
                    </a:lnTo>
                    <a:lnTo>
                      <a:pt x="90" y="48"/>
                    </a:lnTo>
                    <a:lnTo>
                      <a:pt x="68" y="48"/>
                    </a:lnTo>
                    <a:lnTo>
                      <a:pt x="48" y="48"/>
                    </a:lnTo>
                    <a:lnTo>
                      <a:pt x="26" y="48"/>
                    </a:lnTo>
                    <a:lnTo>
                      <a:pt x="4" y="48"/>
                    </a:lnTo>
                    <a:lnTo>
                      <a:pt x="4" y="48"/>
                    </a:lnTo>
                    <a:lnTo>
                      <a:pt x="2" y="44"/>
                    </a:lnTo>
                    <a:lnTo>
                      <a:pt x="2" y="44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6" y="10"/>
                    </a:lnTo>
                    <a:lnTo>
                      <a:pt x="10" y="2"/>
                    </a:lnTo>
                    <a:lnTo>
                      <a:pt x="24" y="2"/>
                    </a:lnTo>
                    <a:lnTo>
                      <a:pt x="38" y="2"/>
                    </a:lnTo>
                    <a:lnTo>
                      <a:pt x="52" y="0"/>
                    </a:lnTo>
                    <a:lnTo>
                      <a:pt x="66" y="0"/>
                    </a:lnTo>
                    <a:close/>
                  </a:path>
                </a:pathLst>
              </a:custGeom>
              <a:solidFill>
                <a:srgbClr val="7E6D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03" name="Freeform 198"/>
              <p:cNvSpPr>
                <a:spLocks/>
              </p:cNvSpPr>
              <p:nvPr/>
            </p:nvSpPr>
            <p:spPr bwMode="auto">
              <a:xfrm>
                <a:off x="5718175" y="3297238"/>
                <a:ext cx="73025" cy="34925"/>
              </a:xfrm>
              <a:custGeom>
                <a:avLst/>
                <a:gdLst>
                  <a:gd name="T0" fmla="*/ 46 w 46"/>
                  <a:gd name="T1" fmla="*/ 18 h 22"/>
                  <a:gd name="T2" fmla="*/ 46 w 46"/>
                  <a:gd name="T3" fmla="*/ 18 h 22"/>
                  <a:gd name="T4" fmla="*/ 46 w 46"/>
                  <a:gd name="T5" fmla="*/ 16 h 22"/>
                  <a:gd name="T6" fmla="*/ 46 w 46"/>
                  <a:gd name="T7" fmla="*/ 16 h 22"/>
                  <a:gd name="T8" fmla="*/ 46 w 46"/>
                  <a:gd name="T9" fmla="*/ 10 h 22"/>
                  <a:gd name="T10" fmla="*/ 46 w 46"/>
                  <a:gd name="T11" fmla="*/ 10 h 22"/>
                  <a:gd name="T12" fmla="*/ 44 w 46"/>
                  <a:gd name="T13" fmla="*/ 6 h 22"/>
                  <a:gd name="T14" fmla="*/ 42 w 46"/>
                  <a:gd name="T15" fmla="*/ 2 h 22"/>
                  <a:gd name="T16" fmla="*/ 42 w 46"/>
                  <a:gd name="T17" fmla="*/ 2 h 22"/>
                  <a:gd name="T18" fmla="*/ 38 w 46"/>
                  <a:gd name="T19" fmla="*/ 0 h 22"/>
                  <a:gd name="T20" fmla="*/ 32 w 46"/>
                  <a:gd name="T21" fmla="*/ 0 h 22"/>
                  <a:gd name="T22" fmla="*/ 28 w 46"/>
                  <a:gd name="T23" fmla="*/ 0 h 22"/>
                  <a:gd name="T24" fmla="*/ 24 w 46"/>
                  <a:gd name="T25" fmla="*/ 0 h 22"/>
                  <a:gd name="T26" fmla="*/ 18 w 46"/>
                  <a:gd name="T27" fmla="*/ 0 h 22"/>
                  <a:gd name="T28" fmla="*/ 14 w 46"/>
                  <a:gd name="T29" fmla="*/ 0 h 22"/>
                  <a:gd name="T30" fmla="*/ 14 w 46"/>
                  <a:gd name="T31" fmla="*/ 0 h 22"/>
                  <a:gd name="T32" fmla="*/ 12 w 46"/>
                  <a:gd name="T33" fmla="*/ 0 h 22"/>
                  <a:gd name="T34" fmla="*/ 12 w 46"/>
                  <a:gd name="T35" fmla="*/ 0 h 22"/>
                  <a:gd name="T36" fmla="*/ 6 w 46"/>
                  <a:gd name="T37" fmla="*/ 2 h 22"/>
                  <a:gd name="T38" fmla="*/ 6 w 46"/>
                  <a:gd name="T39" fmla="*/ 2 h 22"/>
                  <a:gd name="T40" fmla="*/ 4 w 46"/>
                  <a:gd name="T41" fmla="*/ 4 h 22"/>
                  <a:gd name="T42" fmla="*/ 2 w 46"/>
                  <a:gd name="T43" fmla="*/ 8 h 22"/>
                  <a:gd name="T44" fmla="*/ 2 w 46"/>
                  <a:gd name="T45" fmla="*/ 8 h 22"/>
                  <a:gd name="T46" fmla="*/ 0 w 46"/>
                  <a:gd name="T47" fmla="*/ 14 h 22"/>
                  <a:gd name="T48" fmla="*/ 2 w 46"/>
                  <a:gd name="T49" fmla="*/ 22 h 22"/>
                  <a:gd name="T50" fmla="*/ 2 w 46"/>
                  <a:gd name="T51" fmla="*/ 22 h 22"/>
                  <a:gd name="T52" fmla="*/ 6 w 46"/>
                  <a:gd name="T53" fmla="*/ 22 h 22"/>
                  <a:gd name="T54" fmla="*/ 6 w 46"/>
                  <a:gd name="T55" fmla="*/ 22 h 22"/>
                  <a:gd name="T56" fmla="*/ 16 w 46"/>
                  <a:gd name="T57" fmla="*/ 20 h 22"/>
                  <a:gd name="T58" fmla="*/ 16 w 46"/>
                  <a:gd name="T59" fmla="*/ 20 h 22"/>
                  <a:gd name="T60" fmla="*/ 30 w 46"/>
                  <a:gd name="T61" fmla="*/ 20 h 22"/>
                  <a:gd name="T62" fmla="*/ 30 w 46"/>
                  <a:gd name="T63" fmla="*/ 20 h 22"/>
                  <a:gd name="T64" fmla="*/ 46 w 46"/>
                  <a:gd name="T65" fmla="*/ 18 h 22"/>
                  <a:gd name="T66" fmla="*/ 46 w 46"/>
                  <a:gd name="T67" fmla="*/ 18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6" h="22">
                    <a:moveTo>
                      <a:pt x="46" y="18"/>
                    </a:moveTo>
                    <a:lnTo>
                      <a:pt x="46" y="18"/>
                    </a:lnTo>
                    <a:lnTo>
                      <a:pt x="46" y="16"/>
                    </a:lnTo>
                    <a:lnTo>
                      <a:pt x="46" y="16"/>
                    </a:lnTo>
                    <a:lnTo>
                      <a:pt x="46" y="10"/>
                    </a:lnTo>
                    <a:lnTo>
                      <a:pt x="46" y="10"/>
                    </a:lnTo>
                    <a:lnTo>
                      <a:pt x="44" y="6"/>
                    </a:lnTo>
                    <a:lnTo>
                      <a:pt x="42" y="2"/>
                    </a:lnTo>
                    <a:lnTo>
                      <a:pt x="42" y="2"/>
                    </a:lnTo>
                    <a:lnTo>
                      <a:pt x="38" y="0"/>
                    </a:lnTo>
                    <a:lnTo>
                      <a:pt x="32" y="0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0" y="14"/>
                    </a:lnTo>
                    <a:lnTo>
                      <a:pt x="2" y="22"/>
                    </a:lnTo>
                    <a:lnTo>
                      <a:pt x="2" y="22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16" y="20"/>
                    </a:lnTo>
                    <a:lnTo>
                      <a:pt x="16" y="20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46" y="18"/>
                    </a:lnTo>
                    <a:lnTo>
                      <a:pt x="46" y="18"/>
                    </a:lnTo>
                    <a:close/>
                  </a:path>
                </a:pathLst>
              </a:custGeom>
              <a:solidFill>
                <a:srgbClr val="7E6D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04" name="Freeform 199"/>
              <p:cNvSpPr>
                <a:spLocks/>
              </p:cNvSpPr>
              <p:nvPr/>
            </p:nvSpPr>
            <p:spPr bwMode="auto">
              <a:xfrm>
                <a:off x="5730875" y="3325813"/>
                <a:ext cx="60325" cy="12700"/>
              </a:xfrm>
              <a:custGeom>
                <a:avLst/>
                <a:gdLst>
                  <a:gd name="T0" fmla="*/ 0 w 38"/>
                  <a:gd name="T1" fmla="*/ 6 h 8"/>
                  <a:gd name="T2" fmla="*/ 0 w 38"/>
                  <a:gd name="T3" fmla="*/ 6 h 8"/>
                  <a:gd name="T4" fmla="*/ 0 w 38"/>
                  <a:gd name="T5" fmla="*/ 8 h 8"/>
                  <a:gd name="T6" fmla="*/ 0 w 38"/>
                  <a:gd name="T7" fmla="*/ 8 h 8"/>
                  <a:gd name="T8" fmla="*/ 2 w 38"/>
                  <a:gd name="T9" fmla="*/ 8 h 8"/>
                  <a:gd name="T10" fmla="*/ 2 w 38"/>
                  <a:gd name="T11" fmla="*/ 8 h 8"/>
                  <a:gd name="T12" fmla="*/ 14 w 38"/>
                  <a:gd name="T13" fmla="*/ 4 h 8"/>
                  <a:gd name="T14" fmla="*/ 14 w 38"/>
                  <a:gd name="T15" fmla="*/ 4 h 8"/>
                  <a:gd name="T16" fmla="*/ 26 w 38"/>
                  <a:gd name="T17" fmla="*/ 2 h 8"/>
                  <a:gd name="T18" fmla="*/ 26 w 38"/>
                  <a:gd name="T19" fmla="*/ 2 h 8"/>
                  <a:gd name="T20" fmla="*/ 34 w 38"/>
                  <a:gd name="T21" fmla="*/ 2 h 8"/>
                  <a:gd name="T22" fmla="*/ 34 w 38"/>
                  <a:gd name="T23" fmla="*/ 2 h 8"/>
                  <a:gd name="T24" fmla="*/ 36 w 38"/>
                  <a:gd name="T25" fmla="*/ 4 h 8"/>
                  <a:gd name="T26" fmla="*/ 36 w 38"/>
                  <a:gd name="T27" fmla="*/ 2 h 8"/>
                  <a:gd name="T28" fmla="*/ 38 w 38"/>
                  <a:gd name="T29" fmla="*/ 2 h 8"/>
                  <a:gd name="T30" fmla="*/ 38 w 38"/>
                  <a:gd name="T31" fmla="*/ 2 h 8"/>
                  <a:gd name="T32" fmla="*/ 38 w 38"/>
                  <a:gd name="T33" fmla="*/ 0 h 8"/>
                  <a:gd name="T34" fmla="*/ 38 w 38"/>
                  <a:gd name="T35" fmla="*/ 0 h 8"/>
                  <a:gd name="T36" fmla="*/ 34 w 38"/>
                  <a:gd name="T37" fmla="*/ 0 h 8"/>
                  <a:gd name="T38" fmla="*/ 34 w 38"/>
                  <a:gd name="T39" fmla="*/ 0 h 8"/>
                  <a:gd name="T40" fmla="*/ 24 w 38"/>
                  <a:gd name="T41" fmla="*/ 0 h 8"/>
                  <a:gd name="T42" fmla="*/ 24 w 38"/>
                  <a:gd name="T43" fmla="*/ 0 h 8"/>
                  <a:gd name="T44" fmla="*/ 14 w 38"/>
                  <a:gd name="T45" fmla="*/ 2 h 8"/>
                  <a:gd name="T46" fmla="*/ 14 w 38"/>
                  <a:gd name="T47" fmla="*/ 2 h 8"/>
                  <a:gd name="T48" fmla="*/ 0 w 38"/>
                  <a:gd name="T49" fmla="*/ 6 h 8"/>
                  <a:gd name="T50" fmla="*/ 0 w 38"/>
                  <a:gd name="T51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8" h="8">
                    <a:moveTo>
                      <a:pt x="0" y="6"/>
                    </a:moveTo>
                    <a:lnTo>
                      <a:pt x="0" y="6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26" y="2"/>
                    </a:lnTo>
                    <a:lnTo>
                      <a:pt x="26" y="2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6" y="4"/>
                    </a:lnTo>
                    <a:lnTo>
                      <a:pt x="36" y="2"/>
                    </a:lnTo>
                    <a:lnTo>
                      <a:pt x="38" y="2"/>
                    </a:lnTo>
                    <a:lnTo>
                      <a:pt x="38" y="2"/>
                    </a:lnTo>
                    <a:lnTo>
                      <a:pt x="38" y="0"/>
                    </a:lnTo>
                    <a:lnTo>
                      <a:pt x="38" y="0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BB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05" name="Freeform 200"/>
              <p:cNvSpPr>
                <a:spLocks/>
              </p:cNvSpPr>
              <p:nvPr/>
            </p:nvSpPr>
            <p:spPr bwMode="auto">
              <a:xfrm>
                <a:off x="5740400" y="3335338"/>
                <a:ext cx="53975" cy="12700"/>
              </a:xfrm>
              <a:custGeom>
                <a:avLst/>
                <a:gdLst>
                  <a:gd name="T0" fmla="*/ 0 w 34"/>
                  <a:gd name="T1" fmla="*/ 6 h 8"/>
                  <a:gd name="T2" fmla="*/ 0 w 34"/>
                  <a:gd name="T3" fmla="*/ 6 h 8"/>
                  <a:gd name="T4" fmla="*/ 0 w 34"/>
                  <a:gd name="T5" fmla="*/ 8 h 8"/>
                  <a:gd name="T6" fmla="*/ 0 w 34"/>
                  <a:gd name="T7" fmla="*/ 8 h 8"/>
                  <a:gd name="T8" fmla="*/ 0 w 34"/>
                  <a:gd name="T9" fmla="*/ 8 h 8"/>
                  <a:gd name="T10" fmla="*/ 0 w 34"/>
                  <a:gd name="T11" fmla="*/ 8 h 8"/>
                  <a:gd name="T12" fmla="*/ 14 w 34"/>
                  <a:gd name="T13" fmla="*/ 4 h 8"/>
                  <a:gd name="T14" fmla="*/ 14 w 34"/>
                  <a:gd name="T15" fmla="*/ 4 h 8"/>
                  <a:gd name="T16" fmla="*/ 24 w 34"/>
                  <a:gd name="T17" fmla="*/ 4 h 8"/>
                  <a:gd name="T18" fmla="*/ 24 w 34"/>
                  <a:gd name="T19" fmla="*/ 4 h 8"/>
                  <a:gd name="T20" fmla="*/ 32 w 34"/>
                  <a:gd name="T21" fmla="*/ 4 h 8"/>
                  <a:gd name="T22" fmla="*/ 32 w 34"/>
                  <a:gd name="T23" fmla="*/ 4 h 8"/>
                  <a:gd name="T24" fmla="*/ 34 w 34"/>
                  <a:gd name="T25" fmla="*/ 4 h 8"/>
                  <a:gd name="T26" fmla="*/ 34 w 34"/>
                  <a:gd name="T27" fmla="*/ 4 h 8"/>
                  <a:gd name="T28" fmla="*/ 34 w 34"/>
                  <a:gd name="T29" fmla="*/ 4 h 8"/>
                  <a:gd name="T30" fmla="*/ 34 w 34"/>
                  <a:gd name="T31" fmla="*/ 4 h 8"/>
                  <a:gd name="T32" fmla="*/ 34 w 34"/>
                  <a:gd name="T33" fmla="*/ 2 h 8"/>
                  <a:gd name="T34" fmla="*/ 34 w 34"/>
                  <a:gd name="T35" fmla="*/ 2 h 8"/>
                  <a:gd name="T36" fmla="*/ 32 w 34"/>
                  <a:gd name="T37" fmla="*/ 2 h 8"/>
                  <a:gd name="T38" fmla="*/ 32 w 34"/>
                  <a:gd name="T39" fmla="*/ 2 h 8"/>
                  <a:gd name="T40" fmla="*/ 24 w 34"/>
                  <a:gd name="T41" fmla="*/ 0 h 8"/>
                  <a:gd name="T42" fmla="*/ 24 w 34"/>
                  <a:gd name="T43" fmla="*/ 0 h 8"/>
                  <a:gd name="T44" fmla="*/ 12 w 34"/>
                  <a:gd name="T45" fmla="*/ 2 h 8"/>
                  <a:gd name="T46" fmla="*/ 12 w 34"/>
                  <a:gd name="T47" fmla="*/ 2 h 8"/>
                  <a:gd name="T48" fmla="*/ 0 w 34"/>
                  <a:gd name="T49" fmla="*/ 6 h 8"/>
                  <a:gd name="T50" fmla="*/ 0 w 34"/>
                  <a:gd name="T51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4" h="8">
                    <a:moveTo>
                      <a:pt x="0" y="6"/>
                    </a:moveTo>
                    <a:lnTo>
                      <a:pt x="0" y="6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32" y="4"/>
                    </a:lnTo>
                    <a:lnTo>
                      <a:pt x="32" y="4"/>
                    </a:lnTo>
                    <a:lnTo>
                      <a:pt x="34" y="4"/>
                    </a:lnTo>
                    <a:lnTo>
                      <a:pt x="34" y="4"/>
                    </a:lnTo>
                    <a:lnTo>
                      <a:pt x="34" y="4"/>
                    </a:lnTo>
                    <a:lnTo>
                      <a:pt x="34" y="4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2" y="2"/>
                    </a:lnTo>
                    <a:lnTo>
                      <a:pt x="32" y="2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FBB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06" name="Freeform 201"/>
              <p:cNvSpPr>
                <a:spLocks/>
              </p:cNvSpPr>
              <p:nvPr/>
            </p:nvSpPr>
            <p:spPr bwMode="auto">
              <a:xfrm>
                <a:off x="5683250" y="3344863"/>
                <a:ext cx="146050" cy="53975"/>
              </a:xfrm>
              <a:custGeom>
                <a:avLst/>
                <a:gdLst>
                  <a:gd name="T0" fmla="*/ 64 w 92"/>
                  <a:gd name="T1" fmla="*/ 0 h 34"/>
                  <a:gd name="T2" fmla="*/ 64 w 92"/>
                  <a:gd name="T3" fmla="*/ 0 h 34"/>
                  <a:gd name="T4" fmla="*/ 66 w 92"/>
                  <a:gd name="T5" fmla="*/ 4 h 34"/>
                  <a:gd name="T6" fmla="*/ 66 w 92"/>
                  <a:gd name="T7" fmla="*/ 4 h 34"/>
                  <a:gd name="T8" fmla="*/ 70 w 92"/>
                  <a:gd name="T9" fmla="*/ 10 h 34"/>
                  <a:gd name="T10" fmla="*/ 70 w 92"/>
                  <a:gd name="T11" fmla="*/ 10 h 34"/>
                  <a:gd name="T12" fmla="*/ 78 w 92"/>
                  <a:gd name="T13" fmla="*/ 16 h 34"/>
                  <a:gd name="T14" fmla="*/ 78 w 92"/>
                  <a:gd name="T15" fmla="*/ 16 h 34"/>
                  <a:gd name="T16" fmla="*/ 84 w 92"/>
                  <a:gd name="T17" fmla="*/ 18 h 34"/>
                  <a:gd name="T18" fmla="*/ 90 w 92"/>
                  <a:gd name="T19" fmla="*/ 18 h 34"/>
                  <a:gd name="T20" fmla="*/ 90 w 92"/>
                  <a:gd name="T21" fmla="*/ 18 h 34"/>
                  <a:gd name="T22" fmla="*/ 90 w 92"/>
                  <a:gd name="T23" fmla="*/ 18 h 34"/>
                  <a:gd name="T24" fmla="*/ 90 w 92"/>
                  <a:gd name="T25" fmla="*/ 18 h 34"/>
                  <a:gd name="T26" fmla="*/ 90 w 92"/>
                  <a:gd name="T27" fmla="*/ 20 h 34"/>
                  <a:gd name="T28" fmla="*/ 90 w 92"/>
                  <a:gd name="T29" fmla="*/ 20 h 34"/>
                  <a:gd name="T30" fmla="*/ 92 w 92"/>
                  <a:gd name="T31" fmla="*/ 26 h 34"/>
                  <a:gd name="T32" fmla="*/ 92 w 92"/>
                  <a:gd name="T33" fmla="*/ 26 h 34"/>
                  <a:gd name="T34" fmla="*/ 92 w 92"/>
                  <a:gd name="T35" fmla="*/ 34 h 34"/>
                  <a:gd name="T36" fmla="*/ 70 w 92"/>
                  <a:gd name="T37" fmla="*/ 34 h 34"/>
                  <a:gd name="T38" fmla="*/ 46 w 92"/>
                  <a:gd name="T39" fmla="*/ 34 h 34"/>
                  <a:gd name="T40" fmla="*/ 24 w 92"/>
                  <a:gd name="T41" fmla="*/ 34 h 34"/>
                  <a:gd name="T42" fmla="*/ 2 w 92"/>
                  <a:gd name="T43" fmla="*/ 34 h 34"/>
                  <a:gd name="T44" fmla="*/ 2 w 92"/>
                  <a:gd name="T45" fmla="*/ 34 h 34"/>
                  <a:gd name="T46" fmla="*/ 2 w 92"/>
                  <a:gd name="T47" fmla="*/ 32 h 34"/>
                  <a:gd name="T48" fmla="*/ 2 w 92"/>
                  <a:gd name="T49" fmla="*/ 32 h 34"/>
                  <a:gd name="T50" fmla="*/ 2 w 92"/>
                  <a:gd name="T51" fmla="*/ 28 h 34"/>
                  <a:gd name="T52" fmla="*/ 2 w 92"/>
                  <a:gd name="T53" fmla="*/ 28 h 34"/>
                  <a:gd name="T54" fmla="*/ 0 w 92"/>
                  <a:gd name="T55" fmla="*/ 24 h 34"/>
                  <a:gd name="T56" fmla="*/ 0 w 92"/>
                  <a:gd name="T57" fmla="*/ 24 h 34"/>
                  <a:gd name="T58" fmla="*/ 0 w 92"/>
                  <a:gd name="T59" fmla="*/ 20 h 34"/>
                  <a:gd name="T60" fmla="*/ 0 w 92"/>
                  <a:gd name="T61" fmla="*/ 20 h 34"/>
                  <a:gd name="T62" fmla="*/ 12 w 92"/>
                  <a:gd name="T63" fmla="*/ 20 h 34"/>
                  <a:gd name="T64" fmla="*/ 12 w 92"/>
                  <a:gd name="T65" fmla="*/ 20 h 34"/>
                  <a:gd name="T66" fmla="*/ 34 w 92"/>
                  <a:gd name="T67" fmla="*/ 18 h 34"/>
                  <a:gd name="T68" fmla="*/ 34 w 92"/>
                  <a:gd name="T69" fmla="*/ 18 h 34"/>
                  <a:gd name="T70" fmla="*/ 46 w 92"/>
                  <a:gd name="T71" fmla="*/ 16 h 34"/>
                  <a:gd name="T72" fmla="*/ 54 w 92"/>
                  <a:gd name="T73" fmla="*/ 14 h 34"/>
                  <a:gd name="T74" fmla="*/ 54 w 92"/>
                  <a:gd name="T75" fmla="*/ 14 h 34"/>
                  <a:gd name="T76" fmla="*/ 58 w 92"/>
                  <a:gd name="T77" fmla="*/ 10 h 34"/>
                  <a:gd name="T78" fmla="*/ 58 w 92"/>
                  <a:gd name="T79" fmla="*/ 8 h 34"/>
                  <a:gd name="T80" fmla="*/ 58 w 92"/>
                  <a:gd name="T81" fmla="*/ 4 h 34"/>
                  <a:gd name="T82" fmla="*/ 56 w 92"/>
                  <a:gd name="T83" fmla="*/ 0 h 34"/>
                  <a:gd name="T84" fmla="*/ 58 w 92"/>
                  <a:gd name="T85" fmla="*/ 0 h 34"/>
                  <a:gd name="T86" fmla="*/ 60 w 92"/>
                  <a:gd name="T87" fmla="*/ 0 h 34"/>
                  <a:gd name="T88" fmla="*/ 62 w 92"/>
                  <a:gd name="T89" fmla="*/ 0 h 34"/>
                  <a:gd name="T90" fmla="*/ 64 w 92"/>
                  <a:gd name="T91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92" h="34">
                    <a:moveTo>
                      <a:pt x="64" y="0"/>
                    </a:moveTo>
                    <a:lnTo>
                      <a:pt x="64" y="0"/>
                    </a:lnTo>
                    <a:lnTo>
                      <a:pt x="66" y="4"/>
                    </a:lnTo>
                    <a:lnTo>
                      <a:pt x="66" y="4"/>
                    </a:lnTo>
                    <a:lnTo>
                      <a:pt x="70" y="10"/>
                    </a:lnTo>
                    <a:lnTo>
                      <a:pt x="70" y="10"/>
                    </a:lnTo>
                    <a:lnTo>
                      <a:pt x="78" y="16"/>
                    </a:lnTo>
                    <a:lnTo>
                      <a:pt x="78" y="16"/>
                    </a:lnTo>
                    <a:lnTo>
                      <a:pt x="84" y="18"/>
                    </a:lnTo>
                    <a:lnTo>
                      <a:pt x="90" y="18"/>
                    </a:lnTo>
                    <a:lnTo>
                      <a:pt x="90" y="18"/>
                    </a:lnTo>
                    <a:lnTo>
                      <a:pt x="90" y="18"/>
                    </a:lnTo>
                    <a:lnTo>
                      <a:pt x="90" y="18"/>
                    </a:lnTo>
                    <a:lnTo>
                      <a:pt x="90" y="20"/>
                    </a:lnTo>
                    <a:lnTo>
                      <a:pt x="90" y="20"/>
                    </a:lnTo>
                    <a:lnTo>
                      <a:pt x="92" y="26"/>
                    </a:lnTo>
                    <a:lnTo>
                      <a:pt x="92" y="26"/>
                    </a:lnTo>
                    <a:lnTo>
                      <a:pt x="92" y="34"/>
                    </a:lnTo>
                    <a:lnTo>
                      <a:pt x="70" y="34"/>
                    </a:lnTo>
                    <a:lnTo>
                      <a:pt x="46" y="34"/>
                    </a:lnTo>
                    <a:lnTo>
                      <a:pt x="24" y="34"/>
                    </a:lnTo>
                    <a:lnTo>
                      <a:pt x="2" y="34"/>
                    </a:lnTo>
                    <a:lnTo>
                      <a:pt x="2" y="34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2" y="28"/>
                    </a:lnTo>
                    <a:lnTo>
                      <a:pt x="2" y="28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34" y="18"/>
                    </a:lnTo>
                    <a:lnTo>
                      <a:pt x="34" y="18"/>
                    </a:lnTo>
                    <a:lnTo>
                      <a:pt x="46" y="16"/>
                    </a:lnTo>
                    <a:lnTo>
                      <a:pt x="54" y="14"/>
                    </a:lnTo>
                    <a:lnTo>
                      <a:pt x="54" y="14"/>
                    </a:lnTo>
                    <a:lnTo>
                      <a:pt x="58" y="10"/>
                    </a:lnTo>
                    <a:lnTo>
                      <a:pt x="58" y="8"/>
                    </a:lnTo>
                    <a:lnTo>
                      <a:pt x="58" y="4"/>
                    </a:lnTo>
                    <a:lnTo>
                      <a:pt x="56" y="0"/>
                    </a:lnTo>
                    <a:lnTo>
                      <a:pt x="58" y="0"/>
                    </a:lnTo>
                    <a:lnTo>
                      <a:pt x="60" y="0"/>
                    </a:lnTo>
                    <a:lnTo>
                      <a:pt x="62" y="0"/>
                    </a:lnTo>
                    <a:lnTo>
                      <a:pt x="64" y="0"/>
                    </a:lnTo>
                    <a:close/>
                  </a:path>
                </a:pathLst>
              </a:custGeom>
              <a:solidFill>
                <a:srgbClr val="FF7E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07" name="Freeform 202"/>
              <p:cNvSpPr>
                <a:spLocks/>
              </p:cNvSpPr>
              <p:nvPr/>
            </p:nvSpPr>
            <p:spPr bwMode="auto">
              <a:xfrm>
                <a:off x="5683250" y="3395663"/>
                <a:ext cx="152400" cy="12700"/>
              </a:xfrm>
              <a:custGeom>
                <a:avLst/>
                <a:gdLst>
                  <a:gd name="T0" fmla="*/ 92 w 96"/>
                  <a:gd name="T1" fmla="*/ 0 h 8"/>
                  <a:gd name="T2" fmla="*/ 68 w 96"/>
                  <a:gd name="T3" fmla="*/ 0 h 8"/>
                  <a:gd name="T4" fmla="*/ 46 w 96"/>
                  <a:gd name="T5" fmla="*/ 0 h 8"/>
                  <a:gd name="T6" fmla="*/ 24 w 96"/>
                  <a:gd name="T7" fmla="*/ 0 h 8"/>
                  <a:gd name="T8" fmla="*/ 0 w 96"/>
                  <a:gd name="T9" fmla="*/ 0 h 8"/>
                  <a:gd name="T10" fmla="*/ 0 w 96"/>
                  <a:gd name="T11" fmla="*/ 0 h 8"/>
                  <a:gd name="T12" fmla="*/ 0 w 96"/>
                  <a:gd name="T13" fmla="*/ 2 h 8"/>
                  <a:gd name="T14" fmla="*/ 0 w 96"/>
                  <a:gd name="T15" fmla="*/ 2 h 8"/>
                  <a:gd name="T16" fmla="*/ 0 w 96"/>
                  <a:gd name="T17" fmla="*/ 4 h 8"/>
                  <a:gd name="T18" fmla="*/ 0 w 96"/>
                  <a:gd name="T19" fmla="*/ 4 h 8"/>
                  <a:gd name="T20" fmla="*/ 0 w 96"/>
                  <a:gd name="T21" fmla="*/ 8 h 8"/>
                  <a:gd name="T22" fmla="*/ 0 w 96"/>
                  <a:gd name="T23" fmla="*/ 8 h 8"/>
                  <a:gd name="T24" fmla="*/ 4 w 96"/>
                  <a:gd name="T25" fmla="*/ 8 h 8"/>
                  <a:gd name="T26" fmla="*/ 26 w 96"/>
                  <a:gd name="T27" fmla="*/ 8 h 8"/>
                  <a:gd name="T28" fmla="*/ 50 w 96"/>
                  <a:gd name="T29" fmla="*/ 8 h 8"/>
                  <a:gd name="T30" fmla="*/ 72 w 96"/>
                  <a:gd name="T31" fmla="*/ 8 h 8"/>
                  <a:gd name="T32" fmla="*/ 94 w 96"/>
                  <a:gd name="T33" fmla="*/ 8 h 8"/>
                  <a:gd name="T34" fmla="*/ 94 w 96"/>
                  <a:gd name="T35" fmla="*/ 8 h 8"/>
                  <a:gd name="T36" fmla="*/ 96 w 96"/>
                  <a:gd name="T37" fmla="*/ 8 h 8"/>
                  <a:gd name="T38" fmla="*/ 96 w 96"/>
                  <a:gd name="T39" fmla="*/ 8 h 8"/>
                  <a:gd name="T40" fmla="*/ 96 w 96"/>
                  <a:gd name="T41" fmla="*/ 4 h 8"/>
                  <a:gd name="T42" fmla="*/ 96 w 96"/>
                  <a:gd name="T43" fmla="*/ 4 h 8"/>
                  <a:gd name="T44" fmla="*/ 96 w 96"/>
                  <a:gd name="T45" fmla="*/ 2 h 8"/>
                  <a:gd name="T46" fmla="*/ 96 w 96"/>
                  <a:gd name="T47" fmla="*/ 2 h 8"/>
                  <a:gd name="T48" fmla="*/ 92 w 96"/>
                  <a:gd name="T49" fmla="*/ 0 h 8"/>
                  <a:gd name="T50" fmla="*/ 92 w 96"/>
                  <a:gd name="T51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96" h="8">
                    <a:moveTo>
                      <a:pt x="92" y="0"/>
                    </a:moveTo>
                    <a:lnTo>
                      <a:pt x="68" y="0"/>
                    </a:lnTo>
                    <a:lnTo>
                      <a:pt x="46" y="0"/>
                    </a:lnTo>
                    <a:lnTo>
                      <a:pt x="2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26" y="8"/>
                    </a:lnTo>
                    <a:lnTo>
                      <a:pt x="50" y="8"/>
                    </a:lnTo>
                    <a:lnTo>
                      <a:pt x="72" y="8"/>
                    </a:lnTo>
                    <a:lnTo>
                      <a:pt x="94" y="8"/>
                    </a:lnTo>
                    <a:lnTo>
                      <a:pt x="94" y="8"/>
                    </a:lnTo>
                    <a:lnTo>
                      <a:pt x="96" y="8"/>
                    </a:lnTo>
                    <a:lnTo>
                      <a:pt x="96" y="8"/>
                    </a:lnTo>
                    <a:lnTo>
                      <a:pt x="96" y="4"/>
                    </a:lnTo>
                    <a:lnTo>
                      <a:pt x="96" y="4"/>
                    </a:lnTo>
                    <a:lnTo>
                      <a:pt x="96" y="2"/>
                    </a:lnTo>
                    <a:lnTo>
                      <a:pt x="96" y="2"/>
                    </a:lnTo>
                    <a:lnTo>
                      <a:pt x="92" y="0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7E6D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08" name="Freeform 203"/>
              <p:cNvSpPr>
                <a:spLocks/>
              </p:cNvSpPr>
              <p:nvPr/>
            </p:nvSpPr>
            <p:spPr bwMode="auto">
              <a:xfrm>
                <a:off x="5378450" y="1992313"/>
                <a:ext cx="511175" cy="692150"/>
              </a:xfrm>
              <a:custGeom>
                <a:avLst/>
                <a:gdLst>
                  <a:gd name="T0" fmla="*/ 166 w 322"/>
                  <a:gd name="T1" fmla="*/ 0 h 436"/>
                  <a:gd name="T2" fmla="*/ 140 w 322"/>
                  <a:gd name="T3" fmla="*/ 2 h 436"/>
                  <a:gd name="T4" fmla="*/ 116 w 322"/>
                  <a:gd name="T5" fmla="*/ 12 h 436"/>
                  <a:gd name="T6" fmla="*/ 92 w 322"/>
                  <a:gd name="T7" fmla="*/ 26 h 436"/>
                  <a:gd name="T8" fmla="*/ 68 w 322"/>
                  <a:gd name="T9" fmla="*/ 42 h 436"/>
                  <a:gd name="T10" fmla="*/ 30 w 322"/>
                  <a:gd name="T11" fmla="*/ 88 h 436"/>
                  <a:gd name="T12" fmla="*/ 16 w 322"/>
                  <a:gd name="T13" fmla="*/ 114 h 436"/>
                  <a:gd name="T14" fmla="*/ 8 w 322"/>
                  <a:gd name="T15" fmla="*/ 142 h 436"/>
                  <a:gd name="T16" fmla="*/ 2 w 322"/>
                  <a:gd name="T17" fmla="*/ 168 h 436"/>
                  <a:gd name="T18" fmla="*/ 2 w 322"/>
                  <a:gd name="T19" fmla="*/ 222 h 436"/>
                  <a:gd name="T20" fmla="*/ 6 w 322"/>
                  <a:gd name="T21" fmla="*/ 248 h 436"/>
                  <a:gd name="T22" fmla="*/ 18 w 322"/>
                  <a:gd name="T23" fmla="*/ 296 h 436"/>
                  <a:gd name="T24" fmla="*/ 40 w 322"/>
                  <a:gd name="T25" fmla="*/ 342 h 436"/>
                  <a:gd name="T26" fmla="*/ 52 w 322"/>
                  <a:gd name="T27" fmla="*/ 362 h 436"/>
                  <a:gd name="T28" fmla="*/ 80 w 322"/>
                  <a:gd name="T29" fmla="*/ 396 h 436"/>
                  <a:gd name="T30" fmla="*/ 96 w 322"/>
                  <a:gd name="T31" fmla="*/ 410 h 436"/>
                  <a:gd name="T32" fmla="*/ 130 w 322"/>
                  <a:gd name="T33" fmla="*/ 428 h 436"/>
                  <a:gd name="T34" fmla="*/ 162 w 322"/>
                  <a:gd name="T35" fmla="*/ 436 h 436"/>
                  <a:gd name="T36" fmla="*/ 180 w 322"/>
                  <a:gd name="T37" fmla="*/ 434 h 436"/>
                  <a:gd name="T38" fmla="*/ 216 w 322"/>
                  <a:gd name="T39" fmla="*/ 422 h 436"/>
                  <a:gd name="T40" fmla="*/ 232 w 322"/>
                  <a:gd name="T41" fmla="*/ 412 h 436"/>
                  <a:gd name="T42" fmla="*/ 260 w 322"/>
                  <a:gd name="T43" fmla="*/ 384 h 436"/>
                  <a:gd name="T44" fmla="*/ 286 w 322"/>
                  <a:gd name="T45" fmla="*/ 348 h 436"/>
                  <a:gd name="T46" fmla="*/ 296 w 322"/>
                  <a:gd name="T47" fmla="*/ 328 h 436"/>
                  <a:gd name="T48" fmla="*/ 312 w 322"/>
                  <a:gd name="T49" fmla="*/ 280 h 436"/>
                  <a:gd name="T50" fmla="*/ 318 w 322"/>
                  <a:gd name="T51" fmla="*/ 254 h 436"/>
                  <a:gd name="T52" fmla="*/ 322 w 322"/>
                  <a:gd name="T53" fmla="*/ 200 h 436"/>
                  <a:gd name="T54" fmla="*/ 318 w 322"/>
                  <a:gd name="T55" fmla="*/ 142 h 436"/>
                  <a:gd name="T56" fmla="*/ 316 w 322"/>
                  <a:gd name="T57" fmla="*/ 126 h 436"/>
                  <a:gd name="T58" fmla="*/ 306 w 322"/>
                  <a:gd name="T59" fmla="*/ 98 h 436"/>
                  <a:gd name="T60" fmla="*/ 298 w 322"/>
                  <a:gd name="T61" fmla="*/ 84 h 436"/>
                  <a:gd name="T62" fmla="*/ 282 w 322"/>
                  <a:gd name="T63" fmla="*/ 60 h 436"/>
                  <a:gd name="T64" fmla="*/ 262 w 322"/>
                  <a:gd name="T65" fmla="*/ 40 h 436"/>
                  <a:gd name="T66" fmla="*/ 216 w 322"/>
                  <a:gd name="T67" fmla="*/ 10 h 436"/>
                  <a:gd name="T68" fmla="*/ 204 w 322"/>
                  <a:gd name="T69" fmla="*/ 6 h 436"/>
                  <a:gd name="T70" fmla="*/ 178 w 322"/>
                  <a:gd name="T71" fmla="*/ 0 h 436"/>
                  <a:gd name="T72" fmla="*/ 166 w 322"/>
                  <a:gd name="T73" fmla="*/ 0 h 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22" h="436">
                    <a:moveTo>
                      <a:pt x="166" y="0"/>
                    </a:moveTo>
                    <a:lnTo>
                      <a:pt x="166" y="0"/>
                    </a:lnTo>
                    <a:lnTo>
                      <a:pt x="154" y="0"/>
                    </a:lnTo>
                    <a:lnTo>
                      <a:pt x="140" y="2"/>
                    </a:lnTo>
                    <a:lnTo>
                      <a:pt x="128" y="6"/>
                    </a:lnTo>
                    <a:lnTo>
                      <a:pt x="116" y="12"/>
                    </a:lnTo>
                    <a:lnTo>
                      <a:pt x="116" y="12"/>
                    </a:lnTo>
                    <a:lnTo>
                      <a:pt x="92" y="26"/>
                    </a:lnTo>
                    <a:lnTo>
                      <a:pt x="68" y="42"/>
                    </a:lnTo>
                    <a:lnTo>
                      <a:pt x="68" y="42"/>
                    </a:lnTo>
                    <a:lnTo>
                      <a:pt x="48" y="64"/>
                    </a:lnTo>
                    <a:lnTo>
                      <a:pt x="30" y="88"/>
                    </a:lnTo>
                    <a:lnTo>
                      <a:pt x="30" y="88"/>
                    </a:lnTo>
                    <a:lnTo>
                      <a:pt x="16" y="114"/>
                    </a:lnTo>
                    <a:lnTo>
                      <a:pt x="12" y="128"/>
                    </a:lnTo>
                    <a:lnTo>
                      <a:pt x="8" y="142"/>
                    </a:lnTo>
                    <a:lnTo>
                      <a:pt x="8" y="142"/>
                    </a:lnTo>
                    <a:lnTo>
                      <a:pt x="2" y="168"/>
                    </a:lnTo>
                    <a:lnTo>
                      <a:pt x="0" y="194"/>
                    </a:lnTo>
                    <a:lnTo>
                      <a:pt x="2" y="222"/>
                    </a:lnTo>
                    <a:lnTo>
                      <a:pt x="6" y="248"/>
                    </a:lnTo>
                    <a:lnTo>
                      <a:pt x="6" y="248"/>
                    </a:lnTo>
                    <a:lnTo>
                      <a:pt x="10" y="272"/>
                    </a:lnTo>
                    <a:lnTo>
                      <a:pt x="18" y="296"/>
                    </a:lnTo>
                    <a:lnTo>
                      <a:pt x="28" y="320"/>
                    </a:lnTo>
                    <a:lnTo>
                      <a:pt x="40" y="342"/>
                    </a:lnTo>
                    <a:lnTo>
                      <a:pt x="40" y="342"/>
                    </a:lnTo>
                    <a:lnTo>
                      <a:pt x="52" y="362"/>
                    </a:lnTo>
                    <a:lnTo>
                      <a:pt x="66" y="380"/>
                    </a:lnTo>
                    <a:lnTo>
                      <a:pt x="80" y="396"/>
                    </a:lnTo>
                    <a:lnTo>
                      <a:pt x="96" y="410"/>
                    </a:lnTo>
                    <a:lnTo>
                      <a:pt x="96" y="410"/>
                    </a:lnTo>
                    <a:lnTo>
                      <a:pt x="112" y="420"/>
                    </a:lnTo>
                    <a:lnTo>
                      <a:pt x="130" y="428"/>
                    </a:lnTo>
                    <a:lnTo>
                      <a:pt x="146" y="434"/>
                    </a:lnTo>
                    <a:lnTo>
                      <a:pt x="162" y="436"/>
                    </a:lnTo>
                    <a:lnTo>
                      <a:pt x="162" y="436"/>
                    </a:lnTo>
                    <a:lnTo>
                      <a:pt x="180" y="434"/>
                    </a:lnTo>
                    <a:lnTo>
                      <a:pt x="198" y="430"/>
                    </a:lnTo>
                    <a:lnTo>
                      <a:pt x="216" y="422"/>
                    </a:lnTo>
                    <a:lnTo>
                      <a:pt x="232" y="412"/>
                    </a:lnTo>
                    <a:lnTo>
                      <a:pt x="232" y="412"/>
                    </a:lnTo>
                    <a:lnTo>
                      <a:pt x="246" y="400"/>
                    </a:lnTo>
                    <a:lnTo>
                      <a:pt x="260" y="384"/>
                    </a:lnTo>
                    <a:lnTo>
                      <a:pt x="274" y="368"/>
                    </a:lnTo>
                    <a:lnTo>
                      <a:pt x="286" y="348"/>
                    </a:lnTo>
                    <a:lnTo>
                      <a:pt x="286" y="348"/>
                    </a:lnTo>
                    <a:lnTo>
                      <a:pt x="296" y="328"/>
                    </a:lnTo>
                    <a:lnTo>
                      <a:pt x="304" y="304"/>
                    </a:lnTo>
                    <a:lnTo>
                      <a:pt x="312" y="280"/>
                    </a:lnTo>
                    <a:lnTo>
                      <a:pt x="318" y="254"/>
                    </a:lnTo>
                    <a:lnTo>
                      <a:pt x="318" y="254"/>
                    </a:lnTo>
                    <a:lnTo>
                      <a:pt x="320" y="228"/>
                    </a:lnTo>
                    <a:lnTo>
                      <a:pt x="322" y="200"/>
                    </a:lnTo>
                    <a:lnTo>
                      <a:pt x="322" y="170"/>
                    </a:lnTo>
                    <a:lnTo>
                      <a:pt x="318" y="142"/>
                    </a:lnTo>
                    <a:lnTo>
                      <a:pt x="318" y="142"/>
                    </a:lnTo>
                    <a:lnTo>
                      <a:pt x="316" y="126"/>
                    </a:lnTo>
                    <a:lnTo>
                      <a:pt x="312" y="112"/>
                    </a:lnTo>
                    <a:lnTo>
                      <a:pt x="306" y="98"/>
                    </a:lnTo>
                    <a:lnTo>
                      <a:pt x="298" y="84"/>
                    </a:lnTo>
                    <a:lnTo>
                      <a:pt x="298" y="84"/>
                    </a:lnTo>
                    <a:lnTo>
                      <a:pt x="290" y="72"/>
                    </a:lnTo>
                    <a:lnTo>
                      <a:pt x="282" y="60"/>
                    </a:lnTo>
                    <a:lnTo>
                      <a:pt x="262" y="40"/>
                    </a:lnTo>
                    <a:lnTo>
                      <a:pt x="262" y="40"/>
                    </a:lnTo>
                    <a:lnTo>
                      <a:pt x="240" y="24"/>
                    </a:lnTo>
                    <a:lnTo>
                      <a:pt x="216" y="10"/>
                    </a:lnTo>
                    <a:lnTo>
                      <a:pt x="216" y="10"/>
                    </a:lnTo>
                    <a:lnTo>
                      <a:pt x="204" y="6"/>
                    </a:lnTo>
                    <a:lnTo>
                      <a:pt x="190" y="2"/>
                    </a:lnTo>
                    <a:lnTo>
                      <a:pt x="178" y="0"/>
                    </a:lnTo>
                    <a:lnTo>
                      <a:pt x="166" y="0"/>
                    </a:lnTo>
                    <a:lnTo>
                      <a:pt x="166" y="0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09" name="Freeform 204"/>
              <p:cNvSpPr>
                <a:spLocks/>
              </p:cNvSpPr>
              <p:nvPr/>
            </p:nvSpPr>
            <p:spPr bwMode="auto">
              <a:xfrm>
                <a:off x="5626100" y="2433638"/>
                <a:ext cx="28575" cy="31750"/>
              </a:xfrm>
              <a:custGeom>
                <a:avLst/>
                <a:gdLst>
                  <a:gd name="T0" fmla="*/ 18 w 18"/>
                  <a:gd name="T1" fmla="*/ 10 h 20"/>
                  <a:gd name="T2" fmla="*/ 18 w 18"/>
                  <a:gd name="T3" fmla="*/ 10 h 20"/>
                  <a:gd name="T4" fmla="*/ 18 w 18"/>
                  <a:gd name="T5" fmla="*/ 14 h 20"/>
                  <a:gd name="T6" fmla="*/ 18 w 18"/>
                  <a:gd name="T7" fmla="*/ 14 h 20"/>
                  <a:gd name="T8" fmla="*/ 16 w 18"/>
                  <a:gd name="T9" fmla="*/ 16 h 20"/>
                  <a:gd name="T10" fmla="*/ 16 w 18"/>
                  <a:gd name="T11" fmla="*/ 16 h 20"/>
                  <a:gd name="T12" fmla="*/ 12 w 18"/>
                  <a:gd name="T13" fmla="*/ 18 h 20"/>
                  <a:gd name="T14" fmla="*/ 12 w 18"/>
                  <a:gd name="T15" fmla="*/ 18 h 20"/>
                  <a:gd name="T16" fmla="*/ 8 w 18"/>
                  <a:gd name="T17" fmla="*/ 20 h 20"/>
                  <a:gd name="T18" fmla="*/ 8 w 18"/>
                  <a:gd name="T19" fmla="*/ 20 h 20"/>
                  <a:gd name="T20" fmla="*/ 6 w 18"/>
                  <a:gd name="T21" fmla="*/ 18 h 20"/>
                  <a:gd name="T22" fmla="*/ 6 w 18"/>
                  <a:gd name="T23" fmla="*/ 18 h 20"/>
                  <a:gd name="T24" fmla="*/ 2 w 18"/>
                  <a:gd name="T25" fmla="*/ 16 h 20"/>
                  <a:gd name="T26" fmla="*/ 2 w 18"/>
                  <a:gd name="T27" fmla="*/ 16 h 20"/>
                  <a:gd name="T28" fmla="*/ 0 w 18"/>
                  <a:gd name="T29" fmla="*/ 14 h 20"/>
                  <a:gd name="T30" fmla="*/ 0 w 18"/>
                  <a:gd name="T31" fmla="*/ 14 h 20"/>
                  <a:gd name="T32" fmla="*/ 0 w 18"/>
                  <a:gd name="T33" fmla="*/ 10 h 20"/>
                  <a:gd name="T34" fmla="*/ 0 w 18"/>
                  <a:gd name="T35" fmla="*/ 10 h 20"/>
                  <a:gd name="T36" fmla="*/ 0 w 18"/>
                  <a:gd name="T37" fmla="*/ 6 h 20"/>
                  <a:gd name="T38" fmla="*/ 0 w 18"/>
                  <a:gd name="T39" fmla="*/ 6 h 20"/>
                  <a:gd name="T40" fmla="*/ 2 w 18"/>
                  <a:gd name="T41" fmla="*/ 4 h 20"/>
                  <a:gd name="T42" fmla="*/ 2 w 18"/>
                  <a:gd name="T43" fmla="*/ 4 h 20"/>
                  <a:gd name="T44" fmla="*/ 6 w 18"/>
                  <a:gd name="T45" fmla="*/ 2 h 20"/>
                  <a:gd name="T46" fmla="*/ 6 w 18"/>
                  <a:gd name="T47" fmla="*/ 2 h 20"/>
                  <a:gd name="T48" fmla="*/ 8 w 18"/>
                  <a:gd name="T49" fmla="*/ 0 h 20"/>
                  <a:gd name="T50" fmla="*/ 8 w 18"/>
                  <a:gd name="T51" fmla="*/ 0 h 20"/>
                  <a:gd name="T52" fmla="*/ 12 w 18"/>
                  <a:gd name="T53" fmla="*/ 2 h 20"/>
                  <a:gd name="T54" fmla="*/ 12 w 18"/>
                  <a:gd name="T55" fmla="*/ 2 h 20"/>
                  <a:gd name="T56" fmla="*/ 16 w 18"/>
                  <a:gd name="T57" fmla="*/ 4 h 20"/>
                  <a:gd name="T58" fmla="*/ 16 w 18"/>
                  <a:gd name="T59" fmla="*/ 4 h 20"/>
                  <a:gd name="T60" fmla="*/ 18 w 18"/>
                  <a:gd name="T61" fmla="*/ 6 h 20"/>
                  <a:gd name="T62" fmla="*/ 18 w 18"/>
                  <a:gd name="T63" fmla="*/ 6 h 20"/>
                  <a:gd name="T64" fmla="*/ 18 w 18"/>
                  <a:gd name="T65" fmla="*/ 10 h 20"/>
                  <a:gd name="T66" fmla="*/ 18 w 18"/>
                  <a:gd name="T67" fmla="*/ 1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8" h="20">
                    <a:moveTo>
                      <a:pt x="18" y="10"/>
                    </a:moveTo>
                    <a:lnTo>
                      <a:pt x="18" y="10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10"/>
                    </a:lnTo>
                    <a:lnTo>
                      <a:pt x="18" y="10"/>
                    </a:lnTo>
                    <a:close/>
                  </a:path>
                </a:pathLst>
              </a:custGeom>
              <a:solidFill>
                <a:srgbClr val="F8AA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10" name="Freeform 205"/>
              <p:cNvSpPr>
                <a:spLocks/>
              </p:cNvSpPr>
              <p:nvPr/>
            </p:nvSpPr>
            <p:spPr bwMode="auto">
              <a:xfrm>
                <a:off x="5451475" y="2354263"/>
                <a:ext cx="107950" cy="107950"/>
              </a:xfrm>
              <a:custGeom>
                <a:avLst/>
                <a:gdLst>
                  <a:gd name="T0" fmla="*/ 68 w 68"/>
                  <a:gd name="T1" fmla="*/ 34 h 68"/>
                  <a:gd name="T2" fmla="*/ 68 w 68"/>
                  <a:gd name="T3" fmla="*/ 34 h 68"/>
                  <a:gd name="T4" fmla="*/ 68 w 68"/>
                  <a:gd name="T5" fmla="*/ 40 h 68"/>
                  <a:gd name="T6" fmla="*/ 66 w 68"/>
                  <a:gd name="T7" fmla="*/ 48 h 68"/>
                  <a:gd name="T8" fmla="*/ 66 w 68"/>
                  <a:gd name="T9" fmla="*/ 48 h 68"/>
                  <a:gd name="T10" fmla="*/ 62 w 68"/>
                  <a:gd name="T11" fmla="*/ 54 h 68"/>
                  <a:gd name="T12" fmla="*/ 58 w 68"/>
                  <a:gd name="T13" fmla="*/ 58 h 68"/>
                  <a:gd name="T14" fmla="*/ 58 w 68"/>
                  <a:gd name="T15" fmla="*/ 58 h 68"/>
                  <a:gd name="T16" fmla="*/ 52 w 68"/>
                  <a:gd name="T17" fmla="*/ 62 h 68"/>
                  <a:gd name="T18" fmla="*/ 48 w 68"/>
                  <a:gd name="T19" fmla="*/ 66 h 68"/>
                  <a:gd name="T20" fmla="*/ 48 w 68"/>
                  <a:gd name="T21" fmla="*/ 66 h 68"/>
                  <a:gd name="T22" fmla="*/ 40 w 68"/>
                  <a:gd name="T23" fmla="*/ 68 h 68"/>
                  <a:gd name="T24" fmla="*/ 34 w 68"/>
                  <a:gd name="T25" fmla="*/ 68 h 68"/>
                  <a:gd name="T26" fmla="*/ 34 w 68"/>
                  <a:gd name="T27" fmla="*/ 68 h 68"/>
                  <a:gd name="T28" fmla="*/ 26 w 68"/>
                  <a:gd name="T29" fmla="*/ 68 h 68"/>
                  <a:gd name="T30" fmla="*/ 20 w 68"/>
                  <a:gd name="T31" fmla="*/ 66 h 68"/>
                  <a:gd name="T32" fmla="*/ 20 w 68"/>
                  <a:gd name="T33" fmla="*/ 66 h 68"/>
                  <a:gd name="T34" fmla="*/ 14 w 68"/>
                  <a:gd name="T35" fmla="*/ 62 h 68"/>
                  <a:gd name="T36" fmla="*/ 10 w 68"/>
                  <a:gd name="T37" fmla="*/ 58 h 68"/>
                  <a:gd name="T38" fmla="*/ 10 w 68"/>
                  <a:gd name="T39" fmla="*/ 58 h 68"/>
                  <a:gd name="T40" fmla="*/ 6 w 68"/>
                  <a:gd name="T41" fmla="*/ 54 h 68"/>
                  <a:gd name="T42" fmla="*/ 2 w 68"/>
                  <a:gd name="T43" fmla="*/ 48 h 68"/>
                  <a:gd name="T44" fmla="*/ 2 w 68"/>
                  <a:gd name="T45" fmla="*/ 48 h 68"/>
                  <a:gd name="T46" fmla="*/ 0 w 68"/>
                  <a:gd name="T47" fmla="*/ 40 h 68"/>
                  <a:gd name="T48" fmla="*/ 0 w 68"/>
                  <a:gd name="T49" fmla="*/ 34 h 68"/>
                  <a:gd name="T50" fmla="*/ 0 w 68"/>
                  <a:gd name="T51" fmla="*/ 34 h 68"/>
                  <a:gd name="T52" fmla="*/ 0 w 68"/>
                  <a:gd name="T53" fmla="*/ 28 h 68"/>
                  <a:gd name="T54" fmla="*/ 2 w 68"/>
                  <a:gd name="T55" fmla="*/ 20 h 68"/>
                  <a:gd name="T56" fmla="*/ 2 w 68"/>
                  <a:gd name="T57" fmla="*/ 20 h 68"/>
                  <a:gd name="T58" fmla="*/ 6 w 68"/>
                  <a:gd name="T59" fmla="*/ 14 h 68"/>
                  <a:gd name="T60" fmla="*/ 10 w 68"/>
                  <a:gd name="T61" fmla="*/ 10 h 68"/>
                  <a:gd name="T62" fmla="*/ 10 w 68"/>
                  <a:gd name="T63" fmla="*/ 10 h 68"/>
                  <a:gd name="T64" fmla="*/ 14 w 68"/>
                  <a:gd name="T65" fmla="*/ 6 h 68"/>
                  <a:gd name="T66" fmla="*/ 20 w 68"/>
                  <a:gd name="T67" fmla="*/ 2 h 68"/>
                  <a:gd name="T68" fmla="*/ 20 w 68"/>
                  <a:gd name="T69" fmla="*/ 2 h 68"/>
                  <a:gd name="T70" fmla="*/ 26 w 68"/>
                  <a:gd name="T71" fmla="*/ 0 h 68"/>
                  <a:gd name="T72" fmla="*/ 34 w 68"/>
                  <a:gd name="T73" fmla="*/ 0 h 68"/>
                  <a:gd name="T74" fmla="*/ 34 w 68"/>
                  <a:gd name="T75" fmla="*/ 0 h 68"/>
                  <a:gd name="T76" fmla="*/ 40 w 68"/>
                  <a:gd name="T77" fmla="*/ 0 h 68"/>
                  <a:gd name="T78" fmla="*/ 48 w 68"/>
                  <a:gd name="T79" fmla="*/ 2 h 68"/>
                  <a:gd name="T80" fmla="*/ 48 w 68"/>
                  <a:gd name="T81" fmla="*/ 2 h 68"/>
                  <a:gd name="T82" fmla="*/ 52 w 68"/>
                  <a:gd name="T83" fmla="*/ 6 h 68"/>
                  <a:gd name="T84" fmla="*/ 58 w 68"/>
                  <a:gd name="T85" fmla="*/ 10 h 68"/>
                  <a:gd name="T86" fmla="*/ 58 w 68"/>
                  <a:gd name="T87" fmla="*/ 10 h 68"/>
                  <a:gd name="T88" fmla="*/ 62 w 68"/>
                  <a:gd name="T89" fmla="*/ 14 h 68"/>
                  <a:gd name="T90" fmla="*/ 66 w 68"/>
                  <a:gd name="T91" fmla="*/ 20 h 68"/>
                  <a:gd name="T92" fmla="*/ 66 w 68"/>
                  <a:gd name="T93" fmla="*/ 20 h 68"/>
                  <a:gd name="T94" fmla="*/ 68 w 68"/>
                  <a:gd name="T95" fmla="*/ 28 h 68"/>
                  <a:gd name="T96" fmla="*/ 68 w 68"/>
                  <a:gd name="T97" fmla="*/ 34 h 68"/>
                  <a:gd name="T98" fmla="*/ 68 w 68"/>
                  <a:gd name="T99" fmla="*/ 34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68" h="68">
                    <a:moveTo>
                      <a:pt x="68" y="34"/>
                    </a:moveTo>
                    <a:lnTo>
                      <a:pt x="68" y="34"/>
                    </a:lnTo>
                    <a:lnTo>
                      <a:pt x="68" y="40"/>
                    </a:lnTo>
                    <a:lnTo>
                      <a:pt x="66" y="48"/>
                    </a:lnTo>
                    <a:lnTo>
                      <a:pt x="66" y="48"/>
                    </a:lnTo>
                    <a:lnTo>
                      <a:pt x="62" y="54"/>
                    </a:lnTo>
                    <a:lnTo>
                      <a:pt x="58" y="58"/>
                    </a:lnTo>
                    <a:lnTo>
                      <a:pt x="58" y="58"/>
                    </a:lnTo>
                    <a:lnTo>
                      <a:pt x="52" y="62"/>
                    </a:lnTo>
                    <a:lnTo>
                      <a:pt x="48" y="66"/>
                    </a:lnTo>
                    <a:lnTo>
                      <a:pt x="48" y="66"/>
                    </a:lnTo>
                    <a:lnTo>
                      <a:pt x="40" y="68"/>
                    </a:lnTo>
                    <a:lnTo>
                      <a:pt x="34" y="68"/>
                    </a:lnTo>
                    <a:lnTo>
                      <a:pt x="34" y="68"/>
                    </a:lnTo>
                    <a:lnTo>
                      <a:pt x="26" y="68"/>
                    </a:lnTo>
                    <a:lnTo>
                      <a:pt x="20" y="66"/>
                    </a:lnTo>
                    <a:lnTo>
                      <a:pt x="20" y="66"/>
                    </a:lnTo>
                    <a:lnTo>
                      <a:pt x="14" y="62"/>
                    </a:lnTo>
                    <a:lnTo>
                      <a:pt x="10" y="58"/>
                    </a:lnTo>
                    <a:lnTo>
                      <a:pt x="10" y="58"/>
                    </a:lnTo>
                    <a:lnTo>
                      <a:pt x="6" y="54"/>
                    </a:lnTo>
                    <a:lnTo>
                      <a:pt x="2" y="48"/>
                    </a:lnTo>
                    <a:lnTo>
                      <a:pt x="2" y="48"/>
                    </a:lnTo>
                    <a:lnTo>
                      <a:pt x="0" y="40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0" y="28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6" y="14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14" y="6"/>
                    </a:lnTo>
                    <a:lnTo>
                      <a:pt x="20" y="2"/>
                    </a:lnTo>
                    <a:lnTo>
                      <a:pt x="20" y="2"/>
                    </a:lnTo>
                    <a:lnTo>
                      <a:pt x="26" y="0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40" y="0"/>
                    </a:lnTo>
                    <a:lnTo>
                      <a:pt x="48" y="2"/>
                    </a:lnTo>
                    <a:lnTo>
                      <a:pt x="48" y="2"/>
                    </a:lnTo>
                    <a:lnTo>
                      <a:pt x="52" y="6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62" y="14"/>
                    </a:lnTo>
                    <a:lnTo>
                      <a:pt x="66" y="20"/>
                    </a:lnTo>
                    <a:lnTo>
                      <a:pt x="66" y="20"/>
                    </a:lnTo>
                    <a:lnTo>
                      <a:pt x="68" y="28"/>
                    </a:lnTo>
                    <a:lnTo>
                      <a:pt x="68" y="34"/>
                    </a:lnTo>
                    <a:lnTo>
                      <a:pt x="68" y="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11" name="Freeform 206"/>
              <p:cNvSpPr>
                <a:spLocks/>
              </p:cNvSpPr>
              <p:nvPr/>
            </p:nvSpPr>
            <p:spPr bwMode="auto">
              <a:xfrm>
                <a:off x="5486400" y="2389188"/>
                <a:ext cx="38100" cy="38100"/>
              </a:xfrm>
              <a:custGeom>
                <a:avLst/>
                <a:gdLst>
                  <a:gd name="T0" fmla="*/ 24 w 24"/>
                  <a:gd name="T1" fmla="*/ 12 h 24"/>
                  <a:gd name="T2" fmla="*/ 24 w 24"/>
                  <a:gd name="T3" fmla="*/ 12 h 24"/>
                  <a:gd name="T4" fmla="*/ 22 w 24"/>
                  <a:gd name="T5" fmla="*/ 18 h 24"/>
                  <a:gd name="T6" fmla="*/ 22 w 24"/>
                  <a:gd name="T7" fmla="*/ 18 h 24"/>
                  <a:gd name="T8" fmla="*/ 20 w 24"/>
                  <a:gd name="T9" fmla="*/ 22 h 24"/>
                  <a:gd name="T10" fmla="*/ 20 w 24"/>
                  <a:gd name="T11" fmla="*/ 22 h 24"/>
                  <a:gd name="T12" fmla="*/ 16 w 24"/>
                  <a:gd name="T13" fmla="*/ 24 h 24"/>
                  <a:gd name="T14" fmla="*/ 16 w 24"/>
                  <a:gd name="T15" fmla="*/ 24 h 24"/>
                  <a:gd name="T16" fmla="*/ 12 w 24"/>
                  <a:gd name="T17" fmla="*/ 24 h 24"/>
                  <a:gd name="T18" fmla="*/ 12 w 24"/>
                  <a:gd name="T19" fmla="*/ 24 h 24"/>
                  <a:gd name="T20" fmla="*/ 8 w 24"/>
                  <a:gd name="T21" fmla="*/ 24 h 24"/>
                  <a:gd name="T22" fmla="*/ 8 w 24"/>
                  <a:gd name="T23" fmla="*/ 24 h 24"/>
                  <a:gd name="T24" fmla="*/ 4 w 24"/>
                  <a:gd name="T25" fmla="*/ 22 h 24"/>
                  <a:gd name="T26" fmla="*/ 4 w 24"/>
                  <a:gd name="T27" fmla="*/ 22 h 24"/>
                  <a:gd name="T28" fmla="*/ 0 w 24"/>
                  <a:gd name="T29" fmla="*/ 18 h 24"/>
                  <a:gd name="T30" fmla="*/ 0 w 24"/>
                  <a:gd name="T31" fmla="*/ 18 h 24"/>
                  <a:gd name="T32" fmla="*/ 0 w 24"/>
                  <a:gd name="T33" fmla="*/ 12 h 24"/>
                  <a:gd name="T34" fmla="*/ 0 w 24"/>
                  <a:gd name="T35" fmla="*/ 12 h 24"/>
                  <a:gd name="T36" fmla="*/ 0 w 24"/>
                  <a:gd name="T37" fmla="*/ 8 h 24"/>
                  <a:gd name="T38" fmla="*/ 0 w 24"/>
                  <a:gd name="T39" fmla="*/ 8 h 24"/>
                  <a:gd name="T40" fmla="*/ 4 w 24"/>
                  <a:gd name="T41" fmla="*/ 4 h 24"/>
                  <a:gd name="T42" fmla="*/ 4 w 24"/>
                  <a:gd name="T43" fmla="*/ 4 h 24"/>
                  <a:gd name="T44" fmla="*/ 8 w 24"/>
                  <a:gd name="T45" fmla="*/ 2 h 24"/>
                  <a:gd name="T46" fmla="*/ 8 w 24"/>
                  <a:gd name="T47" fmla="*/ 2 h 24"/>
                  <a:gd name="T48" fmla="*/ 12 w 24"/>
                  <a:gd name="T49" fmla="*/ 0 h 24"/>
                  <a:gd name="T50" fmla="*/ 12 w 24"/>
                  <a:gd name="T51" fmla="*/ 0 h 24"/>
                  <a:gd name="T52" fmla="*/ 16 w 24"/>
                  <a:gd name="T53" fmla="*/ 2 h 24"/>
                  <a:gd name="T54" fmla="*/ 16 w 24"/>
                  <a:gd name="T55" fmla="*/ 2 h 24"/>
                  <a:gd name="T56" fmla="*/ 20 w 24"/>
                  <a:gd name="T57" fmla="*/ 4 h 24"/>
                  <a:gd name="T58" fmla="*/ 20 w 24"/>
                  <a:gd name="T59" fmla="*/ 4 h 24"/>
                  <a:gd name="T60" fmla="*/ 22 w 24"/>
                  <a:gd name="T61" fmla="*/ 8 h 24"/>
                  <a:gd name="T62" fmla="*/ 22 w 24"/>
                  <a:gd name="T63" fmla="*/ 8 h 24"/>
                  <a:gd name="T64" fmla="*/ 24 w 24"/>
                  <a:gd name="T65" fmla="*/ 12 h 24"/>
                  <a:gd name="T66" fmla="*/ 24 w 24"/>
                  <a:gd name="T67" fmla="*/ 1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4" h="24">
                    <a:moveTo>
                      <a:pt x="24" y="12"/>
                    </a:moveTo>
                    <a:lnTo>
                      <a:pt x="24" y="12"/>
                    </a:lnTo>
                    <a:lnTo>
                      <a:pt x="22" y="18"/>
                    </a:lnTo>
                    <a:lnTo>
                      <a:pt x="22" y="18"/>
                    </a:lnTo>
                    <a:lnTo>
                      <a:pt x="20" y="22"/>
                    </a:lnTo>
                    <a:lnTo>
                      <a:pt x="20" y="22"/>
                    </a:lnTo>
                    <a:lnTo>
                      <a:pt x="16" y="24"/>
                    </a:lnTo>
                    <a:lnTo>
                      <a:pt x="16" y="24"/>
                    </a:lnTo>
                    <a:lnTo>
                      <a:pt x="12" y="24"/>
                    </a:lnTo>
                    <a:lnTo>
                      <a:pt x="12" y="24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4" y="12"/>
                    </a:lnTo>
                    <a:lnTo>
                      <a:pt x="24" y="12"/>
                    </a:lnTo>
                    <a:close/>
                  </a:path>
                </a:pathLst>
              </a:custGeom>
              <a:solidFill>
                <a:srgbClr val="A14F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12" name="Freeform 207"/>
              <p:cNvSpPr>
                <a:spLocks/>
              </p:cNvSpPr>
              <p:nvPr/>
            </p:nvSpPr>
            <p:spPr bwMode="auto">
              <a:xfrm>
                <a:off x="5721350" y="2354263"/>
                <a:ext cx="107950" cy="107950"/>
              </a:xfrm>
              <a:custGeom>
                <a:avLst/>
                <a:gdLst>
                  <a:gd name="T0" fmla="*/ 0 w 68"/>
                  <a:gd name="T1" fmla="*/ 34 h 68"/>
                  <a:gd name="T2" fmla="*/ 0 w 68"/>
                  <a:gd name="T3" fmla="*/ 34 h 68"/>
                  <a:gd name="T4" fmla="*/ 0 w 68"/>
                  <a:gd name="T5" fmla="*/ 40 h 68"/>
                  <a:gd name="T6" fmla="*/ 2 w 68"/>
                  <a:gd name="T7" fmla="*/ 48 h 68"/>
                  <a:gd name="T8" fmla="*/ 2 w 68"/>
                  <a:gd name="T9" fmla="*/ 48 h 68"/>
                  <a:gd name="T10" fmla="*/ 6 w 68"/>
                  <a:gd name="T11" fmla="*/ 54 h 68"/>
                  <a:gd name="T12" fmla="*/ 10 w 68"/>
                  <a:gd name="T13" fmla="*/ 58 h 68"/>
                  <a:gd name="T14" fmla="*/ 10 w 68"/>
                  <a:gd name="T15" fmla="*/ 58 h 68"/>
                  <a:gd name="T16" fmla="*/ 14 w 68"/>
                  <a:gd name="T17" fmla="*/ 62 h 68"/>
                  <a:gd name="T18" fmla="*/ 20 w 68"/>
                  <a:gd name="T19" fmla="*/ 66 h 68"/>
                  <a:gd name="T20" fmla="*/ 20 w 68"/>
                  <a:gd name="T21" fmla="*/ 66 h 68"/>
                  <a:gd name="T22" fmla="*/ 26 w 68"/>
                  <a:gd name="T23" fmla="*/ 68 h 68"/>
                  <a:gd name="T24" fmla="*/ 34 w 68"/>
                  <a:gd name="T25" fmla="*/ 68 h 68"/>
                  <a:gd name="T26" fmla="*/ 34 w 68"/>
                  <a:gd name="T27" fmla="*/ 68 h 68"/>
                  <a:gd name="T28" fmla="*/ 40 w 68"/>
                  <a:gd name="T29" fmla="*/ 68 h 68"/>
                  <a:gd name="T30" fmla="*/ 46 w 68"/>
                  <a:gd name="T31" fmla="*/ 66 h 68"/>
                  <a:gd name="T32" fmla="*/ 46 w 68"/>
                  <a:gd name="T33" fmla="*/ 66 h 68"/>
                  <a:gd name="T34" fmla="*/ 52 w 68"/>
                  <a:gd name="T35" fmla="*/ 62 h 68"/>
                  <a:gd name="T36" fmla="*/ 58 w 68"/>
                  <a:gd name="T37" fmla="*/ 58 h 68"/>
                  <a:gd name="T38" fmla="*/ 58 w 68"/>
                  <a:gd name="T39" fmla="*/ 58 h 68"/>
                  <a:gd name="T40" fmla="*/ 62 w 68"/>
                  <a:gd name="T41" fmla="*/ 54 h 68"/>
                  <a:gd name="T42" fmla="*/ 64 w 68"/>
                  <a:gd name="T43" fmla="*/ 48 h 68"/>
                  <a:gd name="T44" fmla="*/ 64 w 68"/>
                  <a:gd name="T45" fmla="*/ 48 h 68"/>
                  <a:gd name="T46" fmla="*/ 66 w 68"/>
                  <a:gd name="T47" fmla="*/ 40 h 68"/>
                  <a:gd name="T48" fmla="*/ 68 w 68"/>
                  <a:gd name="T49" fmla="*/ 34 h 68"/>
                  <a:gd name="T50" fmla="*/ 68 w 68"/>
                  <a:gd name="T51" fmla="*/ 34 h 68"/>
                  <a:gd name="T52" fmla="*/ 66 w 68"/>
                  <a:gd name="T53" fmla="*/ 28 h 68"/>
                  <a:gd name="T54" fmla="*/ 64 w 68"/>
                  <a:gd name="T55" fmla="*/ 20 h 68"/>
                  <a:gd name="T56" fmla="*/ 64 w 68"/>
                  <a:gd name="T57" fmla="*/ 20 h 68"/>
                  <a:gd name="T58" fmla="*/ 62 w 68"/>
                  <a:gd name="T59" fmla="*/ 14 h 68"/>
                  <a:gd name="T60" fmla="*/ 58 w 68"/>
                  <a:gd name="T61" fmla="*/ 10 h 68"/>
                  <a:gd name="T62" fmla="*/ 58 w 68"/>
                  <a:gd name="T63" fmla="*/ 10 h 68"/>
                  <a:gd name="T64" fmla="*/ 52 w 68"/>
                  <a:gd name="T65" fmla="*/ 6 h 68"/>
                  <a:gd name="T66" fmla="*/ 46 w 68"/>
                  <a:gd name="T67" fmla="*/ 2 h 68"/>
                  <a:gd name="T68" fmla="*/ 46 w 68"/>
                  <a:gd name="T69" fmla="*/ 2 h 68"/>
                  <a:gd name="T70" fmla="*/ 40 w 68"/>
                  <a:gd name="T71" fmla="*/ 0 h 68"/>
                  <a:gd name="T72" fmla="*/ 34 w 68"/>
                  <a:gd name="T73" fmla="*/ 0 h 68"/>
                  <a:gd name="T74" fmla="*/ 34 w 68"/>
                  <a:gd name="T75" fmla="*/ 0 h 68"/>
                  <a:gd name="T76" fmla="*/ 26 w 68"/>
                  <a:gd name="T77" fmla="*/ 0 h 68"/>
                  <a:gd name="T78" fmla="*/ 20 w 68"/>
                  <a:gd name="T79" fmla="*/ 2 h 68"/>
                  <a:gd name="T80" fmla="*/ 20 w 68"/>
                  <a:gd name="T81" fmla="*/ 2 h 68"/>
                  <a:gd name="T82" fmla="*/ 14 w 68"/>
                  <a:gd name="T83" fmla="*/ 6 h 68"/>
                  <a:gd name="T84" fmla="*/ 10 w 68"/>
                  <a:gd name="T85" fmla="*/ 10 h 68"/>
                  <a:gd name="T86" fmla="*/ 10 w 68"/>
                  <a:gd name="T87" fmla="*/ 10 h 68"/>
                  <a:gd name="T88" fmla="*/ 6 w 68"/>
                  <a:gd name="T89" fmla="*/ 14 h 68"/>
                  <a:gd name="T90" fmla="*/ 2 w 68"/>
                  <a:gd name="T91" fmla="*/ 20 h 68"/>
                  <a:gd name="T92" fmla="*/ 2 w 68"/>
                  <a:gd name="T93" fmla="*/ 20 h 68"/>
                  <a:gd name="T94" fmla="*/ 0 w 68"/>
                  <a:gd name="T95" fmla="*/ 28 h 68"/>
                  <a:gd name="T96" fmla="*/ 0 w 68"/>
                  <a:gd name="T97" fmla="*/ 34 h 68"/>
                  <a:gd name="T98" fmla="*/ 0 w 68"/>
                  <a:gd name="T99" fmla="*/ 34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68" h="68">
                    <a:moveTo>
                      <a:pt x="0" y="34"/>
                    </a:moveTo>
                    <a:lnTo>
                      <a:pt x="0" y="34"/>
                    </a:lnTo>
                    <a:lnTo>
                      <a:pt x="0" y="40"/>
                    </a:lnTo>
                    <a:lnTo>
                      <a:pt x="2" y="48"/>
                    </a:lnTo>
                    <a:lnTo>
                      <a:pt x="2" y="48"/>
                    </a:lnTo>
                    <a:lnTo>
                      <a:pt x="6" y="54"/>
                    </a:lnTo>
                    <a:lnTo>
                      <a:pt x="10" y="58"/>
                    </a:lnTo>
                    <a:lnTo>
                      <a:pt x="10" y="58"/>
                    </a:lnTo>
                    <a:lnTo>
                      <a:pt x="14" y="62"/>
                    </a:lnTo>
                    <a:lnTo>
                      <a:pt x="20" y="66"/>
                    </a:lnTo>
                    <a:lnTo>
                      <a:pt x="20" y="66"/>
                    </a:lnTo>
                    <a:lnTo>
                      <a:pt x="26" y="68"/>
                    </a:lnTo>
                    <a:lnTo>
                      <a:pt x="34" y="68"/>
                    </a:lnTo>
                    <a:lnTo>
                      <a:pt x="34" y="68"/>
                    </a:lnTo>
                    <a:lnTo>
                      <a:pt x="40" y="68"/>
                    </a:lnTo>
                    <a:lnTo>
                      <a:pt x="46" y="66"/>
                    </a:lnTo>
                    <a:lnTo>
                      <a:pt x="46" y="66"/>
                    </a:lnTo>
                    <a:lnTo>
                      <a:pt x="52" y="62"/>
                    </a:lnTo>
                    <a:lnTo>
                      <a:pt x="58" y="58"/>
                    </a:lnTo>
                    <a:lnTo>
                      <a:pt x="58" y="58"/>
                    </a:lnTo>
                    <a:lnTo>
                      <a:pt x="62" y="54"/>
                    </a:lnTo>
                    <a:lnTo>
                      <a:pt x="64" y="48"/>
                    </a:lnTo>
                    <a:lnTo>
                      <a:pt x="64" y="48"/>
                    </a:lnTo>
                    <a:lnTo>
                      <a:pt x="66" y="40"/>
                    </a:lnTo>
                    <a:lnTo>
                      <a:pt x="68" y="34"/>
                    </a:lnTo>
                    <a:lnTo>
                      <a:pt x="68" y="34"/>
                    </a:lnTo>
                    <a:lnTo>
                      <a:pt x="66" y="28"/>
                    </a:lnTo>
                    <a:lnTo>
                      <a:pt x="64" y="20"/>
                    </a:lnTo>
                    <a:lnTo>
                      <a:pt x="64" y="20"/>
                    </a:lnTo>
                    <a:lnTo>
                      <a:pt x="62" y="14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2" y="6"/>
                    </a:lnTo>
                    <a:lnTo>
                      <a:pt x="46" y="2"/>
                    </a:lnTo>
                    <a:lnTo>
                      <a:pt x="46" y="2"/>
                    </a:lnTo>
                    <a:lnTo>
                      <a:pt x="40" y="0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26" y="0"/>
                    </a:lnTo>
                    <a:lnTo>
                      <a:pt x="20" y="2"/>
                    </a:lnTo>
                    <a:lnTo>
                      <a:pt x="20" y="2"/>
                    </a:lnTo>
                    <a:lnTo>
                      <a:pt x="14" y="6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6" y="14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0" y="28"/>
                    </a:lnTo>
                    <a:lnTo>
                      <a:pt x="0" y="34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13" name="Freeform 208"/>
              <p:cNvSpPr>
                <a:spLocks/>
              </p:cNvSpPr>
              <p:nvPr/>
            </p:nvSpPr>
            <p:spPr bwMode="auto">
              <a:xfrm>
                <a:off x="5756275" y="2389188"/>
                <a:ext cx="38100" cy="38100"/>
              </a:xfrm>
              <a:custGeom>
                <a:avLst/>
                <a:gdLst>
                  <a:gd name="T0" fmla="*/ 0 w 24"/>
                  <a:gd name="T1" fmla="*/ 12 h 24"/>
                  <a:gd name="T2" fmla="*/ 0 w 24"/>
                  <a:gd name="T3" fmla="*/ 12 h 24"/>
                  <a:gd name="T4" fmla="*/ 0 w 24"/>
                  <a:gd name="T5" fmla="*/ 18 h 24"/>
                  <a:gd name="T6" fmla="*/ 0 w 24"/>
                  <a:gd name="T7" fmla="*/ 18 h 24"/>
                  <a:gd name="T8" fmla="*/ 2 w 24"/>
                  <a:gd name="T9" fmla="*/ 22 h 24"/>
                  <a:gd name="T10" fmla="*/ 2 w 24"/>
                  <a:gd name="T11" fmla="*/ 22 h 24"/>
                  <a:gd name="T12" fmla="*/ 6 w 24"/>
                  <a:gd name="T13" fmla="*/ 24 h 24"/>
                  <a:gd name="T14" fmla="*/ 6 w 24"/>
                  <a:gd name="T15" fmla="*/ 24 h 24"/>
                  <a:gd name="T16" fmla="*/ 12 w 24"/>
                  <a:gd name="T17" fmla="*/ 24 h 24"/>
                  <a:gd name="T18" fmla="*/ 12 w 24"/>
                  <a:gd name="T19" fmla="*/ 24 h 24"/>
                  <a:gd name="T20" fmla="*/ 16 w 24"/>
                  <a:gd name="T21" fmla="*/ 24 h 24"/>
                  <a:gd name="T22" fmla="*/ 16 w 24"/>
                  <a:gd name="T23" fmla="*/ 24 h 24"/>
                  <a:gd name="T24" fmla="*/ 20 w 24"/>
                  <a:gd name="T25" fmla="*/ 22 h 24"/>
                  <a:gd name="T26" fmla="*/ 20 w 24"/>
                  <a:gd name="T27" fmla="*/ 22 h 24"/>
                  <a:gd name="T28" fmla="*/ 22 w 24"/>
                  <a:gd name="T29" fmla="*/ 18 h 24"/>
                  <a:gd name="T30" fmla="*/ 22 w 24"/>
                  <a:gd name="T31" fmla="*/ 18 h 24"/>
                  <a:gd name="T32" fmla="*/ 24 w 24"/>
                  <a:gd name="T33" fmla="*/ 12 h 24"/>
                  <a:gd name="T34" fmla="*/ 24 w 24"/>
                  <a:gd name="T35" fmla="*/ 12 h 24"/>
                  <a:gd name="T36" fmla="*/ 22 w 24"/>
                  <a:gd name="T37" fmla="*/ 8 h 24"/>
                  <a:gd name="T38" fmla="*/ 22 w 24"/>
                  <a:gd name="T39" fmla="*/ 8 h 24"/>
                  <a:gd name="T40" fmla="*/ 20 w 24"/>
                  <a:gd name="T41" fmla="*/ 4 h 24"/>
                  <a:gd name="T42" fmla="*/ 20 w 24"/>
                  <a:gd name="T43" fmla="*/ 4 h 24"/>
                  <a:gd name="T44" fmla="*/ 16 w 24"/>
                  <a:gd name="T45" fmla="*/ 2 h 24"/>
                  <a:gd name="T46" fmla="*/ 16 w 24"/>
                  <a:gd name="T47" fmla="*/ 2 h 24"/>
                  <a:gd name="T48" fmla="*/ 12 w 24"/>
                  <a:gd name="T49" fmla="*/ 0 h 24"/>
                  <a:gd name="T50" fmla="*/ 12 w 24"/>
                  <a:gd name="T51" fmla="*/ 0 h 24"/>
                  <a:gd name="T52" fmla="*/ 6 w 24"/>
                  <a:gd name="T53" fmla="*/ 2 h 24"/>
                  <a:gd name="T54" fmla="*/ 6 w 24"/>
                  <a:gd name="T55" fmla="*/ 2 h 24"/>
                  <a:gd name="T56" fmla="*/ 2 w 24"/>
                  <a:gd name="T57" fmla="*/ 4 h 24"/>
                  <a:gd name="T58" fmla="*/ 2 w 24"/>
                  <a:gd name="T59" fmla="*/ 4 h 24"/>
                  <a:gd name="T60" fmla="*/ 0 w 24"/>
                  <a:gd name="T61" fmla="*/ 8 h 24"/>
                  <a:gd name="T62" fmla="*/ 0 w 24"/>
                  <a:gd name="T63" fmla="*/ 8 h 24"/>
                  <a:gd name="T64" fmla="*/ 0 w 24"/>
                  <a:gd name="T65" fmla="*/ 12 h 24"/>
                  <a:gd name="T66" fmla="*/ 0 w 24"/>
                  <a:gd name="T67" fmla="*/ 1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4" h="24">
                    <a:moveTo>
                      <a:pt x="0" y="12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2" y="22"/>
                    </a:lnTo>
                    <a:lnTo>
                      <a:pt x="2" y="22"/>
                    </a:lnTo>
                    <a:lnTo>
                      <a:pt x="6" y="24"/>
                    </a:lnTo>
                    <a:lnTo>
                      <a:pt x="6" y="24"/>
                    </a:lnTo>
                    <a:lnTo>
                      <a:pt x="12" y="24"/>
                    </a:lnTo>
                    <a:lnTo>
                      <a:pt x="12" y="24"/>
                    </a:lnTo>
                    <a:lnTo>
                      <a:pt x="16" y="24"/>
                    </a:lnTo>
                    <a:lnTo>
                      <a:pt x="16" y="24"/>
                    </a:lnTo>
                    <a:lnTo>
                      <a:pt x="20" y="22"/>
                    </a:lnTo>
                    <a:lnTo>
                      <a:pt x="20" y="22"/>
                    </a:lnTo>
                    <a:lnTo>
                      <a:pt x="22" y="18"/>
                    </a:lnTo>
                    <a:lnTo>
                      <a:pt x="22" y="18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A14F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14" name="Freeform 209"/>
              <p:cNvSpPr>
                <a:spLocks/>
              </p:cNvSpPr>
              <p:nvPr/>
            </p:nvSpPr>
            <p:spPr bwMode="auto">
              <a:xfrm>
                <a:off x="5588000" y="2500313"/>
                <a:ext cx="107950" cy="31750"/>
              </a:xfrm>
              <a:custGeom>
                <a:avLst/>
                <a:gdLst>
                  <a:gd name="T0" fmla="*/ 0 w 68"/>
                  <a:gd name="T1" fmla="*/ 16 h 20"/>
                  <a:gd name="T2" fmla="*/ 0 w 68"/>
                  <a:gd name="T3" fmla="*/ 16 h 20"/>
                  <a:gd name="T4" fmla="*/ 0 w 68"/>
                  <a:gd name="T5" fmla="*/ 18 h 20"/>
                  <a:gd name="T6" fmla="*/ 0 w 68"/>
                  <a:gd name="T7" fmla="*/ 20 h 20"/>
                  <a:gd name="T8" fmla="*/ 0 w 68"/>
                  <a:gd name="T9" fmla="*/ 20 h 20"/>
                  <a:gd name="T10" fmla="*/ 2 w 68"/>
                  <a:gd name="T11" fmla="*/ 20 h 20"/>
                  <a:gd name="T12" fmla="*/ 4 w 68"/>
                  <a:gd name="T13" fmla="*/ 20 h 20"/>
                  <a:gd name="T14" fmla="*/ 4 w 68"/>
                  <a:gd name="T15" fmla="*/ 20 h 20"/>
                  <a:gd name="T16" fmla="*/ 6 w 68"/>
                  <a:gd name="T17" fmla="*/ 20 h 20"/>
                  <a:gd name="T18" fmla="*/ 12 w 68"/>
                  <a:gd name="T19" fmla="*/ 14 h 20"/>
                  <a:gd name="T20" fmla="*/ 18 w 68"/>
                  <a:gd name="T21" fmla="*/ 10 h 20"/>
                  <a:gd name="T22" fmla="*/ 26 w 68"/>
                  <a:gd name="T23" fmla="*/ 8 h 20"/>
                  <a:gd name="T24" fmla="*/ 34 w 68"/>
                  <a:gd name="T25" fmla="*/ 6 h 20"/>
                  <a:gd name="T26" fmla="*/ 42 w 68"/>
                  <a:gd name="T27" fmla="*/ 8 h 20"/>
                  <a:gd name="T28" fmla="*/ 50 w 68"/>
                  <a:gd name="T29" fmla="*/ 10 h 20"/>
                  <a:gd name="T30" fmla="*/ 58 w 68"/>
                  <a:gd name="T31" fmla="*/ 14 h 20"/>
                  <a:gd name="T32" fmla="*/ 64 w 68"/>
                  <a:gd name="T33" fmla="*/ 20 h 20"/>
                  <a:gd name="T34" fmla="*/ 64 w 68"/>
                  <a:gd name="T35" fmla="*/ 20 h 20"/>
                  <a:gd name="T36" fmla="*/ 66 w 68"/>
                  <a:gd name="T37" fmla="*/ 20 h 20"/>
                  <a:gd name="T38" fmla="*/ 66 w 68"/>
                  <a:gd name="T39" fmla="*/ 20 h 20"/>
                  <a:gd name="T40" fmla="*/ 68 w 68"/>
                  <a:gd name="T41" fmla="*/ 20 h 20"/>
                  <a:gd name="T42" fmla="*/ 68 w 68"/>
                  <a:gd name="T43" fmla="*/ 18 h 20"/>
                  <a:gd name="T44" fmla="*/ 68 w 68"/>
                  <a:gd name="T45" fmla="*/ 18 h 20"/>
                  <a:gd name="T46" fmla="*/ 68 w 68"/>
                  <a:gd name="T47" fmla="*/ 16 h 20"/>
                  <a:gd name="T48" fmla="*/ 68 w 68"/>
                  <a:gd name="T49" fmla="*/ 16 h 20"/>
                  <a:gd name="T50" fmla="*/ 60 w 68"/>
                  <a:gd name="T51" fmla="*/ 10 h 20"/>
                  <a:gd name="T52" fmla="*/ 52 w 68"/>
                  <a:gd name="T53" fmla="*/ 4 h 20"/>
                  <a:gd name="T54" fmla="*/ 44 w 68"/>
                  <a:gd name="T55" fmla="*/ 2 h 20"/>
                  <a:gd name="T56" fmla="*/ 34 w 68"/>
                  <a:gd name="T57" fmla="*/ 0 h 20"/>
                  <a:gd name="T58" fmla="*/ 24 w 68"/>
                  <a:gd name="T59" fmla="*/ 2 h 20"/>
                  <a:gd name="T60" fmla="*/ 16 w 68"/>
                  <a:gd name="T61" fmla="*/ 4 h 20"/>
                  <a:gd name="T62" fmla="*/ 8 w 68"/>
                  <a:gd name="T63" fmla="*/ 10 h 20"/>
                  <a:gd name="T64" fmla="*/ 0 w 68"/>
                  <a:gd name="T65" fmla="*/ 16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8" h="20">
                    <a:moveTo>
                      <a:pt x="0" y="16"/>
                    </a:moveTo>
                    <a:lnTo>
                      <a:pt x="0" y="16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42" y="8"/>
                    </a:lnTo>
                    <a:lnTo>
                      <a:pt x="42" y="8"/>
                    </a:lnTo>
                    <a:lnTo>
                      <a:pt x="50" y="10"/>
                    </a:lnTo>
                    <a:lnTo>
                      <a:pt x="50" y="10"/>
                    </a:lnTo>
                    <a:lnTo>
                      <a:pt x="58" y="14"/>
                    </a:lnTo>
                    <a:lnTo>
                      <a:pt x="58" y="14"/>
                    </a:lnTo>
                    <a:lnTo>
                      <a:pt x="64" y="20"/>
                    </a:lnTo>
                    <a:lnTo>
                      <a:pt x="64" y="20"/>
                    </a:lnTo>
                    <a:lnTo>
                      <a:pt x="64" y="20"/>
                    </a:lnTo>
                    <a:lnTo>
                      <a:pt x="64" y="20"/>
                    </a:lnTo>
                    <a:lnTo>
                      <a:pt x="66" y="20"/>
                    </a:lnTo>
                    <a:lnTo>
                      <a:pt x="66" y="20"/>
                    </a:lnTo>
                    <a:lnTo>
                      <a:pt x="66" y="20"/>
                    </a:lnTo>
                    <a:lnTo>
                      <a:pt x="66" y="20"/>
                    </a:lnTo>
                    <a:lnTo>
                      <a:pt x="68" y="20"/>
                    </a:lnTo>
                    <a:lnTo>
                      <a:pt x="68" y="20"/>
                    </a:lnTo>
                    <a:lnTo>
                      <a:pt x="68" y="18"/>
                    </a:lnTo>
                    <a:lnTo>
                      <a:pt x="68" y="18"/>
                    </a:lnTo>
                    <a:lnTo>
                      <a:pt x="68" y="18"/>
                    </a:lnTo>
                    <a:lnTo>
                      <a:pt x="68" y="18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0" y="10"/>
                    </a:lnTo>
                    <a:lnTo>
                      <a:pt x="60" y="10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44" y="2"/>
                    </a:lnTo>
                    <a:lnTo>
                      <a:pt x="44" y="2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24" y="2"/>
                    </a:lnTo>
                    <a:lnTo>
                      <a:pt x="24" y="2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0" y="16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7A7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15" name="Freeform 210"/>
              <p:cNvSpPr>
                <a:spLocks/>
              </p:cNvSpPr>
              <p:nvPr/>
            </p:nvSpPr>
            <p:spPr bwMode="auto">
              <a:xfrm>
                <a:off x="5451475" y="2541588"/>
                <a:ext cx="180975" cy="193675"/>
              </a:xfrm>
              <a:custGeom>
                <a:avLst/>
                <a:gdLst>
                  <a:gd name="T0" fmla="*/ 0 w 114"/>
                  <a:gd name="T1" fmla="*/ 0 h 122"/>
                  <a:gd name="T2" fmla="*/ 0 w 114"/>
                  <a:gd name="T3" fmla="*/ 0 h 122"/>
                  <a:gd name="T4" fmla="*/ 8 w 114"/>
                  <a:gd name="T5" fmla="*/ 12 h 122"/>
                  <a:gd name="T6" fmla="*/ 8 w 114"/>
                  <a:gd name="T7" fmla="*/ 12 h 122"/>
                  <a:gd name="T8" fmla="*/ 26 w 114"/>
                  <a:gd name="T9" fmla="*/ 46 h 122"/>
                  <a:gd name="T10" fmla="*/ 26 w 114"/>
                  <a:gd name="T11" fmla="*/ 46 h 122"/>
                  <a:gd name="T12" fmla="*/ 36 w 114"/>
                  <a:gd name="T13" fmla="*/ 66 h 122"/>
                  <a:gd name="T14" fmla="*/ 44 w 114"/>
                  <a:gd name="T15" fmla="*/ 86 h 122"/>
                  <a:gd name="T16" fmla="*/ 44 w 114"/>
                  <a:gd name="T17" fmla="*/ 86 h 122"/>
                  <a:gd name="T18" fmla="*/ 50 w 114"/>
                  <a:gd name="T19" fmla="*/ 104 h 122"/>
                  <a:gd name="T20" fmla="*/ 52 w 114"/>
                  <a:gd name="T21" fmla="*/ 122 h 122"/>
                  <a:gd name="T22" fmla="*/ 68 w 114"/>
                  <a:gd name="T23" fmla="*/ 122 h 122"/>
                  <a:gd name="T24" fmla="*/ 82 w 114"/>
                  <a:gd name="T25" fmla="*/ 122 h 122"/>
                  <a:gd name="T26" fmla="*/ 98 w 114"/>
                  <a:gd name="T27" fmla="*/ 122 h 122"/>
                  <a:gd name="T28" fmla="*/ 114 w 114"/>
                  <a:gd name="T29" fmla="*/ 122 h 122"/>
                  <a:gd name="T30" fmla="*/ 114 w 114"/>
                  <a:gd name="T31" fmla="*/ 100 h 122"/>
                  <a:gd name="T32" fmla="*/ 114 w 114"/>
                  <a:gd name="T33" fmla="*/ 78 h 122"/>
                  <a:gd name="T34" fmla="*/ 114 w 114"/>
                  <a:gd name="T35" fmla="*/ 56 h 122"/>
                  <a:gd name="T36" fmla="*/ 114 w 114"/>
                  <a:gd name="T37" fmla="*/ 34 h 122"/>
                  <a:gd name="T38" fmla="*/ 86 w 114"/>
                  <a:gd name="T39" fmla="*/ 26 h 122"/>
                  <a:gd name="T40" fmla="*/ 58 w 114"/>
                  <a:gd name="T41" fmla="*/ 16 h 122"/>
                  <a:gd name="T42" fmla="*/ 28 w 114"/>
                  <a:gd name="T43" fmla="*/ 8 h 122"/>
                  <a:gd name="T44" fmla="*/ 0 w 114"/>
                  <a:gd name="T45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14" h="122">
                    <a:moveTo>
                      <a:pt x="0" y="0"/>
                    </a:moveTo>
                    <a:lnTo>
                      <a:pt x="0" y="0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26" y="46"/>
                    </a:lnTo>
                    <a:lnTo>
                      <a:pt x="26" y="46"/>
                    </a:lnTo>
                    <a:lnTo>
                      <a:pt x="36" y="66"/>
                    </a:lnTo>
                    <a:lnTo>
                      <a:pt x="44" y="86"/>
                    </a:lnTo>
                    <a:lnTo>
                      <a:pt x="44" y="86"/>
                    </a:lnTo>
                    <a:lnTo>
                      <a:pt x="50" y="104"/>
                    </a:lnTo>
                    <a:lnTo>
                      <a:pt x="52" y="122"/>
                    </a:lnTo>
                    <a:lnTo>
                      <a:pt x="68" y="122"/>
                    </a:lnTo>
                    <a:lnTo>
                      <a:pt x="82" y="122"/>
                    </a:lnTo>
                    <a:lnTo>
                      <a:pt x="98" y="122"/>
                    </a:lnTo>
                    <a:lnTo>
                      <a:pt x="114" y="122"/>
                    </a:lnTo>
                    <a:lnTo>
                      <a:pt x="114" y="100"/>
                    </a:lnTo>
                    <a:lnTo>
                      <a:pt x="114" y="78"/>
                    </a:lnTo>
                    <a:lnTo>
                      <a:pt x="114" y="56"/>
                    </a:lnTo>
                    <a:lnTo>
                      <a:pt x="114" y="34"/>
                    </a:lnTo>
                    <a:lnTo>
                      <a:pt x="86" y="26"/>
                    </a:lnTo>
                    <a:lnTo>
                      <a:pt x="58" y="16"/>
                    </a:lnTo>
                    <a:lnTo>
                      <a:pt x="28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16" name="Freeform 211"/>
              <p:cNvSpPr>
                <a:spLocks/>
              </p:cNvSpPr>
              <p:nvPr/>
            </p:nvSpPr>
            <p:spPr bwMode="auto">
              <a:xfrm>
                <a:off x="5613400" y="2541588"/>
                <a:ext cx="212725" cy="196850"/>
              </a:xfrm>
              <a:custGeom>
                <a:avLst/>
                <a:gdLst>
                  <a:gd name="T0" fmla="*/ 134 w 134"/>
                  <a:gd name="T1" fmla="*/ 0 h 124"/>
                  <a:gd name="T2" fmla="*/ 134 w 134"/>
                  <a:gd name="T3" fmla="*/ 0 h 124"/>
                  <a:gd name="T4" fmla="*/ 126 w 134"/>
                  <a:gd name="T5" fmla="*/ 14 h 124"/>
                  <a:gd name="T6" fmla="*/ 126 w 134"/>
                  <a:gd name="T7" fmla="*/ 14 h 124"/>
                  <a:gd name="T8" fmla="*/ 110 w 134"/>
                  <a:gd name="T9" fmla="*/ 46 h 124"/>
                  <a:gd name="T10" fmla="*/ 110 w 134"/>
                  <a:gd name="T11" fmla="*/ 46 h 124"/>
                  <a:gd name="T12" fmla="*/ 100 w 134"/>
                  <a:gd name="T13" fmla="*/ 68 h 124"/>
                  <a:gd name="T14" fmla="*/ 92 w 134"/>
                  <a:gd name="T15" fmla="*/ 88 h 124"/>
                  <a:gd name="T16" fmla="*/ 92 w 134"/>
                  <a:gd name="T17" fmla="*/ 88 h 124"/>
                  <a:gd name="T18" fmla="*/ 88 w 134"/>
                  <a:gd name="T19" fmla="*/ 108 h 124"/>
                  <a:gd name="T20" fmla="*/ 84 w 134"/>
                  <a:gd name="T21" fmla="*/ 124 h 124"/>
                  <a:gd name="T22" fmla="*/ 64 w 134"/>
                  <a:gd name="T23" fmla="*/ 124 h 124"/>
                  <a:gd name="T24" fmla="*/ 42 w 134"/>
                  <a:gd name="T25" fmla="*/ 122 h 124"/>
                  <a:gd name="T26" fmla="*/ 22 w 134"/>
                  <a:gd name="T27" fmla="*/ 122 h 124"/>
                  <a:gd name="T28" fmla="*/ 0 w 134"/>
                  <a:gd name="T29" fmla="*/ 122 h 124"/>
                  <a:gd name="T30" fmla="*/ 0 w 134"/>
                  <a:gd name="T31" fmla="*/ 100 h 124"/>
                  <a:gd name="T32" fmla="*/ 0 w 134"/>
                  <a:gd name="T33" fmla="*/ 78 h 124"/>
                  <a:gd name="T34" fmla="*/ 0 w 134"/>
                  <a:gd name="T35" fmla="*/ 56 h 124"/>
                  <a:gd name="T36" fmla="*/ 0 w 134"/>
                  <a:gd name="T37" fmla="*/ 34 h 124"/>
                  <a:gd name="T38" fmla="*/ 34 w 134"/>
                  <a:gd name="T39" fmla="*/ 26 h 124"/>
                  <a:gd name="T40" fmla="*/ 68 w 134"/>
                  <a:gd name="T41" fmla="*/ 16 h 124"/>
                  <a:gd name="T42" fmla="*/ 100 w 134"/>
                  <a:gd name="T43" fmla="*/ 8 h 124"/>
                  <a:gd name="T44" fmla="*/ 134 w 134"/>
                  <a:gd name="T45" fmla="*/ 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34" h="124">
                    <a:moveTo>
                      <a:pt x="134" y="0"/>
                    </a:moveTo>
                    <a:lnTo>
                      <a:pt x="134" y="0"/>
                    </a:lnTo>
                    <a:lnTo>
                      <a:pt x="126" y="14"/>
                    </a:lnTo>
                    <a:lnTo>
                      <a:pt x="126" y="14"/>
                    </a:lnTo>
                    <a:lnTo>
                      <a:pt x="110" y="46"/>
                    </a:lnTo>
                    <a:lnTo>
                      <a:pt x="110" y="46"/>
                    </a:lnTo>
                    <a:lnTo>
                      <a:pt x="100" y="68"/>
                    </a:lnTo>
                    <a:lnTo>
                      <a:pt x="92" y="88"/>
                    </a:lnTo>
                    <a:lnTo>
                      <a:pt x="92" y="88"/>
                    </a:lnTo>
                    <a:lnTo>
                      <a:pt x="88" y="108"/>
                    </a:lnTo>
                    <a:lnTo>
                      <a:pt x="84" y="124"/>
                    </a:lnTo>
                    <a:lnTo>
                      <a:pt x="64" y="124"/>
                    </a:lnTo>
                    <a:lnTo>
                      <a:pt x="42" y="122"/>
                    </a:lnTo>
                    <a:lnTo>
                      <a:pt x="22" y="122"/>
                    </a:lnTo>
                    <a:lnTo>
                      <a:pt x="0" y="122"/>
                    </a:lnTo>
                    <a:lnTo>
                      <a:pt x="0" y="100"/>
                    </a:lnTo>
                    <a:lnTo>
                      <a:pt x="0" y="78"/>
                    </a:lnTo>
                    <a:lnTo>
                      <a:pt x="0" y="56"/>
                    </a:lnTo>
                    <a:lnTo>
                      <a:pt x="0" y="34"/>
                    </a:lnTo>
                    <a:lnTo>
                      <a:pt x="34" y="26"/>
                    </a:lnTo>
                    <a:lnTo>
                      <a:pt x="68" y="16"/>
                    </a:lnTo>
                    <a:lnTo>
                      <a:pt x="100" y="8"/>
                    </a:lnTo>
                    <a:lnTo>
                      <a:pt x="134" y="0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17" name="Freeform 212"/>
              <p:cNvSpPr>
                <a:spLocks/>
              </p:cNvSpPr>
              <p:nvPr/>
            </p:nvSpPr>
            <p:spPr bwMode="auto">
              <a:xfrm>
                <a:off x="5629275" y="1976438"/>
                <a:ext cx="266700" cy="466725"/>
              </a:xfrm>
              <a:custGeom>
                <a:avLst/>
                <a:gdLst>
                  <a:gd name="T0" fmla="*/ 6 w 168"/>
                  <a:gd name="T1" fmla="*/ 60 h 294"/>
                  <a:gd name="T2" fmla="*/ 26 w 168"/>
                  <a:gd name="T3" fmla="*/ 58 h 294"/>
                  <a:gd name="T4" fmla="*/ 46 w 168"/>
                  <a:gd name="T5" fmla="*/ 60 h 294"/>
                  <a:gd name="T6" fmla="*/ 70 w 168"/>
                  <a:gd name="T7" fmla="*/ 66 h 294"/>
                  <a:gd name="T8" fmla="*/ 82 w 168"/>
                  <a:gd name="T9" fmla="*/ 70 h 294"/>
                  <a:gd name="T10" fmla="*/ 106 w 168"/>
                  <a:gd name="T11" fmla="*/ 88 h 294"/>
                  <a:gd name="T12" fmla="*/ 118 w 168"/>
                  <a:gd name="T13" fmla="*/ 100 h 294"/>
                  <a:gd name="T14" fmla="*/ 134 w 168"/>
                  <a:gd name="T15" fmla="*/ 132 h 294"/>
                  <a:gd name="T16" fmla="*/ 144 w 168"/>
                  <a:gd name="T17" fmla="*/ 178 h 294"/>
                  <a:gd name="T18" fmla="*/ 144 w 168"/>
                  <a:gd name="T19" fmla="*/ 194 h 294"/>
                  <a:gd name="T20" fmla="*/ 146 w 168"/>
                  <a:gd name="T21" fmla="*/ 228 h 294"/>
                  <a:gd name="T22" fmla="*/ 148 w 168"/>
                  <a:gd name="T23" fmla="*/ 268 h 294"/>
                  <a:gd name="T24" fmla="*/ 150 w 168"/>
                  <a:gd name="T25" fmla="*/ 284 h 294"/>
                  <a:gd name="T26" fmla="*/ 152 w 168"/>
                  <a:gd name="T27" fmla="*/ 294 h 294"/>
                  <a:gd name="T28" fmla="*/ 158 w 168"/>
                  <a:gd name="T29" fmla="*/ 270 h 294"/>
                  <a:gd name="T30" fmla="*/ 166 w 168"/>
                  <a:gd name="T31" fmla="*/ 208 h 294"/>
                  <a:gd name="T32" fmla="*/ 168 w 168"/>
                  <a:gd name="T33" fmla="*/ 188 h 294"/>
                  <a:gd name="T34" fmla="*/ 164 w 168"/>
                  <a:gd name="T35" fmla="*/ 150 h 294"/>
                  <a:gd name="T36" fmla="*/ 160 w 168"/>
                  <a:gd name="T37" fmla="*/ 132 h 294"/>
                  <a:gd name="T38" fmla="*/ 148 w 168"/>
                  <a:gd name="T39" fmla="*/ 94 h 294"/>
                  <a:gd name="T40" fmla="*/ 124 w 168"/>
                  <a:gd name="T41" fmla="*/ 64 h 294"/>
                  <a:gd name="T42" fmla="*/ 116 w 168"/>
                  <a:gd name="T43" fmla="*/ 54 h 294"/>
                  <a:gd name="T44" fmla="*/ 104 w 168"/>
                  <a:gd name="T45" fmla="*/ 44 h 294"/>
                  <a:gd name="T46" fmla="*/ 90 w 168"/>
                  <a:gd name="T47" fmla="*/ 34 h 294"/>
                  <a:gd name="T48" fmla="*/ 52 w 168"/>
                  <a:gd name="T49" fmla="*/ 12 h 294"/>
                  <a:gd name="T50" fmla="*/ 28 w 168"/>
                  <a:gd name="T51" fmla="*/ 4 h 294"/>
                  <a:gd name="T52" fmla="*/ 4 w 168"/>
                  <a:gd name="T53" fmla="*/ 0 h 294"/>
                  <a:gd name="T54" fmla="*/ 2 w 168"/>
                  <a:gd name="T55" fmla="*/ 8 h 294"/>
                  <a:gd name="T56" fmla="*/ 0 w 168"/>
                  <a:gd name="T57" fmla="*/ 26 h 294"/>
                  <a:gd name="T58" fmla="*/ 0 w 168"/>
                  <a:gd name="T59" fmla="*/ 46 h 294"/>
                  <a:gd name="T60" fmla="*/ 2 w 168"/>
                  <a:gd name="T61" fmla="*/ 54 h 294"/>
                  <a:gd name="T62" fmla="*/ 6 w 168"/>
                  <a:gd name="T63" fmla="*/ 60 h 2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68" h="294">
                    <a:moveTo>
                      <a:pt x="6" y="60"/>
                    </a:moveTo>
                    <a:lnTo>
                      <a:pt x="6" y="60"/>
                    </a:lnTo>
                    <a:lnTo>
                      <a:pt x="12" y="60"/>
                    </a:lnTo>
                    <a:lnTo>
                      <a:pt x="26" y="58"/>
                    </a:lnTo>
                    <a:lnTo>
                      <a:pt x="26" y="58"/>
                    </a:lnTo>
                    <a:lnTo>
                      <a:pt x="46" y="60"/>
                    </a:lnTo>
                    <a:lnTo>
                      <a:pt x="58" y="62"/>
                    </a:lnTo>
                    <a:lnTo>
                      <a:pt x="70" y="66"/>
                    </a:lnTo>
                    <a:lnTo>
                      <a:pt x="70" y="66"/>
                    </a:lnTo>
                    <a:lnTo>
                      <a:pt x="82" y="70"/>
                    </a:lnTo>
                    <a:lnTo>
                      <a:pt x="96" y="78"/>
                    </a:lnTo>
                    <a:lnTo>
                      <a:pt x="106" y="88"/>
                    </a:lnTo>
                    <a:lnTo>
                      <a:pt x="118" y="100"/>
                    </a:lnTo>
                    <a:lnTo>
                      <a:pt x="118" y="100"/>
                    </a:lnTo>
                    <a:lnTo>
                      <a:pt x="126" y="114"/>
                    </a:lnTo>
                    <a:lnTo>
                      <a:pt x="134" y="132"/>
                    </a:lnTo>
                    <a:lnTo>
                      <a:pt x="140" y="154"/>
                    </a:lnTo>
                    <a:lnTo>
                      <a:pt x="144" y="178"/>
                    </a:lnTo>
                    <a:lnTo>
                      <a:pt x="144" y="178"/>
                    </a:lnTo>
                    <a:lnTo>
                      <a:pt x="144" y="194"/>
                    </a:lnTo>
                    <a:lnTo>
                      <a:pt x="144" y="194"/>
                    </a:lnTo>
                    <a:lnTo>
                      <a:pt x="146" y="228"/>
                    </a:lnTo>
                    <a:lnTo>
                      <a:pt x="146" y="228"/>
                    </a:lnTo>
                    <a:lnTo>
                      <a:pt x="148" y="268"/>
                    </a:lnTo>
                    <a:lnTo>
                      <a:pt x="148" y="268"/>
                    </a:lnTo>
                    <a:lnTo>
                      <a:pt x="150" y="284"/>
                    </a:lnTo>
                    <a:lnTo>
                      <a:pt x="152" y="294"/>
                    </a:lnTo>
                    <a:lnTo>
                      <a:pt x="152" y="294"/>
                    </a:lnTo>
                    <a:lnTo>
                      <a:pt x="158" y="270"/>
                    </a:lnTo>
                    <a:lnTo>
                      <a:pt x="158" y="270"/>
                    </a:lnTo>
                    <a:lnTo>
                      <a:pt x="164" y="242"/>
                    </a:lnTo>
                    <a:lnTo>
                      <a:pt x="166" y="208"/>
                    </a:lnTo>
                    <a:lnTo>
                      <a:pt x="166" y="208"/>
                    </a:lnTo>
                    <a:lnTo>
                      <a:pt x="168" y="188"/>
                    </a:lnTo>
                    <a:lnTo>
                      <a:pt x="166" y="170"/>
                    </a:lnTo>
                    <a:lnTo>
                      <a:pt x="164" y="150"/>
                    </a:lnTo>
                    <a:lnTo>
                      <a:pt x="160" y="132"/>
                    </a:lnTo>
                    <a:lnTo>
                      <a:pt x="160" y="132"/>
                    </a:lnTo>
                    <a:lnTo>
                      <a:pt x="156" y="112"/>
                    </a:lnTo>
                    <a:lnTo>
                      <a:pt x="148" y="94"/>
                    </a:lnTo>
                    <a:lnTo>
                      <a:pt x="138" y="78"/>
                    </a:lnTo>
                    <a:lnTo>
                      <a:pt x="124" y="64"/>
                    </a:lnTo>
                    <a:lnTo>
                      <a:pt x="124" y="64"/>
                    </a:lnTo>
                    <a:lnTo>
                      <a:pt x="116" y="54"/>
                    </a:lnTo>
                    <a:lnTo>
                      <a:pt x="116" y="54"/>
                    </a:lnTo>
                    <a:lnTo>
                      <a:pt x="104" y="44"/>
                    </a:lnTo>
                    <a:lnTo>
                      <a:pt x="90" y="34"/>
                    </a:lnTo>
                    <a:lnTo>
                      <a:pt x="90" y="34"/>
                    </a:lnTo>
                    <a:lnTo>
                      <a:pt x="72" y="22"/>
                    </a:lnTo>
                    <a:lnTo>
                      <a:pt x="52" y="12"/>
                    </a:lnTo>
                    <a:lnTo>
                      <a:pt x="52" y="12"/>
                    </a:lnTo>
                    <a:lnTo>
                      <a:pt x="28" y="4"/>
                    </a:lnTo>
                    <a:lnTo>
                      <a:pt x="16" y="2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46"/>
                    </a:lnTo>
                    <a:lnTo>
                      <a:pt x="0" y="46"/>
                    </a:lnTo>
                    <a:lnTo>
                      <a:pt x="2" y="54"/>
                    </a:lnTo>
                    <a:lnTo>
                      <a:pt x="6" y="60"/>
                    </a:lnTo>
                    <a:lnTo>
                      <a:pt x="6" y="60"/>
                    </a:lnTo>
                    <a:close/>
                  </a:path>
                </a:pathLst>
              </a:custGeom>
              <a:solidFill>
                <a:srgbClr val="D2DC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18" name="Freeform 213"/>
              <p:cNvSpPr>
                <a:spLocks/>
              </p:cNvSpPr>
              <p:nvPr/>
            </p:nvSpPr>
            <p:spPr bwMode="auto">
              <a:xfrm>
                <a:off x="5854700" y="2379663"/>
                <a:ext cx="66675" cy="79375"/>
              </a:xfrm>
              <a:custGeom>
                <a:avLst/>
                <a:gdLst>
                  <a:gd name="T0" fmla="*/ 42 w 42"/>
                  <a:gd name="T1" fmla="*/ 24 h 50"/>
                  <a:gd name="T2" fmla="*/ 42 w 42"/>
                  <a:gd name="T3" fmla="*/ 24 h 50"/>
                  <a:gd name="T4" fmla="*/ 40 w 42"/>
                  <a:gd name="T5" fmla="*/ 34 h 50"/>
                  <a:gd name="T6" fmla="*/ 40 w 42"/>
                  <a:gd name="T7" fmla="*/ 34 h 50"/>
                  <a:gd name="T8" fmla="*/ 36 w 42"/>
                  <a:gd name="T9" fmla="*/ 42 h 50"/>
                  <a:gd name="T10" fmla="*/ 36 w 42"/>
                  <a:gd name="T11" fmla="*/ 42 h 50"/>
                  <a:gd name="T12" fmla="*/ 32 w 42"/>
                  <a:gd name="T13" fmla="*/ 48 h 50"/>
                  <a:gd name="T14" fmla="*/ 32 w 42"/>
                  <a:gd name="T15" fmla="*/ 48 h 50"/>
                  <a:gd name="T16" fmla="*/ 24 w 42"/>
                  <a:gd name="T17" fmla="*/ 50 h 50"/>
                  <a:gd name="T18" fmla="*/ 24 w 42"/>
                  <a:gd name="T19" fmla="*/ 50 h 50"/>
                  <a:gd name="T20" fmla="*/ 12 w 42"/>
                  <a:gd name="T21" fmla="*/ 48 h 50"/>
                  <a:gd name="T22" fmla="*/ 4 w 42"/>
                  <a:gd name="T23" fmla="*/ 48 h 50"/>
                  <a:gd name="T24" fmla="*/ 4 w 42"/>
                  <a:gd name="T25" fmla="*/ 48 h 50"/>
                  <a:gd name="T26" fmla="*/ 0 w 42"/>
                  <a:gd name="T27" fmla="*/ 46 h 50"/>
                  <a:gd name="T28" fmla="*/ 0 w 42"/>
                  <a:gd name="T29" fmla="*/ 42 h 50"/>
                  <a:gd name="T30" fmla="*/ 0 w 42"/>
                  <a:gd name="T31" fmla="*/ 42 h 50"/>
                  <a:gd name="T32" fmla="*/ 2 w 42"/>
                  <a:gd name="T33" fmla="*/ 34 h 50"/>
                  <a:gd name="T34" fmla="*/ 2 w 42"/>
                  <a:gd name="T35" fmla="*/ 34 h 50"/>
                  <a:gd name="T36" fmla="*/ 4 w 42"/>
                  <a:gd name="T37" fmla="*/ 30 h 50"/>
                  <a:gd name="T38" fmla="*/ 6 w 42"/>
                  <a:gd name="T39" fmla="*/ 24 h 50"/>
                  <a:gd name="T40" fmla="*/ 6 w 42"/>
                  <a:gd name="T41" fmla="*/ 24 h 50"/>
                  <a:gd name="T42" fmla="*/ 8 w 42"/>
                  <a:gd name="T43" fmla="*/ 16 h 50"/>
                  <a:gd name="T44" fmla="*/ 8 w 42"/>
                  <a:gd name="T45" fmla="*/ 16 h 50"/>
                  <a:gd name="T46" fmla="*/ 12 w 42"/>
                  <a:gd name="T47" fmla="*/ 8 h 50"/>
                  <a:gd name="T48" fmla="*/ 12 w 42"/>
                  <a:gd name="T49" fmla="*/ 8 h 50"/>
                  <a:gd name="T50" fmla="*/ 16 w 42"/>
                  <a:gd name="T51" fmla="*/ 2 h 50"/>
                  <a:gd name="T52" fmla="*/ 16 w 42"/>
                  <a:gd name="T53" fmla="*/ 2 h 50"/>
                  <a:gd name="T54" fmla="*/ 24 w 42"/>
                  <a:gd name="T55" fmla="*/ 0 h 50"/>
                  <a:gd name="T56" fmla="*/ 24 w 42"/>
                  <a:gd name="T57" fmla="*/ 0 h 50"/>
                  <a:gd name="T58" fmla="*/ 32 w 42"/>
                  <a:gd name="T59" fmla="*/ 2 h 50"/>
                  <a:gd name="T60" fmla="*/ 32 w 42"/>
                  <a:gd name="T61" fmla="*/ 2 h 50"/>
                  <a:gd name="T62" fmla="*/ 36 w 42"/>
                  <a:gd name="T63" fmla="*/ 8 h 50"/>
                  <a:gd name="T64" fmla="*/ 36 w 42"/>
                  <a:gd name="T65" fmla="*/ 8 h 50"/>
                  <a:gd name="T66" fmla="*/ 40 w 42"/>
                  <a:gd name="T67" fmla="*/ 16 h 50"/>
                  <a:gd name="T68" fmla="*/ 40 w 42"/>
                  <a:gd name="T69" fmla="*/ 16 h 50"/>
                  <a:gd name="T70" fmla="*/ 42 w 42"/>
                  <a:gd name="T71" fmla="*/ 24 h 50"/>
                  <a:gd name="T72" fmla="*/ 42 w 42"/>
                  <a:gd name="T73" fmla="*/ 24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2" h="50">
                    <a:moveTo>
                      <a:pt x="42" y="24"/>
                    </a:moveTo>
                    <a:lnTo>
                      <a:pt x="42" y="24"/>
                    </a:lnTo>
                    <a:lnTo>
                      <a:pt x="40" y="34"/>
                    </a:lnTo>
                    <a:lnTo>
                      <a:pt x="40" y="34"/>
                    </a:lnTo>
                    <a:lnTo>
                      <a:pt x="36" y="42"/>
                    </a:lnTo>
                    <a:lnTo>
                      <a:pt x="36" y="42"/>
                    </a:lnTo>
                    <a:lnTo>
                      <a:pt x="32" y="48"/>
                    </a:lnTo>
                    <a:lnTo>
                      <a:pt x="32" y="48"/>
                    </a:lnTo>
                    <a:lnTo>
                      <a:pt x="24" y="50"/>
                    </a:lnTo>
                    <a:lnTo>
                      <a:pt x="24" y="50"/>
                    </a:lnTo>
                    <a:lnTo>
                      <a:pt x="12" y="48"/>
                    </a:lnTo>
                    <a:lnTo>
                      <a:pt x="4" y="48"/>
                    </a:lnTo>
                    <a:lnTo>
                      <a:pt x="4" y="48"/>
                    </a:lnTo>
                    <a:lnTo>
                      <a:pt x="0" y="46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2" y="34"/>
                    </a:lnTo>
                    <a:lnTo>
                      <a:pt x="2" y="34"/>
                    </a:lnTo>
                    <a:lnTo>
                      <a:pt x="4" y="30"/>
                    </a:lnTo>
                    <a:lnTo>
                      <a:pt x="6" y="24"/>
                    </a:lnTo>
                    <a:lnTo>
                      <a:pt x="6" y="24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32" y="2"/>
                    </a:lnTo>
                    <a:lnTo>
                      <a:pt x="32" y="2"/>
                    </a:lnTo>
                    <a:lnTo>
                      <a:pt x="36" y="8"/>
                    </a:lnTo>
                    <a:lnTo>
                      <a:pt x="36" y="8"/>
                    </a:lnTo>
                    <a:lnTo>
                      <a:pt x="40" y="16"/>
                    </a:lnTo>
                    <a:lnTo>
                      <a:pt x="40" y="16"/>
                    </a:lnTo>
                    <a:lnTo>
                      <a:pt x="42" y="24"/>
                    </a:lnTo>
                    <a:lnTo>
                      <a:pt x="42" y="24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19" name="Freeform 214"/>
              <p:cNvSpPr>
                <a:spLocks/>
              </p:cNvSpPr>
              <p:nvPr/>
            </p:nvSpPr>
            <p:spPr bwMode="auto">
              <a:xfrm>
                <a:off x="5349875" y="2379663"/>
                <a:ext cx="66675" cy="79375"/>
              </a:xfrm>
              <a:custGeom>
                <a:avLst/>
                <a:gdLst>
                  <a:gd name="T0" fmla="*/ 0 w 42"/>
                  <a:gd name="T1" fmla="*/ 24 h 50"/>
                  <a:gd name="T2" fmla="*/ 0 w 42"/>
                  <a:gd name="T3" fmla="*/ 24 h 50"/>
                  <a:gd name="T4" fmla="*/ 2 w 42"/>
                  <a:gd name="T5" fmla="*/ 34 h 50"/>
                  <a:gd name="T6" fmla="*/ 2 w 42"/>
                  <a:gd name="T7" fmla="*/ 34 h 50"/>
                  <a:gd name="T8" fmla="*/ 6 w 42"/>
                  <a:gd name="T9" fmla="*/ 42 h 50"/>
                  <a:gd name="T10" fmla="*/ 6 w 42"/>
                  <a:gd name="T11" fmla="*/ 42 h 50"/>
                  <a:gd name="T12" fmla="*/ 12 w 42"/>
                  <a:gd name="T13" fmla="*/ 48 h 50"/>
                  <a:gd name="T14" fmla="*/ 12 w 42"/>
                  <a:gd name="T15" fmla="*/ 48 h 50"/>
                  <a:gd name="T16" fmla="*/ 18 w 42"/>
                  <a:gd name="T17" fmla="*/ 50 h 50"/>
                  <a:gd name="T18" fmla="*/ 18 w 42"/>
                  <a:gd name="T19" fmla="*/ 50 h 50"/>
                  <a:gd name="T20" fmla="*/ 32 w 42"/>
                  <a:gd name="T21" fmla="*/ 48 h 50"/>
                  <a:gd name="T22" fmla="*/ 38 w 42"/>
                  <a:gd name="T23" fmla="*/ 48 h 50"/>
                  <a:gd name="T24" fmla="*/ 38 w 42"/>
                  <a:gd name="T25" fmla="*/ 48 h 50"/>
                  <a:gd name="T26" fmla="*/ 42 w 42"/>
                  <a:gd name="T27" fmla="*/ 46 h 50"/>
                  <a:gd name="T28" fmla="*/ 42 w 42"/>
                  <a:gd name="T29" fmla="*/ 42 h 50"/>
                  <a:gd name="T30" fmla="*/ 42 w 42"/>
                  <a:gd name="T31" fmla="*/ 42 h 50"/>
                  <a:gd name="T32" fmla="*/ 40 w 42"/>
                  <a:gd name="T33" fmla="*/ 34 h 50"/>
                  <a:gd name="T34" fmla="*/ 40 w 42"/>
                  <a:gd name="T35" fmla="*/ 34 h 50"/>
                  <a:gd name="T36" fmla="*/ 38 w 42"/>
                  <a:gd name="T37" fmla="*/ 30 h 50"/>
                  <a:gd name="T38" fmla="*/ 36 w 42"/>
                  <a:gd name="T39" fmla="*/ 24 h 50"/>
                  <a:gd name="T40" fmla="*/ 36 w 42"/>
                  <a:gd name="T41" fmla="*/ 24 h 50"/>
                  <a:gd name="T42" fmla="*/ 36 w 42"/>
                  <a:gd name="T43" fmla="*/ 16 h 50"/>
                  <a:gd name="T44" fmla="*/ 36 w 42"/>
                  <a:gd name="T45" fmla="*/ 16 h 50"/>
                  <a:gd name="T46" fmla="*/ 32 w 42"/>
                  <a:gd name="T47" fmla="*/ 8 h 50"/>
                  <a:gd name="T48" fmla="*/ 32 w 42"/>
                  <a:gd name="T49" fmla="*/ 8 h 50"/>
                  <a:gd name="T50" fmla="*/ 26 w 42"/>
                  <a:gd name="T51" fmla="*/ 2 h 50"/>
                  <a:gd name="T52" fmla="*/ 26 w 42"/>
                  <a:gd name="T53" fmla="*/ 2 h 50"/>
                  <a:gd name="T54" fmla="*/ 18 w 42"/>
                  <a:gd name="T55" fmla="*/ 0 h 50"/>
                  <a:gd name="T56" fmla="*/ 18 w 42"/>
                  <a:gd name="T57" fmla="*/ 0 h 50"/>
                  <a:gd name="T58" fmla="*/ 12 w 42"/>
                  <a:gd name="T59" fmla="*/ 2 h 50"/>
                  <a:gd name="T60" fmla="*/ 12 w 42"/>
                  <a:gd name="T61" fmla="*/ 2 h 50"/>
                  <a:gd name="T62" fmla="*/ 6 w 42"/>
                  <a:gd name="T63" fmla="*/ 8 h 50"/>
                  <a:gd name="T64" fmla="*/ 6 w 42"/>
                  <a:gd name="T65" fmla="*/ 8 h 50"/>
                  <a:gd name="T66" fmla="*/ 2 w 42"/>
                  <a:gd name="T67" fmla="*/ 16 h 50"/>
                  <a:gd name="T68" fmla="*/ 2 w 42"/>
                  <a:gd name="T69" fmla="*/ 16 h 50"/>
                  <a:gd name="T70" fmla="*/ 0 w 42"/>
                  <a:gd name="T71" fmla="*/ 24 h 50"/>
                  <a:gd name="T72" fmla="*/ 0 w 42"/>
                  <a:gd name="T73" fmla="*/ 24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2" h="50">
                    <a:moveTo>
                      <a:pt x="0" y="24"/>
                    </a:moveTo>
                    <a:lnTo>
                      <a:pt x="0" y="24"/>
                    </a:lnTo>
                    <a:lnTo>
                      <a:pt x="2" y="34"/>
                    </a:lnTo>
                    <a:lnTo>
                      <a:pt x="2" y="34"/>
                    </a:lnTo>
                    <a:lnTo>
                      <a:pt x="6" y="42"/>
                    </a:lnTo>
                    <a:lnTo>
                      <a:pt x="6" y="42"/>
                    </a:lnTo>
                    <a:lnTo>
                      <a:pt x="12" y="48"/>
                    </a:lnTo>
                    <a:lnTo>
                      <a:pt x="12" y="48"/>
                    </a:lnTo>
                    <a:lnTo>
                      <a:pt x="18" y="50"/>
                    </a:lnTo>
                    <a:lnTo>
                      <a:pt x="18" y="50"/>
                    </a:lnTo>
                    <a:lnTo>
                      <a:pt x="32" y="48"/>
                    </a:lnTo>
                    <a:lnTo>
                      <a:pt x="38" y="48"/>
                    </a:lnTo>
                    <a:lnTo>
                      <a:pt x="38" y="48"/>
                    </a:lnTo>
                    <a:lnTo>
                      <a:pt x="42" y="46"/>
                    </a:lnTo>
                    <a:lnTo>
                      <a:pt x="42" y="42"/>
                    </a:lnTo>
                    <a:lnTo>
                      <a:pt x="42" y="42"/>
                    </a:lnTo>
                    <a:lnTo>
                      <a:pt x="40" y="34"/>
                    </a:lnTo>
                    <a:lnTo>
                      <a:pt x="40" y="34"/>
                    </a:lnTo>
                    <a:lnTo>
                      <a:pt x="38" y="30"/>
                    </a:lnTo>
                    <a:lnTo>
                      <a:pt x="36" y="24"/>
                    </a:lnTo>
                    <a:lnTo>
                      <a:pt x="36" y="24"/>
                    </a:lnTo>
                    <a:lnTo>
                      <a:pt x="36" y="16"/>
                    </a:lnTo>
                    <a:lnTo>
                      <a:pt x="36" y="16"/>
                    </a:lnTo>
                    <a:lnTo>
                      <a:pt x="32" y="8"/>
                    </a:lnTo>
                    <a:lnTo>
                      <a:pt x="32" y="8"/>
                    </a:lnTo>
                    <a:lnTo>
                      <a:pt x="26" y="2"/>
                    </a:lnTo>
                    <a:lnTo>
                      <a:pt x="26" y="2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FD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20" name="Freeform 215"/>
              <p:cNvSpPr>
                <a:spLocks/>
              </p:cNvSpPr>
              <p:nvPr/>
            </p:nvSpPr>
            <p:spPr bwMode="auto">
              <a:xfrm>
                <a:off x="5330825" y="1662113"/>
                <a:ext cx="377825" cy="796925"/>
              </a:xfrm>
              <a:custGeom>
                <a:avLst/>
                <a:gdLst>
                  <a:gd name="T0" fmla="*/ 170 w 238"/>
                  <a:gd name="T1" fmla="*/ 338 h 502"/>
                  <a:gd name="T2" fmla="*/ 152 w 238"/>
                  <a:gd name="T3" fmla="*/ 324 h 502"/>
                  <a:gd name="T4" fmla="*/ 130 w 238"/>
                  <a:gd name="T5" fmla="*/ 294 h 502"/>
                  <a:gd name="T6" fmla="*/ 118 w 238"/>
                  <a:gd name="T7" fmla="*/ 256 h 502"/>
                  <a:gd name="T8" fmla="*/ 116 w 238"/>
                  <a:gd name="T9" fmla="*/ 248 h 502"/>
                  <a:gd name="T10" fmla="*/ 118 w 238"/>
                  <a:gd name="T11" fmla="*/ 266 h 502"/>
                  <a:gd name="T12" fmla="*/ 130 w 238"/>
                  <a:gd name="T13" fmla="*/ 298 h 502"/>
                  <a:gd name="T14" fmla="*/ 154 w 238"/>
                  <a:gd name="T15" fmla="*/ 344 h 502"/>
                  <a:gd name="T16" fmla="*/ 148 w 238"/>
                  <a:gd name="T17" fmla="*/ 342 h 502"/>
                  <a:gd name="T18" fmla="*/ 132 w 238"/>
                  <a:gd name="T19" fmla="*/ 332 h 502"/>
                  <a:gd name="T20" fmla="*/ 114 w 238"/>
                  <a:gd name="T21" fmla="*/ 308 h 502"/>
                  <a:gd name="T22" fmla="*/ 98 w 238"/>
                  <a:gd name="T23" fmla="*/ 266 h 502"/>
                  <a:gd name="T24" fmla="*/ 100 w 238"/>
                  <a:gd name="T25" fmla="*/ 292 h 502"/>
                  <a:gd name="T26" fmla="*/ 106 w 238"/>
                  <a:gd name="T27" fmla="*/ 318 h 502"/>
                  <a:gd name="T28" fmla="*/ 116 w 238"/>
                  <a:gd name="T29" fmla="*/ 344 h 502"/>
                  <a:gd name="T30" fmla="*/ 98 w 238"/>
                  <a:gd name="T31" fmla="*/ 332 h 502"/>
                  <a:gd name="T32" fmla="*/ 84 w 238"/>
                  <a:gd name="T33" fmla="*/ 314 h 502"/>
                  <a:gd name="T34" fmla="*/ 76 w 238"/>
                  <a:gd name="T35" fmla="*/ 290 h 502"/>
                  <a:gd name="T36" fmla="*/ 66 w 238"/>
                  <a:gd name="T37" fmla="*/ 304 h 502"/>
                  <a:gd name="T38" fmla="*/ 48 w 238"/>
                  <a:gd name="T39" fmla="*/ 344 h 502"/>
                  <a:gd name="T40" fmla="*/ 36 w 238"/>
                  <a:gd name="T41" fmla="*/ 412 h 502"/>
                  <a:gd name="T42" fmla="*/ 38 w 238"/>
                  <a:gd name="T43" fmla="*/ 454 h 502"/>
                  <a:gd name="T44" fmla="*/ 48 w 238"/>
                  <a:gd name="T45" fmla="*/ 502 h 502"/>
                  <a:gd name="T46" fmla="*/ 36 w 238"/>
                  <a:gd name="T47" fmla="*/ 482 h 502"/>
                  <a:gd name="T48" fmla="*/ 12 w 238"/>
                  <a:gd name="T49" fmla="*/ 426 h 502"/>
                  <a:gd name="T50" fmla="*/ 0 w 238"/>
                  <a:gd name="T51" fmla="*/ 364 h 502"/>
                  <a:gd name="T52" fmla="*/ 0 w 238"/>
                  <a:gd name="T53" fmla="*/ 316 h 502"/>
                  <a:gd name="T54" fmla="*/ 20 w 238"/>
                  <a:gd name="T55" fmla="*/ 234 h 502"/>
                  <a:gd name="T56" fmla="*/ 22 w 238"/>
                  <a:gd name="T57" fmla="*/ 222 h 502"/>
                  <a:gd name="T58" fmla="*/ 46 w 238"/>
                  <a:gd name="T59" fmla="*/ 180 h 502"/>
                  <a:gd name="T60" fmla="*/ 78 w 238"/>
                  <a:gd name="T61" fmla="*/ 140 h 502"/>
                  <a:gd name="T62" fmla="*/ 108 w 238"/>
                  <a:gd name="T63" fmla="*/ 110 h 502"/>
                  <a:gd name="T64" fmla="*/ 128 w 238"/>
                  <a:gd name="T65" fmla="*/ 86 h 502"/>
                  <a:gd name="T66" fmla="*/ 136 w 238"/>
                  <a:gd name="T67" fmla="*/ 58 h 502"/>
                  <a:gd name="T68" fmla="*/ 138 w 238"/>
                  <a:gd name="T69" fmla="*/ 36 h 502"/>
                  <a:gd name="T70" fmla="*/ 126 w 238"/>
                  <a:gd name="T71" fmla="*/ 0 h 502"/>
                  <a:gd name="T72" fmla="*/ 132 w 238"/>
                  <a:gd name="T73" fmla="*/ 10 h 502"/>
                  <a:gd name="T74" fmla="*/ 148 w 238"/>
                  <a:gd name="T75" fmla="*/ 38 h 502"/>
                  <a:gd name="T76" fmla="*/ 160 w 238"/>
                  <a:gd name="T77" fmla="*/ 78 h 502"/>
                  <a:gd name="T78" fmla="*/ 158 w 238"/>
                  <a:gd name="T79" fmla="*/ 122 h 502"/>
                  <a:gd name="T80" fmla="*/ 162 w 238"/>
                  <a:gd name="T81" fmla="*/ 118 h 502"/>
                  <a:gd name="T82" fmla="*/ 168 w 238"/>
                  <a:gd name="T83" fmla="*/ 106 h 502"/>
                  <a:gd name="T84" fmla="*/ 170 w 238"/>
                  <a:gd name="T85" fmla="*/ 82 h 502"/>
                  <a:gd name="T86" fmla="*/ 166 w 238"/>
                  <a:gd name="T87" fmla="*/ 38 h 502"/>
                  <a:gd name="T88" fmla="*/ 196 w 238"/>
                  <a:gd name="T89" fmla="*/ 72 h 502"/>
                  <a:gd name="T90" fmla="*/ 226 w 238"/>
                  <a:gd name="T91" fmla="*/ 120 h 502"/>
                  <a:gd name="T92" fmla="*/ 236 w 238"/>
                  <a:gd name="T93" fmla="*/ 150 h 502"/>
                  <a:gd name="T94" fmla="*/ 236 w 238"/>
                  <a:gd name="T95" fmla="*/ 196 h 502"/>
                  <a:gd name="T96" fmla="*/ 218 w 238"/>
                  <a:gd name="T97" fmla="*/ 226 h 502"/>
                  <a:gd name="T98" fmla="*/ 194 w 238"/>
                  <a:gd name="T99" fmla="*/ 260 h 502"/>
                  <a:gd name="T100" fmla="*/ 176 w 238"/>
                  <a:gd name="T101" fmla="*/ 302 h 502"/>
                  <a:gd name="T102" fmla="*/ 174 w 238"/>
                  <a:gd name="T103" fmla="*/ 324 h 502"/>
                  <a:gd name="T104" fmla="*/ 180 w 238"/>
                  <a:gd name="T105" fmla="*/ 342 h 5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38" h="502">
                    <a:moveTo>
                      <a:pt x="180" y="342"/>
                    </a:moveTo>
                    <a:lnTo>
                      <a:pt x="180" y="342"/>
                    </a:lnTo>
                    <a:lnTo>
                      <a:pt x="170" y="338"/>
                    </a:lnTo>
                    <a:lnTo>
                      <a:pt x="170" y="338"/>
                    </a:lnTo>
                    <a:lnTo>
                      <a:pt x="162" y="332"/>
                    </a:lnTo>
                    <a:lnTo>
                      <a:pt x="152" y="324"/>
                    </a:lnTo>
                    <a:lnTo>
                      <a:pt x="152" y="324"/>
                    </a:lnTo>
                    <a:lnTo>
                      <a:pt x="140" y="312"/>
                    </a:lnTo>
                    <a:lnTo>
                      <a:pt x="130" y="294"/>
                    </a:lnTo>
                    <a:lnTo>
                      <a:pt x="130" y="294"/>
                    </a:lnTo>
                    <a:lnTo>
                      <a:pt x="122" y="270"/>
                    </a:lnTo>
                    <a:lnTo>
                      <a:pt x="118" y="256"/>
                    </a:lnTo>
                    <a:lnTo>
                      <a:pt x="116" y="240"/>
                    </a:lnTo>
                    <a:lnTo>
                      <a:pt x="116" y="240"/>
                    </a:lnTo>
                    <a:lnTo>
                      <a:pt x="116" y="248"/>
                    </a:lnTo>
                    <a:lnTo>
                      <a:pt x="116" y="248"/>
                    </a:lnTo>
                    <a:lnTo>
                      <a:pt x="116" y="256"/>
                    </a:lnTo>
                    <a:lnTo>
                      <a:pt x="118" y="266"/>
                    </a:lnTo>
                    <a:lnTo>
                      <a:pt x="118" y="266"/>
                    </a:lnTo>
                    <a:lnTo>
                      <a:pt x="122" y="282"/>
                    </a:lnTo>
                    <a:lnTo>
                      <a:pt x="130" y="298"/>
                    </a:lnTo>
                    <a:lnTo>
                      <a:pt x="130" y="298"/>
                    </a:lnTo>
                    <a:lnTo>
                      <a:pt x="140" y="320"/>
                    </a:lnTo>
                    <a:lnTo>
                      <a:pt x="154" y="344"/>
                    </a:lnTo>
                    <a:lnTo>
                      <a:pt x="154" y="344"/>
                    </a:lnTo>
                    <a:lnTo>
                      <a:pt x="148" y="342"/>
                    </a:lnTo>
                    <a:lnTo>
                      <a:pt x="148" y="342"/>
                    </a:lnTo>
                    <a:lnTo>
                      <a:pt x="142" y="338"/>
                    </a:lnTo>
                    <a:lnTo>
                      <a:pt x="132" y="332"/>
                    </a:lnTo>
                    <a:lnTo>
                      <a:pt x="132" y="332"/>
                    </a:lnTo>
                    <a:lnTo>
                      <a:pt x="124" y="322"/>
                    </a:lnTo>
                    <a:lnTo>
                      <a:pt x="114" y="308"/>
                    </a:lnTo>
                    <a:lnTo>
                      <a:pt x="114" y="308"/>
                    </a:lnTo>
                    <a:lnTo>
                      <a:pt x="106" y="290"/>
                    </a:lnTo>
                    <a:lnTo>
                      <a:pt x="98" y="266"/>
                    </a:lnTo>
                    <a:lnTo>
                      <a:pt x="98" y="266"/>
                    </a:lnTo>
                    <a:lnTo>
                      <a:pt x="98" y="274"/>
                    </a:lnTo>
                    <a:lnTo>
                      <a:pt x="98" y="274"/>
                    </a:lnTo>
                    <a:lnTo>
                      <a:pt x="100" y="292"/>
                    </a:lnTo>
                    <a:lnTo>
                      <a:pt x="100" y="292"/>
                    </a:lnTo>
                    <a:lnTo>
                      <a:pt x="106" y="318"/>
                    </a:lnTo>
                    <a:lnTo>
                      <a:pt x="106" y="318"/>
                    </a:lnTo>
                    <a:lnTo>
                      <a:pt x="110" y="332"/>
                    </a:lnTo>
                    <a:lnTo>
                      <a:pt x="116" y="344"/>
                    </a:lnTo>
                    <a:lnTo>
                      <a:pt x="116" y="344"/>
                    </a:lnTo>
                    <a:lnTo>
                      <a:pt x="110" y="342"/>
                    </a:lnTo>
                    <a:lnTo>
                      <a:pt x="110" y="342"/>
                    </a:lnTo>
                    <a:lnTo>
                      <a:pt x="98" y="332"/>
                    </a:lnTo>
                    <a:lnTo>
                      <a:pt x="98" y="332"/>
                    </a:lnTo>
                    <a:lnTo>
                      <a:pt x="92" y="324"/>
                    </a:lnTo>
                    <a:lnTo>
                      <a:pt x="84" y="314"/>
                    </a:lnTo>
                    <a:lnTo>
                      <a:pt x="84" y="314"/>
                    </a:lnTo>
                    <a:lnTo>
                      <a:pt x="80" y="304"/>
                    </a:lnTo>
                    <a:lnTo>
                      <a:pt x="76" y="290"/>
                    </a:lnTo>
                    <a:lnTo>
                      <a:pt x="76" y="290"/>
                    </a:lnTo>
                    <a:lnTo>
                      <a:pt x="66" y="304"/>
                    </a:lnTo>
                    <a:lnTo>
                      <a:pt x="66" y="304"/>
                    </a:lnTo>
                    <a:lnTo>
                      <a:pt x="58" y="320"/>
                    </a:lnTo>
                    <a:lnTo>
                      <a:pt x="48" y="344"/>
                    </a:lnTo>
                    <a:lnTo>
                      <a:pt x="48" y="344"/>
                    </a:lnTo>
                    <a:lnTo>
                      <a:pt x="40" y="374"/>
                    </a:lnTo>
                    <a:lnTo>
                      <a:pt x="38" y="392"/>
                    </a:lnTo>
                    <a:lnTo>
                      <a:pt x="36" y="412"/>
                    </a:lnTo>
                    <a:lnTo>
                      <a:pt x="36" y="412"/>
                    </a:lnTo>
                    <a:lnTo>
                      <a:pt x="36" y="432"/>
                    </a:lnTo>
                    <a:lnTo>
                      <a:pt x="38" y="454"/>
                    </a:lnTo>
                    <a:lnTo>
                      <a:pt x="42" y="478"/>
                    </a:lnTo>
                    <a:lnTo>
                      <a:pt x="48" y="502"/>
                    </a:lnTo>
                    <a:lnTo>
                      <a:pt x="48" y="502"/>
                    </a:lnTo>
                    <a:lnTo>
                      <a:pt x="44" y="498"/>
                    </a:lnTo>
                    <a:lnTo>
                      <a:pt x="36" y="482"/>
                    </a:lnTo>
                    <a:lnTo>
                      <a:pt x="36" y="482"/>
                    </a:lnTo>
                    <a:lnTo>
                      <a:pt x="24" y="458"/>
                    </a:lnTo>
                    <a:lnTo>
                      <a:pt x="12" y="426"/>
                    </a:lnTo>
                    <a:lnTo>
                      <a:pt x="12" y="426"/>
                    </a:lnTo>
                    <a:lnTo>
                      <a:pt x="8" y="408"/>
                    </a:lnTo>
                    <a:lnTo>
                      <a:pt x="4" y="386"/>
                    </a:lnTo>
                    <a:lnTo>
                      <a:pt x="0" y="364"/>
                    </a:lnTo>
                    <a:lnTo>
                      <a:pt x="0" y="340"/>
                    </a:lnTo>
                    <a:lnTo>
                      <a:pt x="0" y="340"/>
                    </a:lnTo>
                    <a:lnTo>
                      <a:pt x="0" y="316"/>
                    </a:lnTo>
                    <a:lnTo>
                      <a:pt x="4" y="290"/>
                    </a:lnTo>
                    <a:lnTo>
                      <a:pt x="10" y="262"/>
                    </a:lnTo>
                    <a:lnTo>
                      <a:pt x="20" y="234"/>
                    </a:lnTo>
                    <a:lnTo>
                      <a:pt x="20" y="234"/>
                    </a:lnTo>
                    <a:lnTo>
                      <a:pt x="22" y="222"/>
                    </a:lnTo>
                    <a:lnTo>
                      <a:pt x="22" y="222"/>
                    </a:lnTo>
                    <a:lnTo>
                      <a:pt x="36" y="196"/>
                    </a:lnTo>
                    <a:lnTo>
                      <a:pt x="36" y="196"/>
                    </a:lnTo>
                    <a:lnTo>
                      <a:pt x="46" y="180"/>
                    </a:lnTo>
                    <a:lnTo>
                      <a:pt x="60" y="160"/>
                    </a:lnTo>
                    <a:lnTo>
                      <a:pt x="60" y="160"/>
                    </a:lnTo>
                    <a:lnTo>
                      <a:pt x="78" y="140"/>
                    </a:lnTo>
                    <a:lnTo>
                      <a:pt x="98" y="120"/>
                    </a:lnTo>
                    <a:lnTo>
                      <a:pt x="98" y="120"/>
                    </a:lnTo>
                    <a:lnTo>
                      <a:pt x="108" y="110"/>
                    </a:lnTo>
                    <a:lnTo>
                      <a:pt x="108" y="110"/>
                    </a:lnTo>
                    <a:lnTo>
                      <a:pt x="118" y="100"/>
                    </a:lnTo>
                    <a:lnTo>
                      <a:pt x="128" y="86"/>
                    </a:lnTo>
                    <a:lnTo>
                      <a:pt x="128" y="86"/>
                    </a:lnTo>
                    <a:lnTo>
                      <a:pt x="134" y="68"/>
                    </a:lnTo>
                    <a:lnTo>
                      <a:pt x="136" y="58"/>
                    </a:lnTo>
                    <a:lnTo>
                      <a:pt x="138" y="48"/>
                    </a:lnTo>
                    <a:lnTo>
                      <a:pt x="138" y="48"/>
                    </a:lnTo>
                    <a:lnTo>
                      <a:pt x="138" y="36"/>
                    </a:lnTo>
                    <a:lnTo>
                      <a:pt x="136" y="24"/>
                    </a:lnTo>
                    <a:lnTo>
                      <a:pt x="132" y="12"/>
                    </a:lnTo>
                    <a:lnTo>
                      <a:pt x="126" y="0"/>
                    </a:lnTo>
                    <a:lnTo>
                      <a:pt x="126" y="0"/>
                    </a:lnTo>
                    <a:lnTo>
                      <a:pt x="132" y="10"/>
                    </a:lnTo>
                    <a:lnTo>
                      <a:pt x="132" y="10"/>
                    </a:lnTo>
                    <a:lnTo>
                      <a:pt x="140" y="22"/>
                    </a:lnTo>
                    <a:lnTo>
                      <a:pt x="148" y="38"/>
                    </a:lnTo>
                    <a:lnTo>
                      <a:pt x="148" y="38"/>
                    </a:lnTo>
                    <a:lnTo>
                      <a:pt x="156" y="56"/>
                    </a:lnTo>
                    <a:lnTo>
                      <a:pt x="160" y="78"/>
                    </a:lnTo>
                    <a:lnTo>
                      <a:pt x="160" y="78"/>
                    </a:lnTo>
                    <a:lnTo>
                      <a:pt x="162" y="100"/>
                    </a:lnTo>
                    <a:lnTo>
                      <a:pt x="160" y="110"/>
                    </a:lnTo>
                    <a:lnTo>
                      <a:pt x="158" y="122"/>
                    </a:lnTo>
                    <a:lnTo>
                      <a:pt x="158" y="122"/>
                    </a:lnTo>
                    <a:lnTo>
                      <a:pt x="162" y="118"/>
                    </a:lnTo>
                    <a:lnTo>
                      <a:pt x="162" y="118"/>
                    </a:lnTo>
                    <a:lnTo>
                      <a:pt x="164" y="114"/>
                    </a:lnTo>
                    <a:lnTo>
                      <a:pt x="168" y="106"/>
                    </a:lnTo>
                    <a:lnTo>
                      <a:pt x="168" y="106"/>
                    </a:lnTo>
                    <a:lnTo>
                      <a:pt x="170" y="96"/>
                    </a:lnTo>
                    <a:lnTo>
                      <a:pt x="170" y="82"/>
                    </a:lnTo>
                    <a:lnTo>
                      <a:pt x="170" y="82"/>
                    </a:lnTo>
                    <a:lnTo>
                      <a:pt x="170" y="62"/>
                    </a:lnTo>
                    <a:lnTo>
                      <a:pt x="166" y="38"/>
                    </a:lnTo>
                    <a:lnTo>
                      <a:pt x="166" y="38"/>
                    </a:lnTo>
                    <a:lnTo>
                      <a:pt x="182" y="54"/>
                    </a:lnTo>
                    <a:lnTo>
                      <a:pt x="182" y="54"/>
                    </a:lnTo>
                    <a:lnTo>
                      <a:pt x="196" y="72"/>
                    </a:lnTo>
                    <a:lnTo>
                      <a:pt x="212" y="94"/>
                    </a:lnTo>
                    <a:lnTo>
                      <a:pt x="212" y="94"/>
                    </a:lnTo>
                    <a:lnTo>
                      <a:pt x="226" y="120"/>
                    </a:lnTo>
                    <a:lnTo>
                      <a:pt x="232" y="136"/>
                    </a:lnTo>
                    <a:lnTo>
                      <a:pt x="236" y="150"/>
                    </a:lnTo>
                    <a:lnTo>
                      <a:pt x="236" y="150"/>
                    </a:lnTo>
                    <a:lnTo>
                      <a:pt x="238" y="166"/>
                    </a:lnTo>
                    <a:lnTo>
                      <a:pt x="238" y="180"/>
                    </a:lnTo>
                    <a:lnTo>
                      <a:pt x="236" y="196"/>
                    </a:lnTo>
                    <a:lnTo>
                      <a:pt x="230" y="210"/>
                    </a:lnTo>
                    <a:lnTo>
                      <a:pt x="230" y="210"/>
                    </a:lnTo>
                    <a:lnTo>
                      <a:pt x="218" y="226"/>
                    </a:lnTo>
                    <a:lnTo>
                      <a:pt x="218" y="226"/>
                    </a:lnTo>
                    <a:lnTo>
                      <a:pt x="206" y="240"/>
                    </a:lnTo>
                    <a:lnTo>
                      <a:pt x="194" y="260"/>
                    </a:lnTo>
                    <a:lnTo>
                      <a:pt x="194" y="260"/>
                    </a:lnTo>
                    <a:lnTo>
                      <a:pt x="182" y="282"/>
                    </a:lnTo>
                    <a:lnTo>
                      <a:pt x="176" y="302"/>
                    </a:lnTo>
                    <a:lnTo>
                      <a:pt x="176" y="302"/>
                    </a:lnTo>
                    <a:lnTo>
                      <a:pt x="174" y="314"/>
                    </a:lnTo>
                    <a:lnTo>
                      <a:pt x="174" y="324"/>
                    </a:lnTo>
                    <a:lnTo>
                      <a:pt x="174" y="332"/>
                    </a:lnTo>
                    <a:lnTo>
                      <a:pt x="180" y="342"/>
                    </a:lnTo>
                    <a:lnTo>
                      <a:pt x="180" y="342"/>
                    </a:lnTo>
                    <a:close/>
                  </a:path>
                </a:pathLst>
              </a:custGeom>
              <a:solidFill>
                <a:srgbClr val="D968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21" name="Freeform 216"/>
              <p:cNvSpPr>
                <a:spLocks/>
              </p:cNvSpPr>
              <p:nvPr/>
            </p:nvSpPr>
            <p:spPr bwMode="auto">
              <a:xfrm>
                <a:off x="5883275" y="2439988"/>
                <a:ext cx="12700" cy="12700"/>
              </a:xfrm>
              <a:custGeom>
                <a:avLst/>
                <a:gdLst>
                  <a:gd name="T0" fmla="*/ 8 w 8"/>
                  <a:gd name="T1" fmla="*/ 4 h 8"/>
                  <a:gd name="T2" fmla="*/ 8 w 8"/>
                  <a:gd name="T3" fmla="*/ 4 h 8"/>
                  <a:gd name="T4" fmla="*/ 8 w 8"/>
                  <a:gd name="T5" fmla="*/ 6 h 8"/>
                  <a:gd name="T6" fmla="*/ 8 w 8"/>
                  <a:gd name="T7" fmla="*/ 6 h 8"/>
                  <a:gd name="T8" fmla="*/ 8 w 8"/>
                  <a:gd name="T9" fmla="*/ 6 h 8"/>
                  <a:gd name="T10" fmla="*/ 8 w 8"/>
                  <a:gd name="T11" fmla="*/ 6 h 8"/>
                  <a:gd name="T12" fmla="*/ 6 w 8"/>
                  <a:gd name="T13" fmla="*/ 8 h 8"/>
                  <a:gd name="T14" fmla="*/ 6 w 8"/>
                  <a:gd name="T15" fmla="*/ 8 h 8"/>
                  <a:gd name="T16" fmla="*/ 4 w 8"/>
                  <a:gd name="T17" fmla="*/ 8 h 8"/>
                  <a:gd name="T18" fmla="*/ 4 w 8"/>
                  <a:gd name="T19" fmla="*/ 8 h 8"/>
                  <a:gd name="T20" fmla="*/ 2 w 8"/>
                  <a:gd name="T21" fmla="*/ 8 h 8"/>
                  <a:gd name="T22" fmla="*/ 2 w 8"/>
                  <a:gd name="T23" fmla="*/ 8 h 8"/>
                  <a:gd name="T24" fmla="*/ 2 w 8"/>
                  <a:gd name="T25" fmla="*/ 6 h 8"/>
                  <a:gd name="T26" fmla="*/ 2 w 8"/>
                  <a:gd name="T27" fmla="*/ 6 h 8"/>
                  <a:gd name="T28" fmla="*/ 0 w 8"/>
                  <a:gd name="T29" fmla="*/ 6 h 8"/>
                  <a:gd name="T30" fmla="*/ 0 w 8"/>
                  <a:gd name="T31" fmla="*/ 6 h 8"/>
                  <a:gd name="T32" fmla="*/ 0 w 8"/>
                  <a:gd name="T33" fmla="*/ 4 h 8"/>
                  <a:gd name="T34" fmla="*/ 0 w 8"/>
                  <a:gd name="T35" fmla="*/ 4 h 8"/>
                  <a:gd name="T36" fmla="*/ 0 w 8"/>
                  <a:gd name="T37" fmla="*/ 2 h 8"/>
                  <a:gd name="T38" fmla="*/ 0 w 8"/>
                  <a:gd name="T39" fmla="*/ 2 h 8"/>
                  <a:gd name="T40" fmla="*/ 2 w 8"/>
                  <a:gd name="T41" fmla="*/ 0 h 8"/>
                  <a:gd name="T42" fmla="*/ 2 w 8"/>
                  <a:gd name="T43" fmla="*/ 0 h 8"/>
                  <a:gd name="T44" fmla="*/ 2 w 8"/>
                  <a:gd name="T45" fmla="*/ 0 h 8"/>
                  <a:gd name="T46" fmla="*/ 2 w 8"/>
                  <a:gd name="T47" fmla="*/ 0 h 8"/>
                  <a:gd name="T48" fmla="*/ 4 w 8"/>
                  <a:gd name="T49" fmla="*/ 0 h 8"/>
                  <a:gd name="T50" fmla="*/ 4 w 8"/>
                  <a:gd name="T51" fmla="*/ 0 h 8"/>
                  <a:gd name="T52" fmla="*/ 6 w 8"/>
                  <a:gd name="T53" fmla="*/ 0 h 8"/>
                  <a:gd name="T54" fmla="*/ 6 w 8"/>
                  <a:gd name="T55" fmla="*/ 0 h 8"/>
                  <a:gd name="T56" fmla="*/ 8 w 8"/>
                  <a:gd name="T57" fmla="*/ 0 h 8"/>
                  <a:gd name="T58" fmla="*/ 8 w 8"/>
                  <a:gd name="T59" fmla="*/ 0 h 8"/>
                  <a:gd name="T60" fmla="*/ 8 w 8"/>
                  <a:gd name="T61" fmla="*/ 2 h 8"/>
                  <a:gd name="T62" fmla="*/ 8 w 8"/>
                  <a:gd name="T63" fmla="*/ 2 h 8"/>
                  <a:gd name="T64" fmla="*/ 8 w 8"/>
                  <a:gd name="T65" fmla="*/ 4 h 8"/>
                  <a:gd name="T66" fmla="*/ 8 w 8"/>
                  <a:gd name="T67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8" h="8">
                    <a:moveTo>
                      <a:pt x="8" y="4"/>
                    </a:moveTo>
                    <a:lnTo>
                      <a:pt x="8" y="4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8" y="4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22" name="Freeform 217"/>
              <p:cNvSpPr>
                <a:spLocks/>
              </p:cNvSpPr>
              <p:nvPr/>
            </p:nvSpPr>
            <p:spPr bwMode="auto">
              <a:xfrm>
                <a:off x="5457825" y="2249488"/>
                <a:ext cx="349250" cy="44450"/>
              </a:xfrm>
              <a:custGeom>
                <a:avLst/>
                <a:gdLst>
                  <a:gd name="T0" fmla="*/ 2 w 220"/>
                  <a:gd name="T1" fmla="*/ 2 h 28"/>
                  <a:gd name="T2" fmla="*/ 2 w 220"/>
                  <a:gd name="T3" fmla="*/ 4 h 28"/>
                  <a:gd name="T4" fmla="*/ 0 w 220"/>
                  <a:gd name="T5" fmla="*/ 4 h 28"/>
                  <a:gd name="T6" fmla="*/ 0 w 220"/>
                  <a:gd name="T7" fmla="*/ 6 h 28"/>
                  <a:gd name="T8" fmla="*/ 0 w 220"/>
                  <a:gd name="T9" fmla="*/ 6 h 28"/>
                  <a:gd name="T10" fmla="*/ 0 w 220"/>
                  <a:gd name="T11" fmla="*/ 6 h 28"/>
                  <a:gd name="T12" fmla="*/ 20 w 220"/>
                  <a:gd name="T13" fmla="*/ 14 h 28"/>
                  <a:gd name="T14" fmla="*/ 20 w 220"/>
                  <a:gd name="T15" fmla="*/ 14 h 28"/>
                  <a:gd name="T16" fmla="*/ 42 w 220"/>
                  <a:gd name="T17" fmla="*/ 20 h 28"/>
                  <a:gd name="T18" fmla="*/ 72 w 220"/>
                  <a:gd name="T19" fmla="*/ 24 h 28"/>
                  <a:gd name="T20" fmla="*/ 72 w 220"/>
                  <a:gd name="T21" fmla="*/ 24 h 28"/>
                  <a:gd name="T22" fmla="*/ 104 w 220"/>
                  <a:gd name="T23" fmla="*/ 28 h 28"/>
                  <a:gd name="T24" fmla="*/ 122 w 220"/>
                  <a:gd name="T25" fmla="*/ 28 h 28"/>
                  <a:gd name="T26" fmla="*/ 142 w 220"/>
                  <a:gd name="T27" fmla="*/ 26 h 28"/>
                  <a:gd name="T28" fmla="*/ 142 w 220"/>
                  <a:gd name="T29" fmla="*/ 26 h 28"/>
                  <a:gd name="T30" fmla="*/ 162 w 220"/>
                  <a:gd name="T31" fmla="*/ 24 h 28"/>
                  <a:gd name="T32" fmla="*/ 180 w 220"/>
                  <a:gd name="T33" fmla="*/ 18 h 28"/>
                  <a:gd name="T34" fmla="*/ 200 w 220"/>
                  <a:gd name="T35" fmla="*/ 12 h 28"/>
                  <a:gd name="T36" fmla="*/ 220 w 220"/>
                  <a:gd name="T37" fmla="*/ 4 h 28"/>
                  <a:gd name="T38" fmla="*/ 220 w 220"/>
                  <a:gd name="T39" fmla="*/ 4 h 28"/>
                  <a:gd name="T40" fmla="*/ 220 w 220"/>
                  <a:gd name="T41" fmla="*/ 2 h 28"/>
                  <a:gd name="T42" fmla="*/ 220 w 220"/>
                  <a:gd name="T43" fmla="*/ 2 h 28"/>
                  <a:gd name="T44" fmla="*/ 218 w 220"/>
                  <a:gd name="T45" fmla="*/ 0 h 28"/>
                  <a:gd name="T46" fmla="*/ 218 w 220"/>
                  <a:gd name="T47" fmla="*/ 0 h 28"/>
                  <a:gd name="T48" fmla="*/ 200 w 220"/>
                  <a:gd name="T49" fmla="*/ 8 h 28"/>
                  <a:gd name="T50" fmla="*/ 180 w 220"/>
                  <a:gd name="T51" fmla="*/ 14 h 28"/>
                  <a:gd name="T52" fmla="*/ 160 w 220"/>
                  <a:gd name="T53" fmla="*/ 18 h 28"/>
                  <a:gd name="T54" fmla="*/ 142 w 220"/>
                  <a:gd name="T55" fmla="*/ 22 h 28"/>
                  <a:gd name="T56" fmla="*/ 142 w 220"/>
                  <a:gd name="T57" fmla="*/ 22 h 28"/>
                  <a:gd name="T58" fmla="*/ 122 w 220"/>
                  <a:gd name="T59" fmla="*/ 22 h 28"/>
                  <a:gd name="T60" fmla="*/ 104 w 220"/>
                  <a:gd name="T61" fmla="*/ 22 h 28"/>
                  <a:gd name="T62" fmla="*/ 72 w 220"/>
                  <a:gd name="T63" fmla="*/ 20 h 28"/>
                  <a:gd name="T64" fmla="*/ 72 w 220"/>
                  <a:gd name="T65" fmla="*/ 20 h 28"/>
                  <a:gd name="T66" fmla="*/ 44 w 220"/>
                  <a:gd name="T67" fmla="*/ 14 h 28"/>
                  <a:gd name="T68" fmla="*/ 22 w 220"/>
                  <a:gd name="T69" fmla="*/ 10 h 28"/>
                  <a:gd name="T70" fmla="*/ 22 w 220"/>
                  <a:gd name="T71" fmla="*/ 10 h 28"/>
                  <a:gd name="T72" fmla="*/ 2 w 220"/>
                  <a:gd name="T73" fmla="*/ 2 h 28"/>
                  <a:gd name="T74" fmla="*/ 2 w 220"/>
                  <a:gd name="T75" fmla="*/ 2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20" h="28">
                    <a:moveTo>
                      <a:pt x="2" y="2"/>
                    </a:moveTo>
                    <a:lnTo>
                      <a:pt x="2" y="4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20" y="14"/>
                    </a:lnTo>
                    <a:lnTo>
                      <a:pt x="20" y="14"/>
                    </a:lnTo>
                    <a:lnTo>
                      <a:pt x="42" y="20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104" y="28"/>
                    </a:lnTo>
                    <a:lnTo>
                      <a:pt x="122" y="28"/>
                    </a:lnTo>
                    <a:lnTo>
                      <a:pt x="142" y="26"/>
                    </a:lnTo>
                    <a:lnTo>
                      <a:pt x="142" y="26"/>
                    </a:lnTo>
                    <a:lnTo>
                      <a:pt x="162" y="24"/>
                    </a:lnTo>
                    <a:lnTo>
                      <a:pt x="180" y="18"/>
                    </a:lnTo>
                    <a:lnTo>
                      <a:pt x="200" y="12"/>
                    </a:lnTo>
                    <a:lnTo>
                      <a:pt x="220" y="4"/>
                    </a:lnTo>
                    <a:lnTo>
                      <a:pt x="220" y="4"/>
                    </a:lnTo>
                    <a:lnTo>
                      <a:pt x="220" y="2"/>
                    </a:lnTo>
                    <a:lnTo>
                      <a:pt x="220" y="2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00" y="8"/>
                    </a:lnTo>
                    <a:lnTo>
                      <a:pt x="180" y="14"/>
                    </a:lnTo>
                    <a:lnTo>
                      <a:pt x="160" y="18"/>
                    </a:lnTo>
                    <a:lnTo>
                      <a:pt x="142" y="22"/>
                    </a:lnTo>
                    <a:lnTo>
                      <a:pt x="142" y="22"/>
                    </a:lnTo>
                    <a:lnTo>
                      <a:pt x="122" y="22"/>
                    </a:lnTo>
                    <a:lnTo>
                      <a:pt x="104" y="22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44" y="14"/>
                    </a:lnTo>
                    <a:lnTo>
                      <a:pt x="22" y="10"/>
                    </a:lnTo>
                    <a:lnTo>
                      <a:pt x="22" y="10"/>
                    </a:lnTo>
                    <a:lnTo>
                      <a:pt x="2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2EB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  <p:sp>
            <p:nvSpPr>
              <p:cNvPr id="223" name="Freeform 218"/>
              <p:cNvSpPr>
                <a:spLocks/>
              </p:cNvSpPr>
              <p:nvPr/>
            </p:nvSpPr>
            <p:spPr bwMode="auto">
              <a:xfrm>
                <a:off x="5457825" y="2278063"/>
                <a:ext cx="349250" cy="41275"/>
              </a:xfrm>
              <a:custGeom>
                <a:avLst/>
                <a:gdLst>
                  <a:gd name="T0" fmla="*/ 2 w 220"/>
                  <a:gd name="T1" fmla="*/ 2 h 26"/>
                  <a:gd name="T2" fmla="*/ 2 w 220"/>
                  <a:gd name="T3" fmla="*/ 2 h 26"/>
                  <a:gd name="T4" fmla="*/ 0 w 220"/>
                  <a:gd name="T5" fmla="*/ 4 h 26"/>
                  <a:gd name="T6" fmla="*/ 0 w 220"/>
                  <a:gd name="T7" fmla="*/ 4 h 26"/>
                  <a:gd name="T8" fmla="*/ 0 w 220"/>
                  <a:gd name="T9" fmla="*/ 6 h 26"/>
                  <a:gd name="T10" fmla="*/ 0 w 220"/>
                  <a:gd name="T11" fmla="*/ 6 h 26"/>
                  <a:gd name="T12" fmla="*/ 20 w 220"/>
                  <a:gd name="T13" fmla="*/ 12 h 26"/>
                  <a:gd name="T14" fmla="*/ 20 w 220"/>
                  <a:gd name="T15" fmla="*/ 12 h 26"/>
                  <a:gd name="T16" fmla="*/ 42 w 220"/>
                  <a:gd name="T17" fmla="*/ 18 h 26"/>
                  <a:gd name="T18" fmla="*/ 72 w 220"/>
                  <a:gd name="T19" fmla="*/ 24 h 26"/>
                  <a:gd name="T20" fmla="*/ 72 w 220"/>
                  <a:gd name="T21" fmla="*/ 24 h 26"/>
                  <a:gd name="T22" fmla="*/ 104 w 220"/>
                  <a:gd name="T23" fmla="*/ 26 h 26"/>
                  <a:gd name="T24" fmla="*/ 122 w 220"/>
                  <a:gd name="T25" fmla="*/ 26 h 26"/>
                  <a:gd name="T26" fmla="*/ 142 w 220"/>
                  <a:gd name="T27" fmla="*/ 26 h 26"/>
                  <a:gd name="T28" fmla="*/ 142 w 220"/>
                  <a:gd name="T29" fmla="*/ 26 h 26"/>
                  <a:gd name="T30" fmla="*/ 162 w 220"/>
                  <a:gd name="T31" fmla="*/ 22 h 26"/>
                  <a:gd name="T32" fmla="*/ 180 w 220"/>
                  <a:gd name="T33" fmla="*/ 18 h 26"/>
                  <a:gd name="T34" fmla="*/ 200 w 220"/>
                  <a:gd name="T35" fmla="*/ 12 h 26"/>
                  <a:gd name="T36" fmla="*/ 220 w 220"/>
                  <a:gd name="T37" fmla="*/ 4 h 26"/>
                  <a:gd name="T38" fmla="*/ 220 w 220"/>
                  <a:gd name="T39" fmla="*/ 2 h 26"/>
                  <a:gd name="T40" fmla="*/ 220 w 220"/>
                  <a:gd name="T41" fmla="*/ 2 h 26"/>
                  <a:gd name="T42" fmla="*/ 220 w 220"/>
                  <a:gd name="T43" fmla="*/ 0 h 26"/>
                  <a:gd name="T44" fmla="*/ 218 w 220"/>
                  <a:gd name="T45" fmla="*/ 0 h 26"/>
                  <a:gd name="T46" fmla="*/ 218 w 220"/>
                  <a:gd name="T47" fmla="*/ 0 h 26"/>
                  <a:gd name="T48" fmla="*/ 200 w 220"/>
                  <a:gd name="T49" fmla="*/ 8 h 26"/>
                  <a:gd name="T50" fmla="*/ 180 w 220"/>
                  <a:gd name="T51" fmla="*/ 14 h 26"/>
                  <a:gd name="T52" fmla="*/ 160 w 220"/>
                  <a:gd name="T53" fmla="*/ 18 h 26"/>
                  <a:gd name="T54" fmla="*/ 142 w 220"/>
                  <a:gd name="T55" fmla="*/ 22 h 26"/>
                  <a:gd name="T56" fmla="*/ 142 w 220"/>
                  <a:gd name="T57" fmla="*/ 22 h 26"/>
                  <a:gd name="T58" fmla="*/ 122 w 220"/>
                  <a:gd name="T59" fmla="*/ 22 h 26"/>
                  <a:gd name="T60" fmla="*/ 104 w 220"/>
                  <a:gd name="T61" fmla="*/ 22 h 26"/>
                  <a:gd name="T62" fmla="*/ 72 w 220"/>
                  <a:gd name="T63" fmla="*/ 20 h 26"/>
                  <a:gd name="T64" fmla="*/ 72 w 220"/>
                  <a:gd name="T65" fmla="*/ 20 h 26"/>
                  <a:gd name="T66" fmla="*/ 44 w 220"/>
                  <a:gd name="T67" fmla="*/ 14 h 26"/>
                  <a:gd name="T68" fmla="*/ 22 w 220"/>
                  <a:gd name="T69" fmla="*/ 8 h 26"/>
                  <a:gd name="T70" fmla="*/ 22 w 220"/>
                  <a:gd name="T71" fmla="*/ 8 h 26"/>
                  <a:gd name="T72" fmla="*/ 2 w 220"/>
                  <a:gd name="T73" fmla="*/ 2 h 26"/>
                  <a:gd name="T74" fmla="*/ 2 w 220"/>
                  <a:gd name="T75" fmla="*/ 2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20" h="26">
                    <a:moveTo>
                      <a:pt x="2" y="2"/>
                    </a:moveTo>
                    <a:lnTo>
                      <a:pt x="2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42" y="18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104" y="26"/>
                    </a:lnTo>
                    <a:lnTo>
                      <a:pt x="122" y="26"/>
                    </a:lnTo>
                    <a:lnTo>
                      <a:pt x="142" y="26"/>
                    </a:lnTo>
                    <a:lnTo>
                      <a:pt x="142" y="26"/>
                    </a:lnTo>
                    <a:lnTo>
                      <a:pt x="162" y="22"/>
                    </a:lnTo>
                    <a:lnTo>
                      <a:pt x="180" y="18"/>
                    </a:lnTo>
                    <a:lnTo>
                      <a:pt x="200" y="12"/>
                    </a:lnTo>
                    <a:lnTo>
                      <a:pt x="220" y="4"/>
                    </a:lnTo>
                    <a:lnTo>
                      <a:pt x="220" y="2"/>
                    </a:lnTo>
                    <a:lnTo>
                      <a:pt x="220" y="2"/>
                    </a:lnTo>
                    <a:lnTo>
                      <a:pt x="220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00" y="8"/>
                    </a:lnTo>
                    <a:lnTo>
                      <a:pt x="180" y="14"/>
                    </a:lnTo>
                    <a:lnTo>
                      <a:pt x="160" y="18"/>
                    </a:lnTo>
                    <a:lnTo>
                      <a:pt x="142" y="22"/>
                    </a:lnTo>
                    <a:lnTo>
                      <a:pt x="142" y="22"/>
                    </a:lnTo>
                    <a:lnTo>
                      <a:pt x="122" y="22"/>
                    </a:lnTo>
                    <a:lnTo>
                      <a:pt x="104" y="22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44" y="14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" y="2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F2EB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CH"/>
              </a:p>
            </p:txBody>
          </p:sp>
        </p:grpSp>
        <p:sp>
          <p:nvSpPr>
            <p:cNvPr id="175" name="Flèche vers le bas 174"/>
            <p:cNvSpPr/>
            <p:nvPr/>
          </p:nvSpPr>
          <p:spPr>
            <a:xfrm rot="17712119">
              <a:off x="4981152" y="1522976"/>
              <a:ext cx="280972" cy="575791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pic>
        <p:nvPicPr>
          <p:cNvPr id="224" name="Picture 9" descr="C:\Users\astrid\AppData\Local\Microsoft\Windows\Temporary Internet Files\Content.IE5\6BPABJ1Y\MC900238189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660" y="448527"/>
            <a:ext cx="1108800" cy="70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" name="Picture 4" descr="C:\Users\astrid\AppData\Local\Microsoft\Windows\Temporary Internet Files\Content.IE5\8T294KQ2\MC90035406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523" y="405285"/>
            <a:ext cx="1316485" cy="78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657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85</Words>
  <Application>Microsoft Office PowerPoint</Application>
  <PresentationFormat>Format A4 (210 x 297 mm)</PresentationFormat>
  <Paragraphs>61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astrid</dc:creator>
  <cp:lastModifiedBy>astrid</cp:lastModifiedBy>
  <cp:revision>14</cp:revision>
  <cp:lastPrinted>2010-08-31T05:15:32Z</cp:lastPrinted>
  <dcterms:created xsi:type="dcterms:W3CDTF">2010-08-30T14:51:06Z</dcterms:created>
  <dcterms:modified xsi:type="dcterms:W3CDTF">2010-09-02T06:12:23Z</dcterms:modified>
</cp:coreProperties>
</file>