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85" r:id="rId4"/>
    <p:sldId id="259" r:id="rId5"/>
    <p:sldId id="260" r:id="rId6"/>
    <p:sldId id="265" r:id="rId7"/>
    <p:sldId id="263" r:id="rId8"/>
    <p:sldId id="269" r:id="rId9"/>
    <p:sldId id="272" r:id="rId10"/>
    <p:sldId id="266" r:id="rId11"/>
    <p:sldId id="264" r:id="rId12"/>
    <p:sldId id="270" r:id="rId13"/>
    <p:sldId id="273" r:id="rId14"/>
    <p:sldId id="267" r:id="rId15"/>
    <p:sldId id="262" r:id="rId16"/>
    <p:sldId id="271" r:id="rId17"/>
    <p:sldId id="274" r:id="rId18"/>
    <p:sldId id="268" r:id="rId19"/>
    <p:sldId id="261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0" r:id="rId29"/>
    <p:sldId id="28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9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1DCA2-2149-4D4C-86AE-73783F91F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1B833E-B471-4F3B-AB8C-D95BBC710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55B4D-08DD-4D60-A7D4-E0F902E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97FF5-8994-401C-B50E-26D15DD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8A135-93A3-4C93-BEF1-271AC67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52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4FF3-8FDF-41D7-BEA6-0C04355F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17770A-4183-4570-999F-8564BB395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C3054-92D0-42AD-98E9-52DD5452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C6626-FA08-4038-8573-2A7A2577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9F86E-8216-4C4F-8999-1FB5D1E9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2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A7AF4F-762B-4F56-B70C-B385AC307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680CAE-E39A-4189-8793-9B65D2196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1238A-4517-4037-9B43-7543E0E4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9CE9-6357-40C1-8AF9-65F93085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33201-BB2E-43BD-A00C-13DAB5F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28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3CB42-A80A-4B43-A873-F2B5EA35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EB68F-3632-4FC5-8734-C588C520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44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6C01F-88E3-4DE5-B631-1F9ACF24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AAE0C-BDD4-4007-81C5-2B350CB94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4B38D-6C11-4384-9253-394B4A2B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27BC5-111A-4025-8144-C05F2AFA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BB930A-CCD0-4F01-BE0F-ECD0AEA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ED789-E5A4-4BAE-9CBB-42149DAA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716D45-E03C-4C11-9980-1D30712A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E56183-1866-4231-ADAC-144D4389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2E9BAB-2DE8-42BF-8C9F-236FEFE5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0B418-303D-453E-AC2D-8E1E76B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14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0205B-1D1A-4855-BE86-8A83F0B3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797AF-9DFA-4FB7-A502-D6BE0457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6080D0-95C5-4904-9330-69757792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D4CBFC-4EA7-4768-A9B2-15DC5588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712229-E76F-47A7-9E65-25235F45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95C7BC-6564-4C99-AA00-BA5AB7E7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26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8CA49-0840-4746-8D60-15D774B5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4CD089-9F7A-4566-AB78-8AEF1696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2A5153-0F09-4445-AFA1-1B68D3E42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9EEAE1-686F-4A9E-967A-F04DCBE76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5CB7ED-2A71-4CBB-8A47-FE98E6F0C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A7BDA8-01C1-4331-867B-CEE2973D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BC1C78-3741-4FBB-B580-2A190F86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589E5C-D64C-48D4-BBC5-68B2FC0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20E7-F9BF-4D84-A9DC-8AF43291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76F88C-22B1-47A6-9D87-B8E21FFD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7BE313-80C1-4D1B-A68D-FE8ED92D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707AB9-7FEB-4A76-8055-B3F6CFF6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3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E657FB-61A2-4806-A376-351C8D80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525AC1-D3C7-4A0C-83A2-40E8FCA7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923CC1-AF43-4E03-89D9-69F898AF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287F2-B693-45F0-8D87-B10FCE3C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8D3B6-1A24-4EC4-B41C-542934D7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1CAB37-37EA-4D3E-9E34-AF60E69EC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D7D99-C846-419E-98EA-2381D1D2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928317-2E5A-41E4-ACE0-1112AF58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5E75FB-EE44-4BF7-9F41-E4253ABF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DA2AC-843B-4D63-90B4-E5CF845A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5F13CA-BA65-4B37-8AA4-4875F903D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3D9061-D742-4071-8909-933C8A45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EEF2D1-98B2-4C8A-B376-CFA7AD7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CAD386-F129-443A-A432-CF7B5EF1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ECD33-4E5A-470C-B242-22DFA611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0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85A7EB-8306-423F-A84C-EF0AFE47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5DB97-CD1F-4536-A6B8-F1DEE8BF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85B4E-5215-40CE-9A84-580435403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9997-6A80-4175-B7BD-2AB14F8F6408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85075B-ECEF-455A-9DD7-18C981271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835D4-7A3A-439C-9CE2-405FE3D1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8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umni.fr/video/non-a-l-exclusion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2UlnjnW8rg&amp;list=PLii5rkhsE0LeIi1U-PJZ2s1inRgnzjggR&amp;index=3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-joue-du-violon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ai-efface-mon-pire-cauchemar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ce-n-est-pas-drole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CAPozP1M4&amp;list=PLii5rkhsE0LeIi1U-PJZ2s1inRgnzjggR&amp;index=9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-joue-du-tuba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mes-enfants-sont-surdoues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mauvaise-influence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GfWpLQqojg&amp;list=PLii5rkhsE0LeIi1U-PJZ2s1inRgnzjggR&amp;index=15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umni.fr/video/c-est-quoi-le-harcelement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umni.fr/video/je-joue-de-la-trompette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mon-beau-pere-ma-mere-mon-pere-et-moi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umni.fr/video/internet-et-pas-net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iyl8XnivXc&amp;list=PLii5rkhsE0LeIi1U-PJZ2s1inRgnzjggR&amp;index=26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-joue-du-trombone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umni.fr/video/jen-peux-plus-des-conspirationnistes#containerType=program&amp;containerSlug=la-famille-tout-ecra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des-apparences-trompeuses-1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7OBuaMX5k&amp;list=PLii5rkhsE0LeIi1U-PJZ2s1inRgnzjggR&amp;index=21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umni.fr/video/je-joue-des-timbales#containerType=program&amp;containerSlug=moi-je-jou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umni.fr/video/je-detoxe-mes-parents#containerType=program&amp;containerSlug=la-famille-tout-ecra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VqfIxNs6o4&amp;list=PLii5rkhsE0LeIi1U-PJZ2s1inRgnzjgg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umni.fr/video/je-joue-des-percussions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n-ai-marre-des-cyberharceleurs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stop-au-silence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S8VobaOc44&amp;list=PLii5rkhsE0LeIi1U-PJZ2s1inRgnzjggR&amp;index=2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-joue-du-violoncelle#containerType=program&amp;containerSlug=moi-je-joue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je-dois-proteger-ma-vie-privee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1363136"/>
            <a:ext cx="8556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Rituels </a:t>
            </a:r>
          </a:p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Période 4 </a:t>
            </a:r>
          </a:p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0121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22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70980BC-3F1F-40E1-9B1C-FCBE7D66BD1F}"/>
              </a:ext>
            </a:extLst>
          </p:cNvPr>
          <p:cNvSpPr/>
          <p:nvPr/>
        </p:nvSpPr>
        <p:spPr>
          <a:xfrm>
            <a:off x="1511559" y="994821"/>
            <a:ext cx="2193084" cy="58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F3751-7FFF-4B99-99CE-B89B5CFB5650}"/>
              </a:ext>
            </a:extLst>
          </p:cNvPr>
          <p:cNvSpPr/>
          <p:nvPr/>
        </p:nvSpPr>
        <p:spPr>
          <a:xfrm>
            <a:off x="6399835" y="1287209"/>
            <a:ext cx="4544391" cy="1382012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 </a:t>
            </a:r>
          </a:p>
          <a:p>
            <a:pPr algn="ctr"/>
            <a:r>
              <a:rPr lang="fr-FR" i="1" dirty="0"/>
              <a:t>Range les mots suivants dans l’ordre alphabétique:</a:t>
            </a:r>
          </a:p>
          <a:p>
            <a:pPr algn="ctr"/>
            <a:r>
              <a:rPr lang="fr-FR" dirty="0"/>
              <a:t>Arbre – arbuste – arboricole - arboré</a:t>
            </a:r>
          </a:p>
          <a:p>
            <a:pPr algn="ctr"/>
            <a:endParaRPr lang="fr-FR" i="1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AC47B3AF-C073-4E6B-94A7-F3179DAA76C3}"/>
              </a:ext>
            </a:extLst>
          </p:cNvPr>
          <p:cNvSpPr/>
          <p:nvPr/>
        </p:nvSpPr>
        <p:spPr>
          <a:xfrm>
            <a:off x="6299722" y="3706039"/>
            <a:ext cx="4744616" cy="1864752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Non à l’exclusion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B6511A75-10D8-4095-9962-FC74D6021CB9}"/>
              </a:ext>
            </a:extLst>
          </p:cNvPr>
          <p:cNvSpPr/>
          <p:nvPr/>
        </p:nvSpPr>
        <p:spPr>
          <a:xfrm>
            <a:off x="937659" y="4265034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Tu décides de faire un gâteau. Que fais-tu?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44526A-2748-436D-86E0-CD1E50B4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4" y="1486034"/>
            <a:ext cx="378195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23 mars 2021</a:t>
            </a:r>
          </a:p>
        </p:txBody>
      </p:sp>
      <p:sp>
        <p:nvSpPr>
          <p:cNvPr id="10" name="Vague 9">
            <a:extLst>
              <a:ext uri="{FF2B5EF4-FFF2-40B4-BE49-F238E27FC236}">
                <a16:creationId xmlns:a16="http://schemas.microsoft.com/office/drawing/2014/main" id="{2502670E-B053-4DDE-8D8A-D862D5D2A3ED}"/>
              </a:ext>
            </a:extLst>
          </p:cNvPr>
          <p:cNvSpPr/>
          <p:nvPr/>
        </p:nvSpPr>
        <p:spPr>
          <a:xfrm>
            <a:off x="1066800" y="4052102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Peter Pan </a:t>
            </a:r>
          </a:p>
          <a:p>
            <a:pPr algn="ctr"/>
            <a:r>
              <a:rPr lang="fr-FR" sz="1400" dirty="0">
                <a:hlinkClick r:id="rId2"/>
              </a:rPr>
              <a:t>How </a:t>
            </a:r>
            <a:r>
              <a:rPr lang="fr-FR" sz="1400" dirty="0" err="1">
                <a:hlinkClick r:id="rId2"/>
              </a:rPr>
              <a:t>old</a:t>
            </a:r>
            <a:r>
              <a:rPr lang="fr-FR" sz="1400" dirty="0">
                <a:hlinkClick r:id="rId2"/>
              </a:rPr>
              <a:t> are </a:t>
            </a:r>
            <a:r>
              <a:rPr lang="fr-FR" sz="1400" dirty="0" err="1">
                <a:hlinkClick r:id="rId2"/>
              </a:rPr>
              <a:t>you</a:t>
            </a:r>
            <a:r>
              <a:rPr lang="fr-FR" sz="1400" dirty="0">
                <a:hlinkClick r:id="rId2"/>
              </a:rPr>
              <a:t>? 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A710F6F5-7262-4057-9FEF-8F366CCB136B}"/>
              </a:ext>
            </a:extLst>
          </p:cNvPr>
          <p:cNvSpPr/>
          <p:nvPr/>
        </p:nvSpPr>
        <p:spPr>
          <a:xfrm>
            <a:off x="6295053" y="4509503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Un génie te propose de faire trois vœux.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92C22FD-C81E-45D6-85AA-2314330FDF9E}"/>
              </a:ext>
            </a:extLst>
          </p:cNvPr>
          <p:cNvSpPr/>
          <p:nvPr/>
        </p:nvSpPr>
        <p:spPr>
          <a:xfrm>
            <a:off x="1066800" y="1618843"/>
            <a:ext cx="4100027" cy="965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 err="1"/>
              <a:t>Chronomaths</a:t>
            </a:r>
            <a:r>
              <a:rPr lang="fr-FR" dirty="0"/>
              <a:t> 7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6E7EC-213B-40FC-9FB0-B6E004FC6F03}"/>
              </a:ext>
            </a:extLst>
          </p:cNvPr>
          <p:cNvSpPr/>
          <p:nvPr/>
        </p:nvSpPr>
        <p:spPr>
          <a:xfrm>
            <a:off x="6598000" y="1618843"/>
            <a:ext cx="4413711" cy="1122363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r>
              <a:rPr lang="fr-FR" i="1" dirty="0"/>
              <a:t>Mini fichier </a:t>
            </a:r>
            <a:r>
              <a:rPr lang="fr-FR" i="1" dirty="0" err="1"/>
              <a:t>Détermino</a:t>
            </a:r>
            <a:r>
              <a:rPr lang="fr-FR" i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65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25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723C079-2874-4211-A9FF-7AC02FB7FE0C}"/>
              </a:ext>
            </a:extLst>
          </p:cNvPr>
          <p:cNvSpPr/>
          <p:nvPr/>
        </p:nvSpPr>
        <p:spPr>
          <a:xfrm>
            <a:off x="816683" y="1192906"/>
            <a:ext cx="3400754" cy="99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r>
              <a:rPr lang="fr-FR" dirty="0"/>
              <a:t>Dictée de nombres décimaux </a:t>
            </a:r>
          </a:p>
          <a:p>
            <a:pPr algn="ctr"/>
            <a:endParaRPr lang="fr-FR" dirty="0"/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11" name="Vague 10">
            <a:extLst>
              <a:ext uri="{FF2B5EF4-FFF2-40B4-BE49-F238E27FC236}">
                <a16:creationId xmlns:a16="http://schemas.microsoft.com/office/drawing/2014/main" id="{26010A12-A359-478C-BA87-21D48A898E3B}"/>
              </a:ext>
            </a:extLst>
          </p:cNvPr>
          <p:cNvSpPr/>
          <p:nvPr/>
        </p:nvSpPr>
        <p:spPr>
          <a:xfrm>
            <a:off x="747308" y="3352114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</a:t>
            </a:r>
          </a:p>
          <a:p>
            <a:pPr algn="ctr"/>
            <a:r>
              <a:rPr lang="fr-FR" dirty="0">
                <a:hlinkClick r:id="rId2"/>
              </a:rPr>
              <a:t>Je joue du violon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D13BF3E8-A419-469C-8267-9FED438A4B97}"/>
              </a:ext>
            </a:extLst>
          </p:cNvPr>
          <p:cNvSpPr/>
          <p:nvPr/>
        </p:nvSpPr>
        <p:spPr>
          <a:xfrm>
            <a:off x="6316030" y="3710070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Décris ton lit.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C2E72-F744-4A32-BA4D-DB9BF9BA8143}"/>
              </a:ext>
            </a:extLst>
          </p:cNvPr>
          <p:cNvSpPr/>
          <p:nvPr/>
        </p:nvSpPr>
        <p:spPr>
          <a:xfrm>
            <a:off x="5167349" y="1192906"/>
            <a:ext cx="6207968" cy="1122363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  </a:t>
            </a:r>
          </a:p>
          <a:p>
            <a:r>
              <a:rPr lang="fr-FR" i="1" dirty="0"/>
              <a:t>Remplace La directrice par « La directrice et moi » dans la phrase suivante: </a:t>
            </a:r>
          </a:p>
          <a:p>
            <a:r>
              <a:rPr lang="fr-FR" dirty="0"/>
              <a:t>La directrice est allée à la cantine. </a:t>
            </a:r>
          </a:p>
        </p:txBody>
      </p:sp>
    </p:spTree>
    <p:extLst>
      <p:ext uri="{BB962C8B-B14F-4D97-AF65-F5344CB8AC3E}">
        <p14:creationId xmlns:p14="http://schemas.microsoft.com/office/powerpoint/2010/main" val="249683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26 mars 2021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401F04-7425-48A8-BBA5-ECD2DFD486B5}"/>
              </a:ext>
            </a:extLst>
          </p:cNvPr>
          <p:cNvSpPr/>
          <p:nvPr/>
        </p:nvSpPr>
        <p:spPr>
          <a:xfrm>
            <a:off x="972526" y="1974511"/>
            <a:ext cx="3757127" cy="1229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dirty="0"/>
              <a:t>Convertis 3000 ml en L</a:t>
            </a:r>
          </a:p>
          <a:p>
            <a:r>
              <a:rPr lang="fr-FR" dirty="0"/>
              <a:t>Convertis 550 cl en 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3F1AD-0F1E-4CAD-9E32-C7539DA64A8B}"/>
              </a:ext>
            </a:extLst>
          </p:cNvPr>
          <p:cNvSpPr/>
          <p:nvPr/>
        </p:nvSpPr>
        <p:spPr>
          <a:xfrm>
            <a:off x="6453868" y="1622351"/>
            <a:ext cx="4386748" cy="962230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 </a:t>
            </a:r>
          </a:p>
          <a:p>
            <a:pPr algn="ctr"/>
            <a:r>
              <a:rPr lang="fr-FR" dirty="0"/>
              <a:t>Diaporama Homonymes (S3)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E86FE5D9-6086-41EE-BE5E-D7955640DDC8}"/>
              </a:ext>
            </a:extLst>
          </p:cNvPr>
          <p:cNvSpPr/>
          <p:nvPr/>
        </p:nvSpPr>
        <p:spPr>
          <a:xfrm>
            <a:off x="6096000" y="4006509"/>
            <a:ext cx="4744616" cy="204807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J’ai effacé mon pire cauchemar</a:t>
            </a:r>
            <a:endParaRPr lang="fr-FR" dirty="0"/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B2BBA110-D91A-46CC-9776-F47E2693B2F7}"/>
              </a:ext>
            </a:extLst>
          </p:cNvPr>
          <p:cNvSpPr/>
          <p:nvPr/>
        </p:nvSpPr>
        <p:spPr>
          <a:xfrm>
            <a:off x="527776" y="4268767"/>
            <a:ext cx="4646628" cy="1301609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Une sportive porte une jupe verte et un tee-shirt long violet. Comment est habillé son équipier? </a:t>
            </a:r>
          </a:p>
        </p:txBody>
      </p:sp>
    </p:spTree>
    <p:extLst>
      <p:ext uri="{BB962C8B-B14F-4D97-AF65-F5344CB8AC3E}">
        <p14:creationId xmlns:p14="http://schemas.microsoft.com/office/powerpoint/2010/main" val="91510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29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AEBE5C6-1F0D-458B-818F-31480873F5F5}"/>
              </a:ext>
            </a:extLst>
          </p:cNvPr>
          <p:cNvSpPr/>
          <p:nvPr/>
        </p:nvSpPr>
        <p:spPr>
          <a:xfrm>
            <a:off x="1045028" y="1626509"/>
            <a:ext cx="2668556" cy="152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dirty="0"/>
              <a:t>Calcule 25:4 </a:t>
            </a:r>
          </a:p>
          <a:p>
            <a:r>
              <a:rPr lang="fr-FR" dirty="0"/>
              <a:t>              75:3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EF011-732C-4314-8FD3-8F9DE29E98D6}"/>
              </a:ext>
            </a:extLst>
          </p:cNvPr>
          <p:cNvSpPr/>
          <p:nvPr/>
        </p:nvSpPr>
        <p:spPr>
          <a:xfrm>
            <a:off x="5651824" y="1626509"/>
            <a:ext cx="4944058" cy="164956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Ecriture</a:t>
            </a:r>
          </a:p>
          <a:p>
            <a:pPr algn="ctr"/>
            <a:r>
              <a:rPr lang="fr-FR" i="1" dirty="0"/>
              <a:t>Technique de copie</a:t>
            </a:r>
          </a:p>
          <a:p>
            <a:r>
              <a:rPr lang="fr-FR" dirty="0"/>
              <a:t>Enoncé du mot difficile</a:t>
            </a:r>
          </a:p>
          <a:p>
            <a:r>
              <a:rPr lang="fr-FR" dirty="0"/>
              <a:t>Affichage 20 secondes</a:t>
            </a:r>
          </a:p>
          <a:p>
            <a:r>
              <a:rPr lang="fr-FR" dirty="0"/>
              <a:t>Cacher l’énoncé</a:t>
            </a:r>
          </a:p>
          <a:p>
            <a:r>
              <a:rPr lang="fr-FR" dirty="0"/>
              <a:t>Attendre 10 secondes puis copier le mot 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86CB3FA7-88A6-463A-A4BD-A6EE3760ED01}"/>
              </a:ext>
            </a:extLst>
          </p:cNvPr>
          <p:cNvSpPr/>
          <p:nvPr/>
        </p:nvSpPr>
        <p:spPr>
          <a:xfrm>
            <a:off x="6357258" y="3880691"/>
            <a:ext cx="4744616" cy="164956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Ce n’est pas drôle…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65273C1E-B5E2-4603-BEC6-839D1C409858}"/>
              </a:ext>
            </a:extLst>
          </p:cNvPr>
          <p:cNvSpPr/>
          <p:nvPr/>
        </p:nvSpPr>
        <p:spPr>
          <a:xfrm>
            <a:off x="762926" y="4415711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Ecris la recette pour être fort en français. </a:t>
            </a:r>
          </a:p>
        </p:txBody>
      </p:sp>
    </p:spTree>
    <p:extLst>
      <p:ext uri="{BB962C8B-B14F-4D97-AF65-F5344CB8AC3E}">
        <p14:creationId xmlns:p14="http://schemas.microsoft.com/office/powerpoint/2010/main" val="417202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300101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30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0E22295-788E-4344-8799-ACC598394B2B}"/>
              </a:ext>
            </a:extLst>
          </p:cNvPr>
          <p:cNvSpPr/>
          <p:nvPr/>
        </p:nvSpPr>
        <p:spPr>
          <a:xfrm>
            <a:off x="2090058" y="1680174"/>
            <a:ext cx="3219256" cy="1248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Calcule 11x3 ; 11x8 ; 11x5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46AA4-6EF0-4602-A23F-A6B28385C6DC}"/>
              </a:ext>
            </a:extLst>
          </p:cNvPr>
          <p:cNvSpPr/>
          <p:nvPr/>
        </p:nvSpPr>
        <p:spPr>
          <a:xfrm>
            <a:off x="6463001" y="1365042"/>
            <a:ext cx="4587561" cy="187923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Orthographe </a:t>
            </a:r>
          </a:p>
          <a:p>
            <a:pPr algn="ctr"/>
            <a:r>
              <a:rPr lang="fr-FR" i="1" dirty="0"/>
              <a:t>Trouve pour chaque mot, deux ou trois autres mots du même champs sémantique</a:t>
            </a:r>
          </a:p>
          <a:p>
            <a:pPr algn="ctr"/>
            <a:r>
              <a:rPr lang="fr-FR" dirty="0"/>
              <a:t>Repas</a:t>
            </a:r>
          </a:p>
          <a:p>
            <a:pPr algn="ctr"/>
            <a:r>
              <a:rPr lang="fr-FR" dirty="0"/>
              <a:t>Coiffure </a:t>
            </a:r>
          </a:p>
          <a:p>
            <a:pPr algn="ctr"/>
            <a:r>
              <a:rPr lang="fr-FR" dirty="0"/>
              <a:t>Jardinage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A4941CD4-549F-47F3-9EFE-FF9D18B46E31}"/>
              </a:ext>
            </a:extLst>
          </p:cNvPr>
          <p:cNvSpPr/>
          <p:nvPr/>
        </p:nvSpPr>
        <p:spPr>
          <a:xfrm>
            <a:off x="6927982" y="3613722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Hansel &amp; Gretel</a:t>
            </a:r>
          </a:p>
          <a:p>
            <a:pPr algn="ctr"/>
            <a:r>
              <a:rPr lang="fr-FR" sz="1400" dirty="0">
                <a:hlinkClick r:id="rId2"/>
              </a:rPr>
              <a:t>How </a:t>
            </a:r>
            <a:r>
              <a:rPr lang="fr-FR" sz="1400" dirty="0" err="1">
                <a:hlinkClick r:id="rId2"/>
              </a:rPr>
              <a:t>many</a:t>
            </a:r>
            <a:r>
              <a:rPr lang="fr-FR" sz="1400" dirty="0">
                <a:hlinkClick r:id="rId2"/>
              </a:rPr>
              <a:t> cakes? 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E649B62-AAA2-41B6-AF50-5C71239F9F00}"/>
              </a:ext>
            </a:extLst>
          </p:cNvPr>
          <p:cNvSpPr/>
          <p:nvPr/>
        </p:nvSpPr>
        <p:spPr>
          <a:xfrm>
            <a:off x="967271" y="3830217"/>
            <a:ext cx="5243796" cy="1260187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Le papy de Lisa propose de repeindre la cabane du jardin pour la rendre plus belle. Décris-la une fois qu’elle est repeinte. </a:t>
            </a:r>
          </a:p>
        </p:txBody>
      </p:sp>
    </p:spTree>
    <p:extLst>
      <p:ext uri="{BB962C8B-B14F-4D97-AF65-F5344CB8AC3E}">
        <p14:creationId xmlns:p14="http://schemas.microsoft.com/office/powerpoint/2010/main" val="38924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1er avril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DB5F6-D353-4390-9B4C-5DB600203227}"/>
              </a:ext>
            </a:extLst>
          </p:cNvPr>
          <p:cNvSpPr/>
          <p:nvPr/>
        </p:nvSpPr>
        <p:spPr>
          <a:xfrm>
            <a:off x="6423854" y="1141739"/>
            <a:ext cx="4912839" cy="167610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r>
              <a:rPr lang="fr-FR" i="1" dirty="0"/>
              <a:t>Remplace musique par chansons</a:t>
            </a:r>
          </a:p>
          <a:p>
            <a:pPr algn="ctr"/>
            <a:endParaRPr lang="fr-FR" dirty="0"/>
          </a:p>
          <a:p>
            <a:r>
              <a:rPr lang="fr-FR" dirty="0"/>
              <a:t>J’adore cette </a:t>
            </a:r>
            <a:r>
              <a:rPr lang="fr-FR" u="sng" dirty="0"/>
              <a:t>musique</a:t>
            </a:r>
            <a:r>
              <a:rPr lang="fr-FR" dirty="0"/>
              <a:t> gaie et entraînante.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EE49C013-D39B-4AA1-BC76-C8A377538231}"/>
              </a:ext>
            </a:extLst>
          </p:cNvPr>
          <p:cNvSpPr/>
          <p:nvPr/>
        </p:nvSpPr>
        <p:spPr>
          <a:xfrm>
            <a:off x="6802260" y="3881372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Je joue du tuba</a:t>
            </a:r>
            <a:endParaRPr lang="fr-FR" dirty="0"/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6CD5F5F-7E25-42AE-A2B0-D03992C2B066}"/>
              </a:ext>
            </a:extLst>
          </p:cNvPr>
          <p:cNvSpPr/>
          <p:nvPr/>
        </p:nvSpPr>
        <p:spPr>
          <a:xfrm>
            <a:off x="1098649" y="4185897"/>
            <a:ext cx="4997351" cy="1147225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Raconte ton meilleur poisson d’avril.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057B40-3537-4ABE-935E-E3C34C3DF237}"/>
              </a:ext>
            </a:extLst>
          </p:cNvPr>
          <p:cNvSpPr/>
          <p:nvPr/>
        </p:nvSpPr>
        <p:spPr>
          <a:xfrm>
            <a:off x="1026610" y="1718017"/>
            <a:ext cx="3984175" cy="954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Trouve le ou les multiples de 25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9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 avril 2021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7F3D7-E48F-400C-9B9A-C47872040B03}"/>
              </a:ext>
            </a:extLst>
          </p:cNvPr>
          <p:cNvSpPr/>
          <p:nvPr/>
        </p:nvSpPr>
        <p:spPr>
          <a:xfrm>
            <a:off x="6442593" y="1130617"/>
            <a:ext cx="4225407" cy="172454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i="1" dirty="0"/>
              <a:t>Conjugue les phrases au temps indiqué:</a:t>
            </a:r>
          </a:p>
          <a:p>
            <a:pPr algn="ctr"/>
            <a:r>
              <a:rPr lang="fr-FR" dirty="0"/>
              <a:t>Le vent souffle tellement fort que les fleurs de cerisiers tombent au sol. </a:t>
            </a:r>
            <a:r>
              <a:rPr lang="fr-FR" i="1" dirty="0"/>
              <a:t>(Imparfait)</a:t>
            </a:r>
          </a:p>
          <a:p>
            <a:pPr algn="ctr"/>
            <a:r>
              <a:rPr lang="fr-FR" dirty="0"/>
              <a:t>Nous regardons souvent par la fenêtre pour voir si mamie arrive enfin</a:t>
            </a:r>
            <a:r>
              <a:rPr lang="fr-FR" i="1" dirty="0"/>
              <a:t>. (Imparfait)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94974BD4-4049-465D-8E4A-8D30135F6E80}"/>
              </a:ext>
            </a:extLst>
          </p:cNvPr>
          <p:cNvSpPr/>
          <p:nvPr/>
        </p:nvSpPr>
        <p:spPr>
          <a:xfrm>
            <a:off x="6777912" y="3429000"/>
            <a:ext cx="4144347" cy="196455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Mes enfants sont surdoués </a:t>
            </a:r>
            <a:endParaRPr lang="fr-FR" dirty="0"/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4F424D5A-9034-4ACD-A8E5-F69F51957034}"/>
              </a:ext>
            </a:extLst>
          </p:cNvPr>
          <p:cNvSpPr/>
          <p:nvPr/>
        </p:nvSpPr>
        <p:spPr>
          <a:xfrm>
            <a:off x="1486544" y="375533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Lucie est grande et gentille, son frère est tout le contraire. Raconte.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D32D92-7E74-49E8-8437-D8B418C0F3EE}"/>
              </a:ext>
            </a:extLst>
          </p:cNvPr>
          <p:cNvSpPr/>
          <p:nvPr/>
        </p:nvSpPr>
        <p:spPr>
          <a:xfrm>
            <a:off x="1421229" y="1665137"/>
            <a:ext cx="3984175" cy="954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Dictée de nombres décimaux sous la forme 2,4 = 2 + 4/10 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7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3221" y="201325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5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10EC22-676D-44DB-883A-62F780EE7B38}"/>
              </a:ext>
            </a:extLst>
          </p:cNvPr>
          <p:cNvSpPr/>
          <p:nvPr/>
        </p:nvSpPr>
        <p:spPr>
          <a:xfrm>
            <a:off x="527180" y="1705337"/>
            <a:ext cx="4718180" cy="104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Trouve un ordre de grandeur de 59x6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CC8E7-BDB4-404F-ACCB-197A59170D07}"/>
              </a:ext>
            </a:extLst>
          </p:cNvPr>
          <p:cNvSpPr/>
          <p:nvPr/>
        </p:nvSpPr>
        <p:spPr>
          <a:xfrm>
            <a:off x="5878286" y="3840312"/>
            <a:ext cx="5858069" cy="2169242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i="1" dirty="0"/>
              <a:t>Conjugue les phrases au temps indiqué:</a:t>
            </a:r>
          </a:p>
          <a:p>
            <a:r>
              <a:rPr lang="fr-FR" i="1" dirty="0"/>
              <a:t> </a:t>
            </a:r>
            <a:r>
              <a:rPr lang="fr-FR" dirty="0"/>
              <a:t>Tu renverses la tasse parce que vous rentrez en courant dans le salon</a:t>
            </a:r>
            <a:r>
              <a:rPr lang="fr-FR" i="1" dirty="0"/>
              <a:t>. (Passé composé)</a:t>
            </a:r>
          </a:p>
          <a:p>
            <a:r>
              <a:rPr lang="fr-FR" dirty="0"/>
              <a:t>L’infirmière déposera les analyses de sang au laboratoire et le patient aura les résultats dans la journée. </a:t>
            </a:r>
            <a:r>
              <a:rPr lang="fr-FR" i="1" dirty="0"/>
              <a:t>(Passé composé)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4235BB3D-7025-447F-B5A6-579E5EFBA0CE}"/>
              </a:ext>
            </a:extLst>
          </p:cNvPr>
          <p:cNvSpPr/>
          <p:nvPr/>
        </p:nvSpPr>
        <p:spPr>
          <a:xfrm>
            <a:off x="6364257" y="1705336"/>
            <a:ext cx="4744616" cy="1449893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Mauvaise influence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CD1CD401-48B6-42CF-941F-6F625DAB0E00}"/>
              </a:ext>
            </a:extLst>
          </p:cNvPr>
          <p:cNvSpPr/>
          <p:nvPr/>
        </p:nvSpPr>
        <p:spPr>
          <a:xfrm>
            <a:off x="455645" y="3811377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Décris toute la famille de Félix le chat. </a:t>
            </a:r>
          </a:p>
        </p:txBody>
      </p:sp>
    </p:spTree>
    <p:extLst>
      <p:ext uri="{BB962C8B-B14F-4D97-AF65-F5344CB8AC3E}">
        <p14:creationId xmlns:p14="http://schemas.microsoft.com/office/powerpoint/2010/main" val="308307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6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B5A6ADA-1345-4527-A389-A2A21D14BF01}"/>
              </a:ext>
            </a:extLst>
          </p:cNvPr>
          <p:cNvSpPr/>
          <p:nvPr/>
        </p:nvSpPr>
        <p:spPr>
          <a:xfrm>
            <a:off x="1139218" y="1928601"/>
            <a:ext cx="4637613" cy="1291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Dessine à main levée: un segment, une droite, un carré, un losange et les différents triangles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A8A2E-DEDD-4A29-A84F-C2E4F2DFEE76}"/>
              </a:ext>
            </a:extLst>
          </p:cNvPr>
          <p:cNvSpPr/>
          <p:nvPr/>
        </p:nvSpPr>
        <p:spPr>
          <a:xfrm>
            <a:off x="6113450" y="3574294"/>
            <a:ext cx="5088947" cy="268654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r>
              <a:rPr lang="fr-FR" i="1" dirty="0"/>
              <a:t>Trouve la fonction du groupe souligné</a:t>
            </a:r>
          </a:p>
          <a:p>
            <a:endParaRPr lang="fr-FR" dirty="0"/>
          </a:p>
          <a:p>
            <a:r>
              <a:rPr lang="fr-FR" u="sng" dirty="0"/>
              <a:t>Cette housse de couette </a:t>
            </a:r>
            <a:r>
              <a:rPr lang="fr-FR" dirty="0"/>
              <a:t>est beaucoup trop grande pour mon lit. </a:t>
            </a:r>
          </a:p>
          <a:p>
            <a:r>
              <a:rPr lang="fr-FR" dirty="0"/>
              <a:t>Le chat a déposé cette souris </a:t>
            </a:r>
            <a:r>
              <a:rPr lang="fr-FR" u="sng" dirty="0"/>
              <a:t>devant la porte de la cuisine</a:t>
            </a:r>
            <a:r>
              <a:rPr lang="fr-FR" dirty="0"/>
              <a:t> cette nuit. </a:t>
            </a:r>
          </a:p>
          <a:p>
            <a:r>
              <a:rPr lang="fr-FR" dirty="0"/>
              <a:t>Le gendarme lui </a:t>
            </a:r>
            <a:r>
              <a:rPr lang="fr-FR" u="sng" dirty="0"/>
              <a:t>a rappelé </a:t>
            </a:r>
            <a:r>
              <a:rPr lang="fr-FR" dirty="0"/>
              <a:t>l’obligation de porter un casque en vélo. </a:t>
            </a:r>
          </a:p>
          <a:p>
            <a:pPr algn="ctr"/>
            <a:endParaRPr lang="fr-FR" i="1" dirty="0"/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C4702215-5003-4AB6-B0C4-713E9192D32A}"/>
              </a:ext>
            </a:extLst>
          </p:cNvPr>
          <p:cNvSpPr/>
          <p:nvPr/>
        </p:nvSpPr>
        <p:spPr>
          <a:xfrm>
            <a:off x="1139218" y="4150001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Peter Pan </a:t>
            </a:r>
          </a:p>
          <a:p>
            <a:pPr algn="ctr"/>
            <a:r>
              <a:rPr lang="fr-FR" sz="1400" dirty="0">
                <a:hlinkClick r:id="rId2"/>
              </a:rPr>
              <a:t>Do </a:t>
            </a:r>
            <a:r>
              <a:rPr lang="fr-FR" sz="1400" dirty="0" err="1">
                <a:hlinkClick r:id="rId2"/>
              </a:rPr>
              <a:t>you</a:t>
            </a:r>
            <a:r>
              <a:rPr lang="fr-FR" sz="1400" dirty="0">
                <a:hlinkClick r:id="rId2"/>
              </a:rPr>
              <a:t> have?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E8E2E276-1C28-442E-B0F0-90108892B1A8}"/>
              </a:ext>
            </a:extLst>
          </p:cNvPr>
          <p:cNvSpPr/>
          <p:nvPr/>
        </p:nvSpPr>
        <p:spPr>
          <a:xfrm>
            <a:off x="6263067" y="1928601"/>
            <a:ext cx="4789715" cy="987590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</a:t>
            </a:r>
          </a:p>
          <a:p>
            <a:pPr algn="ctr"/>
            <a:r>
              <a:rPr lang="fr-FR" dirty="0"/>
              <a:t>Imagine la potion pour être le plus fort en maths.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9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264834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8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F31E6C5-67A7-4435-A1F0-C8CC442BB013}"/>
              </a:ext>
            </a:extLst>
          </p:cNvPr>
          <p:cNvSpPr/>
          <p:nvPr/>
        </p:nvSpPr>
        <p:spPr>
          <a:xfrm>
            <a:off x="713364" y="946253"/>
            <a:ext cx="3977505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4052C5C2-639E-4B57-9B92-8DEB15143E2D}"/>
              </a:ext>
            </a:extLst>
          </p:cNvPr>
          <p:cNvSpPr/>
          <p:nvPr/>
        </p:nvSpPr>
        <p:spPr>
          <a:xfrm>
            <a:off x="307258" y="4854350"/>
            <a:ext cx="4908554" cy="1406491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Une gentille jeune fille vend des jonquilles devant l’école. Elle t’en offre une. Que fais-tu? </a:t>
            </a:r>
          </a:p>
        </p:txBody>
      </p:sp>
      <p:sp>
        <p:nvSpPr>
          <p:cNvPr id="13" name="Vague 12">
            <a:extLst>
              <a:ext uri="{FF2B5EF4-FFF2-40B4-BE49-F238E27FC236}">
                <a16:creationId xmlns:a16="http://schemas.microsoft.com/office/drawing/2014/main" id="{44D34B28-9920-43D3-AEBB-F7673B983932}"/>
              </a:ext>
            </a:extLst>
          </p:cNvPr>
          <p:cNvSpPr/>
          <p:nvPr/>
        </p:nvSpPr>
        <p:spPr>
          <a:xfrm>
            <a:off x="6188198" y="1073020"/>
            <a:ext cx="4402047" cy="1458369"/>
          </a:xfrm>
          <a:prstGeom prst="wave">
            <a:avLst>
              <a:gd name="adj1" fmla="val 12500"/>
              <a:gd name="adj2" fmla="val 1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</a:t>
            </a:r>
          </a:p>
          <a:p>
            <a:pPr algn="ctr"/>
            <a:r>
              <a:rPr lang="fr-FR" dirty="0">
                <a:hlinkClick r:id="rId2"/>
              </a:rPr>
              <a:t>C’est quoi le harcèlement?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8E459-B609-4922-BDA1-E99177E2935A}"/>
              </a:ext>
            </a:extLst>
          </p:cNvPr>
          <p:cNvSpPr/>
          <p:nvPr/>
        </p:nvSpPr>
        <p:spPr>
          <a:xfrm>
            <a:off x="5802086" y="3502147"/>
            <a:ext cx="6086126" cy="207755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r>
              <a:rPr lang="fr-FR" i="1" dirty="0"/>
              <a:t>Ajoute le signe de ponctuation manquant:</a:t>
            </a:r>
          </a:p>
          <a:p>
            <a:r>
              <a:rPr lang="fr-FR" dirty="0"/>
              <a:t>Les chiens sont des animaux domestiques</a:t>
            </a:r>
          </a:p>
          <a:p>
            <a:r>
              <a:rPr lang="fr-FR" dirty="0"/>
              <a:t>Comment vas-tu après ce </a:t>
            </a:r>
            <a:r>
              <a:rPr lang="fr-FR" dirty="0" err="1"/>
              <a:t>week</a:t>
            </a:r>
            <a:r>
              <a:rPr lang="fr-FR" dirty="0"/>
              <a:t> end</a:t>
            </a:r>
          </a:p>
          <a:p>
            <a:r>
              <a:rPr lang="fr-FR" dirty="0"/>
              <a:t>C’est le sportif préféré des français</a:t>
            </a:r>
          </a:p>
          <a:p>
            <a:r>
              <a:rPr lang="fr-FR" dirty="0"/>
              <a:t>Ne touche pas à cela, c’est dangereux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16091F-1C7F-465F-AA0B-A4E38694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4" y="1512126"/>
            <a:ext cx="3977505" cy="28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0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8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D5BFDA1-57BD-4270-AE74-82FA2C5A9A73}"/>
              </a:ext>
            </a:extLst>
          </p:cNvPr>
          <p:cNvSpPr/>
          <p:nvPr/>
        </p:nvSpPr>
        <p:spPr>
          <a:xfrm>
            <a:off x="543506" y="1758997"/>
            <a:ext cx="4652866" cy="904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Fiche QCM Calcul mental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AF60F-FB0C-40DD-BF4E-8105C0DB05B7}"/>
              </a:ext>
            </a:extLst>
          </p:cNvPr>
          <p:cNvSpPr/>
          <p:nvPr/>
        </p:nvSpPr>
        <p:spPr>
          <a:xfrm>
            <a:off x="5634134" y="1280984"/>
            <a:ext cx="5812971" cy="104036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Orthographe</a:t>
            </a:r>
          </a:p>
          <a:p>
            <a:pPr algn="ctr"/>
            <a:r>
              <a:rPr lang="fr-FR" i="1" dirty="0"/>
              <a:t>Diaporama Homonymes (S5)</a:t>
            </a:r>
          </a:p>
        </p:txBody>
      </p:sp>
      <p:sp>
        <p:nvSpPr>
          <p:cNvPr id="11" name="Vague 10">
            <a:extLst>
              <a:ext uri="{FF2B5EF4-FFF2-40B4-BE49-F238E27FC236}">
                <a16:creationId xmlns:a16="http://schemas.microsoft.com/office/drawing/2014/main" id="{60FB7F20-208A-4F5F-B8CD-188062A0B77C}"/>
              </a:ext>
            </a:extLst>
          </p:cNvPr>
          <p:cNvSpPr/>
          <p:nvPr/>
        </p:nvSpPr>
        <p:spPr>
          <a:xfrm>
            <a:off x="6096000" y="2741461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</a:t>
            </a:r>
          </a:p>
          <a:p>
            <a:pPr algn="ctr"/>
            <a:r>
              <a:rPr lang="fr-FR" dirty="0">
                <a:hlinkClick r:id="rId2"/>
              </a:rPr>
              <a:t>Je joue de la trompette</a:t>
            </a:r>
            <a:endParaRPr lang="fr-FR" dirty="0"/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A5AB55AD-73BD-45F8-AEAE-96C637D2135E}"/>
              </a:ext>
            </a:extLst>
          </p:cNvPr>
          <p:cNvSpPr/>
          <p:nvPr/>
        </p:nvSpPr>
        <p:spPr>
          <a:xfrm>
            <a:off x="5923384" y="4917852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Tu es un oiseau. Que ressens-tu quand tu voles?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675B65-C0E3-492F-AB24-4C311E96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4" y="2686209"/>
            <a:ext cx="4080005" cy="27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9 avril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0AEC0-D5C6-45B6-AEFF-B54E3317E8D7}"/>
              </a:ext>
            </a:extLst>
          </p:cNvPr>
          <p:cNvSpPr/>
          <p:nvPr/>
        </p:nvSpPr>
        <p:spPr>
          <a:xfrm>
            <a:off x="5956942" y="1482480"/>
            <a:ext cx="5088947" cy="1288713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pPr algn="ctr"/>
            <a:r>
              <a:rPr lang="fr-FR" i="1" dirty="0"/>
              <a:t>Diaporama hyperonymes (S5)</a:t>
            </a:r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1C007A4-4F56-4AD4-B372-68E379203B04}"/>
              </a:ext>
            </a:extLst>
          </p:cNvPr>
          <p:cNvSpPr/>
          <p:nvPr/>
        </p:nvSpPr>
        <p:spPr>
          <a:xfrm>
            <a:off x="6024465" y="3638760"/>
            <a:ext cx="5021424" cy="147606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Mon beau père, ma mère, mon père et moi </a:t>
            </a:r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84BC8EE7-CD68-4EE1-B9D3-FF9DA6E101FB}"/>
              </a:ext>
            </a:extLst>
          </p:cNvPr>
          <p:cNvSpPr/>
          <p:nvPr/>
        </p:nvSpPr>
        <p:spPr>
          <a:xfrm>
            <a:off x="929951" y="4092344"/>
            <a:ext cx="4177005" cy="807698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Décris la fleur de tes rêves.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F71E929-2B7A-4A6B-A595-1AE1C4D7FD26}"/>
              </a:ext>
            </a:extLst>
          </p:cNvPr>
          <p:cNvSpPr/>
          <p:nvPr/>
        </p:nvSpPr>
        <p:spPr>
          <a:xfrm>
            <a:off x="552836" y="1346329"/>
            <a:ext cx="4652866" cy="2003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Ecris les fractions décimales sous la forme de nombres décimaux</a:t>
            </a:r>
          </a:p>
          <a:p>
            <a:pPr algn="ctr"/>
            <a:r>
              <a:rPr lang="fr-FR" dirty="0"/>
              <a:t>Ex: 23/10 = 2,3</a:t>
            </a:r>
          </a:p>
          <a:p>
            <a:pPr algn="ctr"/>
            <a:r>
              <a:rPr lang="fr-FR" dirty="0"/>
              <a:t>56/10 =</a:t>
            </a:r>
          </a:p>
          <a:p>
            <a:pPr algn="ctr"/>
            <a:r>
              <a:rPr lang="fr-FR" dirty="0"/>
              <a:t>67/10=</a:t>
            </a:r>
          </a:p>
          <a:p>
            <a:pPr algn="ctr"/>
            <a:r>
              <a:rPr lang="fr-FR" dirty="0"/>
              <a:t>39/10=</a:t>
            </a:r>
          </a:p>
        </p:txBody>
      </p:sp>
    </p:spTree>
    <p:extLst>
      <p:ext uri="{BB962C8B-B14F-4D97-AF65-F5344CB8AC3E}">
        <p14:creationId xmlns:p14="http://schemas.microsoft.com/office/powerpoint/2010/main" val="402510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12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580B60B-F21F-4B67-AC04-3FD4289FE5BD}"/>
              </a:ext>
            </a:extLst>
          </p:cNvPr>
          <p:cNvSpPr/>
          <p:nvPr/>
        </p:nvSpPr>
        <p:spPr>
          <a:xfrm>
            <a:off x="878560" y="877079"/>
            <a:ext cx="4179128" cy="133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Compare les décimaux suivants: </a:t>
            </a:r>
          </a:p>
          <a:p>
            <a:pPr algn="ctr"/>
            <a:r>
              <a:rPr lang="fr-FR" dirty="0"/>
              <a:t>3,1 ; 5,6 ; 9,6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FEB4C-B313-40B0-8D0F-B60C9C6616A1}"/>
              </a:ext>
            </a:extLst>
          </p:cNvPr>
          <p:cNvSpPr/>
          <p:nvPr/>
        </p:nvSpPr>
        <p:spPr>
          <a:xfrm>
            <a:off x="6481876" y="1239079"/>
            <a:ext cx="5082727" cy="188805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</a:t>
            </a:r>
          </a:p>
          <a:p>
            <a:pPr algn="ctr"/>
            <a:r>
              <a:rPr lang="fr-FR" i="1" dirty="0"/>
              <a:t>Classe ces mots dans l’ordre alphabétique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Indice – Indemne – Indien – Indécis – Indifférent - Index </a:t>
            </a:r>
          </a:p>
        </p:txBody>
      </p:sp>
      <p:sp>
        <p:nvSpPr>
          <p:cNvPr id="10" name="Vague 9">
            <a:extLst>
              <a:ext uri="{FF2B5EF4-FFF2-40B4-BE49-F238E27FC236}">
                <a16:creationId xmlns:a16="http://schemas.microsoft.com/office/drawing/2014/main" id="{E99DB84C-3DE9-44F0-BC87-8E2B9A7B05BF}"/>
              </a:ext>
            </a:extLst>
          </p:cNvPr>
          <p:cNvSpPr/>
          <p:nvPr/>
        </p:nvSpPr>
        <p:spPr>
          <a:xfrm>
            <a:off x="6652725" y="3927904"/>
            <a:ext cx="4741031" cy="1691017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Internet et pas net… 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6B52548-362E-45FE-A398-896DB9883285}"/>
              </a:ext>
            </a:extLst>
          </p:cNvPr>
          <p:cNvSpPr/>
          <p:nvPr/>
        </p:nvSpPr>
        <p:spPr>
          <a:xfrm>
            <a:off x="573266" y="2388637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08A27A-3E37-4C87-921A-9EEE3A31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0" y="3159088"/>
            <a:ext cx="5606829" cy="32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13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CE6974A-5B86-49FE-84E0-CBD438CEC54D}"/>
              </a:ext>
            </a:extLst>
          </p:cNvPr>
          <p:cNvSpPr/>
          <p:nvPr/>
        </p:nvSpPr>
        <p:spPr>
          <a:xfrm>
            <a:off x="1438276" y="895715"/>
            <a:ext cx="3376320" cy="1617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Additionne:</a:t>
            </a:r>
          </a:p>
          <a:p>
            <a:pPr algn="ctr"/>
            <a:r>
              <a:rPr lang="fr-FR" sz="1600" dirty="0"/>
              <a:t>6,6 + 13</a:t>
            </a:r>
          </a:p>
          <a:p>
            <a:pPr algn="ctr"/>
            <a:r>
              <a:rPr lang="fr-FR" sz="1600" dirty="0"/>
              <a:t>7,4 + 9</a:t>
            </a:r>
          </a:p>
          <a:p>
            <a:pPr algn="ctr"/>
            <a:r>
              <a:rPr lang="fr-FR" sz="1600" dirty="0"/>
              <a:t>8,6 + 15</a:t>
            </a:r>
          </a:p>
          <a:p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6FE5A-C657-41E1-871E-406E6CEF9B9A}"/>
              </a:ext>
            </a:extLst>
          </p:cNvPr>
          <p:cNvSpPr/>
          <p:nvPr/>
        </p:nvSpPr>
        <p:spPr>
          <a:xfrm>
            <a:off x="504536" y="2700270"/>
            <a:ext cx="4909782" cy="193331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</a:t>
            </a:r>
          </a:p>
          <a:p>
            <a:r>
              <a:rPr lang="fr-FR" i="1" dirty="0"/>
              <a:t>Pour chaque mot, trouve deux ou trois mots du même champs sémantique: </a:t>
            </a:r>
          </a:p>
          <a:p>
            <a:pPr algn="ctr"/>
            <a:r>
              <a:rPr lang="fr-FR" dirty="0"/>
              <a:t>Ferme</a:t>
            </a:r>
          </a:p>
          <a:p>
            <a:pPr algn="ctr"/>
            <a:r>
              <a:rPr lang="fr-FR" dirty="0"/>
              <a:t>Chirurgien </a:t>
            </a:r>
          </a:p>
          <a:p>
            <a:pPr algn="ctr"/>
            <a:r>
              <a:rPr lang="fr-FR" dirty="0"/>
              <a:t>Voiture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4409088B-E5AB-48EC-BFC1-3B5755235849}"/>
              </a:ext>
            </a:extLst>
          </p:cNvPr>
          <p:cNvSpPr/>
          <p:nvPr/>
        </p:nvSpPr>
        <p:spPr>
          <a:xfrm>
            <a:off x="1120354" y="4717202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Little Red Riding Hood </a:t>
            </a:r>
          </a:p>
          <a:p>
            <a:pPr algn="ctr"/>
            <a:r>
              <a:rPr lang="fr-FR" sz="1400" dirty="0">
                <a:hlinkClick r:id="rId2"/>
              </a:rPr>
              <a:t>Where are </a:t>
            </a:r>
            <a:r>
              <a:rPr lang="fr-FR" sz="1400" dirty="0" err="1">
                <a:hlinkClick r:id="rId2"/>
              </a:rPr>
              <a:t>you</a:t>
            </a:r>
            <a:r>
              <a:rPr lang="fr-FR" sz="1400" dirty="0">
                <a:hlinkClick r:id="rId2"/>
              </a:rPr>
              <a:t>? 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2BA8AB37-5FCB-4F59-A56B-A2DCF1AE1ABB}"/>
              </a:ext>
            </a:extLst>
          </p:cNvPr>
          <p:cNvSpPr/>
          <p:nvPr/>
        </p:nvSpPr>
        <p:spPr>
          <a:xfrm>
            <a:off x="6635812" y="1184055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Invente une histoire en t’inspirant de l’image suivante.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EB3D6D-3939-47A8-A02E-CDCB8FD9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38" y="2152723"/>
            <a:ext cx="5275462" cy="36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15 avril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40EE128-B043-494B-8BE9-EF412E46154A}"/>
              </a:ext>
            </a:extLst>
          </p:cNvPr>
          <p:cNvSpPr/>
          <p:nvPr/>
        </p:nvSpPr>
        <p:spPr>
          <a:xfrm>
            <a:off x="6453734" y="1460880"/>
            <a:ext cx="5085183" cy="97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Découverte du jeu « Jeu dépasse pas 1 »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9093AFE3-72F4-401D-9B51-76D02CAC6B85}"/>
              </a:ext>
            </a:extLst>
          </p:cNvPr>
          <p:cNvSpPr/>
          <p:nvPr/>
        </p:nvSpPr>
        <p:spPr>
          <a:xfrm>
            <a:off x="1319144" y="3551349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visuels </a:t>
            </a:r>
          </a:p>
          <a:p>
            <a:pPr algn="ctr"/>
            <a:r>
              <a:rPr lang="fr-FR" dirty="0">
                <a:hlinkClick r:id="rId2"/>
              </a:rPr>
              <a:t>Je joue du trombone 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7651D586-5866-4EA9-9705-76894B75DA2D}"/>
              </a:ext>
            </a:extLst>
          </p:cNvPr>
          <p:cNvSpPr/>
          <p:nvPr/>
        </p:nvSpPr>
        <p:spPr>
          <a:xfrm>
            <a:off x="653083" y="170257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6E570-C465-4E67-BA23-CDAFCAE12207}"/>
              </a:ext>
            </a:extLst>
          </p:cNvPr>
          <p:cNvSpPr/>
          <p:nvPr/>
        </p:nvSpPr>
        <p:spPr>
          <a:xfrm>
            <a:off x="6453734" y="3463806"/>
            <a:ext cx="4909782" cy="193331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7B14F9-9514-4E35-9CED-9740B25FAF94}"/>
              </a:ext>
            </a:extLst>
          </p:cNvPr>
          <p:cNvSpPr txBox="1"/>
          <p:nvPr/>
        </p:nvSpPr>
        <p:spPr>
          <a:xfrm>
            <a:off x="6699180" y="3553300"/>
            <a:ext cx="45942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Conjugue les phrases au temps indiqué:</a:t>
            </a:r>
          </a:p>
          <a:p>
            <a:r>
              <a:rPr lang="fr-FR" dirty="0">
                <a:solidFill>
                  <a:schemeClr val="bg1"/>
                </a:solidFill>
              </a:rPr>
              <a:t>Les deux chats regardent le poisson qui tourne dans son bocal. </a:t>
            </a:r>
            <a:r>
              <a:rPr lang="fr-FR" i="1" dirty="0">
                <a:solidFill>
                  <a:schemeClr val="bg1"/>
                </a:solidFill>
              </a:rPr>
              <a:t>(Imparfait)</a:t>
            </a:r>
          </a:p>
          <a:p>
            <a:r>
              <a:rPr lang="fr-FR" dirty="0">
                <a:solidFill>
                  <a:schemeClr val="bg1"/>
                </a:solidFill>
              </a:rPr>
              <a:t>Vous arrivez toujours à me faire rire, même quand je suis triste</a:t>
            </a:r>
            <a:r>
              <a:rPr lang="fr-FR" i="1" dirty="0">
                <a:solidFill>
                  <a:schemeClr val="bg1"/>
                </a:solidFill>
              </a:rPr>
              <a:t>. (Imparfait) </a:t>
            </a:r>
          </a:p>
        </p:txBody>
      </p:sp>
    </p:spTree>
    <p:extLst>
      <p:ext uri="{BB962C8B-B14F-4D97-AF65-F5344CB8AC3E}">
        <p14:creationId xmlns:p14="http://schemas.microsoft.com/office/powerpoint/2010/main" val="415382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16 avril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732DAD-F616-4B06-9719-6A345D8D7EFE}"/>
              </a:ext>
            </a:extLst>
          </p:cNvPr>
          <p:cNvSpPr/>
          <p:nvPr/>
        </p:nvSpPr>
        <p:spPr>
          <a:xfrm>
            <a:off x="497632" y="2518457"/>
            <a:ext cx="4149013" cy="910543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1E8F5C2B-2EF2-49D0-A2C5-50A47478D2E1}"/>
              </a:ext>
            </a:extLst>
          </p:cNvPr>
          <p:cNvSpPr/>
          <p:nvPr/>
        </p:nvSpPr>
        <p:spPr>
          <a:xfrm>
            <a:off x="6262047" y="1551677"/>
            <a:ext cx="4946779" cy="1933559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J’en peux plus des conspirationnistes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98106D48-0749-4A12-95F3-B4DC01EAD018}"/>
              </a:ext>
            </a:extLst>
          </p:cNvPr>
          <p:cNvSpPr/>
          <p:nvPr/>
        </p:nvSpPr>
        <p:spPr>
          <a:xfrm>
            <a:off x="6340578" y="4265960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8FCB9C8-5BF7-4DA4-B8C0-55738A233467}"/>
              </a:ext>
            </a:extLst>
          </p:cNvPr>
          <p:cNvSpPr/>
          <p:nvPr/>
        </p:nvSpPr>
        <p:spPr>
          <a:xfrm>
            <a:off x="1026369" y="1227127"/>
            <a:ext cx="3303036" cy="97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Dictée de grands nombres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B71A9B-ECFC-4506-89D7-53CF4695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0" y="3261376"/>
            <a:ext cx="4759797" cy="6710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92B1A6-4F6C-470A-94ED-E6174CC19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2" y="3932388"/>
            <a:ext cx="5032692" cy="20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19 avril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F331C6FF-55BF-4166-956E-1DDDF7ABDF8C}"/>
              </a:ext>
            </a:extLst>
          </p:cNvPr>
          <p:cNvSpPr/>
          <p:nvPr/>
        </p:nvSpPr>
        <p:spPr>
          <a:xfrm>
            <a:off x="6407651" y="1237721"/>
            <a:ext cx="4744616" cy="2306784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Des apparences trompeuses</a:t>
            </a:r>
            <a:endParaRPr lang="fr-FR" dirty="0"/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ED946C9B-8FB2-4C56-BCCE-59D03AA143A1}"/>
              </a:ext>
            </a:extLst>
          </p:cNvPr>
          <p:cNvSpPr/>
          <p:nvPr/>
        </p:nvSpPr>
        <p:spPr>
          <a:xfrm>
            <a:off x="6362552" y="4380254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A69879-BA69-407B-A17A-D5E80392B358}"/>
              </a:ext>
            </a:extLst>
          </p:cNvPr>
          <p:cNvSpPr/>
          <p:nvPr/>
        </p:nvSpPr>
        <p:spPr>
          <a:xfrm>
            <a:off x="1039733" y="1103956"/>
            <a:ext cx="3401640" cy="97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 err="1"/>
              <a:t>Chronomaths</a:t>
            </a:r>
            <a:r>
              <a:rPr lang="fr-FR" dirty="0"/>
              <a:t> 8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4DD20-DE46-451D-9433-E1C7802B44AC}"/>
              </a:ext>
            </a:extLst>
          </p:cNvPr>
          <p:cNvSpPr/>
          <p:nvPr/>
        </p:nvSpPr>
        <p:spPr>
          <a:xfrm>
            <a:off x="541858" y="3113833"/>
            <a:ext cx="5000526" cy="230678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D328A8-28A5-4966-A41F-3E33581AFBA0}"/>
              </a:ext>
            </a:extLst>
          </p:cNvPr>
          <p:cNvSpPr txBox="1"/>
          <p:nvPr/>
        </p:nvSpPr>
        <p:spPr>
          <a:xfrm>
            <a:off x="541858" y="3113833"/>
            <a:ext cx="45942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Conjugue les phrases au temps indiqué: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Tu changes la roue de la voiture car le pneu est à plat. </a:t>
            </a:r>
            <a:r>
              <a:rPr lang="fr-FR" i="1" dirty="0">
                <a:solidFill>
                  <a:schemeClr val="bg1"/>
                </a:solidFill>
              </a:rPr>
              <a:t>(Passé composé / Imparfait)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Je rangerai mes photos dans cet album puis je le décorerai avec des messages de mes amis. </a:t>
            </a:r>
            <a:r>
              <a:rPr lang="fr-FR" i="1" dirty="0">
                <a:solidFill>
                  <a:schemeClr val="bg1"/>
                </a:solidFill>
              </a:rPr>
              <a:t>(Passé composé) </a:t>
            </a:r>
          </a:p>
        </p:txBody>
      </p:sp>
    </p:spTree>
    <p:extLst>
      <p:ext uri="{BB962C8B-B14F-4D97-AF65-F5344CB8AC3E}">
        <p14:creationId xmlns:p14="http://schemas.microsoft.com/office/powerpoint/2010/main" val="3824564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20 avril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090E8C1C-3F76-41D8-9C9A-B3D035F23901}"/>
              </a:ext>
            </a:extLst>
          </p:cNvPr>
          <p:cNvSpPr/>
          <p:nvPr/>
        </p:nvSpPr>
        <p:spPr>
          <a:xfrm>
            <a:off x="716124" y="1370201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The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hungry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caterpillar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hlinkClick r:id="rId2"/>
              </a:rPr>
              <a:t>What </a:t>
            </a:r>
            <a:r>
              <a:rPr lang="fr-FR" sz="1400" b="1" dirty="0" err="1">
                <a:solidFill>
                  <a:schemeClr val="bg1"/>
                </a:solidFill>
                <a:hlinkClick r:id="rId2"/>
              </a:rPr>
              <a:t>day</a:t>
            </a:r>
            <a:r>
              <a:rPr lang="fr-FR" sz="1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hlinkClick r:id="rId2"/>
              </a:rPr>
              <a:t>is</a:t>
            </a:r>
            <a:r>
              <a:rPr lang="fr-FR" sz="1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hlinkClick r:id="rId2"/>
              </a:rPr>
              <a:t>it</a:t>
            </a:r>
            <a:r>
              <a:rPr lang="fr-FR" sz="1400" b="1" dirty="0">
                <a:solidFill>
                  <a:schemeClr val="bg1"/>
                </a:solidFill>
                <a:hlinkClick r:id="rId2"/>
              </a:rPr>
              <a:t>?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D35223AF-A55D-4792-B1B3-50778529142E}"/>
              </a:ext>
            </a:extLst>
          </p:cNvPr>
          <p:cNvSpPr/>
          <p:nvPr/>
        </p:nvSpPr>
        <p:spPr>
          <a:xfrm>
            <a:off x="790769" y="4126380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D5D9F8-B7F1-4C40-B03F-1898D62F9109}"/>
              </a:ext>
            </a:extLst>
          </p:cNvPr>
          <p:cNvSpPr/>
          <p:nvPr/>
        </p:nvSpPr>
        <p:spPr>
          <a:xfrm>
            <a:off x="6269262" y="3834396"/>
            <a:ext cx="4836368" cy="133234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r>
              <a:rPr lang="fr-FR" i="1" dirty="0"/>
              <a:t>Remplace tresse par couettes: </a:t>
            </a:r>
          </a:p>
          <a:p>
            <a:r>
              <a:rPr lang="fr-FR" dirty="0"/>
              <a:t>Ce matin, la tresse de Manon est attachée par un élastique rouge.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B2479AC-D37E-40C3-909F-C78B84DA4163}"/>
              </a:ext>
            </a:extLst>
          </p:cNvPr>
          <p:cNvSpPr/>
          <p:nvPr/>
        </p:nvSpPr>
        <p:spPr>
          <a:xfrm>
            <a:off x="6827718" y="1129004"/>
            <a:ext cx="2549547" cy="1436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</a:t>
            </a:r>
          </a:p>
          <a:p>
            <a:pPr algn="ctr"/>
            <a:r>
              <a:rPr lang="fr-FR" dirty="0"/>
              <a:t>Multiplie 24 X11</a:t>
            </a:r>
          </a:p>
          <a:p>
            <a:pPr algn="ctr"/>
            <a:r>
              <a:rPr lang="fr-FR" dirty="0"/>
              <a:t>                36 X 11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2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22 avril 2021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E4511AD4-C375-45B0-9B1C-72DC03892788}"/>
              </a:ext>
            </a:extLst>
          </p:cNvPr>
          <p:cNvSpPr/>
          <p:nvPr/>
        </p:nvSpPr>
        <p:spPr>
          <a:xfrm>
            <a:off x="1256648" y="4422181"/>
            <a:ext cx="4249192" cy="127770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Je joue des timbales </a:t>
            </a:r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924826B8-2173-4E47-8774-0CD4B586C5FE}"/>
              </a:ext>
            </a:extLst>
          </p:cNvPr>
          <p:cNvSpPr/>
          <p:nvPr/>
        </p:nvSpPr>
        <p:spPr>
          <a:xfrm>
            <a:off x="6282906" y="4422181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389A36-9CCF-4AF7-9F14-F3232C9C0D76}"/>
              </a:ext>
            </a:extLst>
          </p:cNvPr>
          <p:cNvSpPr/>
          <p:nvPr/>
        </p:nvSpPr>
        <p:spPr>
          <a:xfrm>
            <a:off x="6096000" y="1109156"/>
            <a:ext cx="4836368" cy="80480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E0E598E-C061-4F79-AD38-CC19EC55F276}"/>
              </a:ext>
            </a:extLst>
          </p:cNvPr>
          <p:cNvSpPr/>
          <p:nvPr/>
        </p:nvSpPr>
        <p:spPr>
          <a:xfrm>
            <a:off x="993519" y="884090"/>
            <a:ext cx="3737102" cy="963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3D2F65-485D-43DD-87EE-A7C62333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92" y="1365776"/>
            <a:ext cx="3497755" cy="29406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A19A41-70A2-464D-ABFC-5AACBE5DD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396" y="1821880"/>
            <a:ext cx="4995576" cy="17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188098" y="278468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23 avril 2021</a:t>
            </a:r>
          </a:p>
        </p:txBody>
      </p:sp>
      <p:sp>
        <p:nvSpPr>
          <p:cNvPr id="4" name="Vague 3">
            <a:extLst>
              <a:ext uri="{FF2B5EF4-FFF2-40B4-BE49-F238E27FC236}">
                <a16:creationId xmlns:a16="http://schemas.microsoft.com/office/drawing/2014/main" id="{9156DC8B-9651-4F09-9722-1A333655603C}"/>
              </a:ext>
            </a:extLst>
          </p:cNvPr>
          <p:cNvSpPr/>
          <p:nvPr/>
        </p:nvSpPr>
        <p:spPr>
          <a:xfrm>
            <a:off x="6463002" y="4145335"/>
            <a:ext cx="4696408" cy="1905567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</a:t>
            </a:r>
          </a:p>
          <a:p>
            <a:pPr algn="ctr"/>
            <a:r>
              <a:rPr lang="fr-FR" dirty="0">
                <a:hlinkClick r:id="rId2"/>
              </a:rPr>
              <a:t>Je </a:t>
            </a:r>
            <a:r>
              <a:rPr lang="fr-FR" dirty="0" err="1">
                <a:hlinkClick r:id="rId2"/>
              </a:rPr>
              <a:t>détoxe</a:t>
            </a:r>
            <a:r>
              <a:rPr lang="fr-FR" dirty="0">
                <a:hlinkClick r:id="rId2"/>
              </a:rPr>
              <a:t> mes parents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2165BF7B-A3D1-485F-BA3F-0362970D37DD}"/>
              </a:ext>
            </a:extLst>
          </p:cNvPr>
          <p:cNvSpPr/>
          <p:nvPr/>
        </p:nvSpPr>
        <p:spPr>
          <a:xfrm>
            <a:off x="676469" y="501053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Comment imagines-tu les vacances à venir?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6A50B-067F-45DB-9B3A-0278479AB37A}"/>
              </a:ext>
            </a:extLst>
          </p:cNvPr>
          <p:cNvSpPr/>
          <p:nvPr/>
        </p:nvSpPr>
        <p:spPr>
          <a:xfrm>
            <a:off x="6506158" y="1335664"/>
            <a:ext cx="4836368" cy="81970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A2F02A-9454-41A8-923B-F269652B9F65}"/>
              </a:ext>
            </a:extLst>
          </p:cNvPr>
          <p:cNvSpPr/>
          <p:nvPr/>
        </p:nvSpPr>
        <p:spPr>
          <a:xfrm>
            <a:off x="993519" y="884090"/>
            <a:ext cx="3737102" cy="963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9D7576-4E11-45ED-BB91-B3C4D2BC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92" y="1365776"/>
            <a:ext cx="3497755" cy="29406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50B393-3266-45CD-A927-9ECA86D3B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02" y="1981838"/>
            <a:ext cx="4985657" cy="17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9 mars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ABC5423-2FF2-48C1-A271-08111FAA3CBC}"/>
              </a:ext>
            </a:extLst>
          </p:cNvPr>
          <p:cNvSpPr/>
          <p:nvPr/>
        </p:nvSpPr>
        <p:spPr>
          <a:xfrm>
            <a:off x="605924" y="4857498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The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wizard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of Oz</a:t>
            </a:r>
          </a:p>
          <a:p>
            <a:pPr algn="ctr"/>
            <a:r>
              <a:rPr lang="fr-FR" sz="1400" dirty="0">
                <a:hlinkClick r:id="rId2"/>
              </a:rPr>
              <a:t>Nice to </a:t>
            </a:r>
            <a:r>
              <a:rPr lang="fr-FR" sz="1400" dirty="0" err="1">
                <a:hlinkClick r:id="rId2"/>
              </a:rPr>
              <a:t>meet</a:t>
            </a:r>
            <a:r>
              <a:rPr lang="fr-FR" sz="1400" dirty="0">
                <a:hlinkClick r:id="rId2"/>
              </a:rPr>
              <a:t> </a:t>
            </a:r>
            <a:r>
              <a:rPr lang="fr-FR" sz="1400" dirty="0" err="1">
                <a:hlinkClick r:id="rId2"/>
              </a:rPr>
              <a:t>you</a:t>
            </a:r>
            <a:r>
              <a:rPr lang="fr-FR" sz="1400" dirty="0">
                <a:hlinkClick r:id="rId2"/>
              </a:rPr>
              <a:t> </a:t>
            </a:r>
            <a:endParaRPr lang="fr-FR" sz="1400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4052C5C2-639E-4B57-9B92-8DEB15143E2D}"/>
              </a:ext>
            </a:extLst>
          </p:cNvPr>
          <p:cNvSpPr/>
          <p:nvPr/>
        </p:nvSpPr>
        <p:spPr>
          <a:xfrm>
            <a:off x="6096000" y="5120638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Raconte le moment où tu as été le plus heureux dans ta vie.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6429BE7-176E-4F44-A76E-C962F42658D4}"/>
              </a:ext>
            </a:extLst>
          </p:cNvPr>
          <p:cNvSpPr/>
          <p:nvPr/>
        </p:nvSpPr>
        <p:spPr>
          <a:xfrm>
            <a:off x="741939" y="1122363"/>
            <a:ext cx="3977505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7EE659-BE03-4559-B751-D90325F60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39" y="1634755"/>
            <a:ext cx="3977505" cy="2851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60B10E-38E8-4487-83C4-9F5603A14945}"/>
              </a:ext>
            </a:extLst>
          </p:cNvPr>
          <p:cNvSpPr/>
          <p:nvPr/>
        </p:nvSpPr>
        <p:spPr>
          <a:xfrm>
            <a:off x="6629749" y="1041067"/>
            <a:ext cx="4895501" cy="72548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E15C97-795D-4D41-8C7F-388E2B149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384" y="1634755"/>
            <a:ext cx="5907992" cy="29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11 mars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276ED-4F81-4E70-ACEB-E6BD395C9B64}"/>
              </a:ext>
            </a:extLst>
          </p:cNvPr>
          <p:cNvSpPr/>
          <p:nvPr/>
        </p:nvSpPr>
        <p:spPr>
          <a:xfrm>
            <a:off x="6400219" y="1293812"/>
            <a:ext cx="4789715" cy="1803951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Ecriture</a:t>
            </a:r>
          </a:p>
          <a:p>
            <a:pPr algn="ctr"/>
            <a:r>
              <a:rPr lang="fr-FR" i="1" dirty="0"/>
              <a:t>Technique de copie</a:t>
            </a:r>
          </a:p>
          <a:p>
            <a:r>
              <a:rPr lang="fr-FR" dirty="0"/>
              <a:t>Enoncé du mot difficile</a:t>
            </a:r>
          </a:p>
          <a:p>
            <a:r>
              <a:rPr lang="fr-FR" dirty="0"/>
              <a:t>Affichage 20 secondes</a:t>
            </a:r>
          </a:p>
          <a:p>
            <a:r>
              <a:rPr lang="fr-FR" dirty="0"/>
              <a:t>Cacher l’énoncé</a:t>
            </a:r>
          </a:p>
          <a:p>
            <a:r>
              <a:rPr lang="fr-FR" dirty="0"/>
              <a:t>Attendre 10 secondes puis copier le mot 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EFEDB375-CBE0-4014-9DD5-7118E5A733DB}"/>
              </a:ext>
            </a:extLst>
          </p:cNvPr>
          <p:cNvSpPr/>
          <p:nvPr/>
        </p:nvSpPr>
        <p:spPr>
          <a:xfrm>
            <a:off x="925348" y="4625761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Je joue des percussions </a:t>
            </a:r>
            <a:endParaRPr lang="fr-FR" dirty="0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0C811901-033B-4385-B570-05D4D29B1335}"/>
              </a:ext>
            </a:extLst>
          </p:cNvPr>
          <p:cNvSpPr/>
          <p:nvPr/>
        </p:nvSpPr>
        <p:spPr>
          <a:xfrm>
            <a:off x="6400219" y="410557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Raconte ce que ton père ou ce que ta mère t’a dit ce matin avant d’aller à l’école.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ED9428-94C4-43C5-80A4-F3375347F522}"/>
              </a:ext>
            </a:extLst>
          </p:cNvPr>
          <p:cNvSpPr/>
          <p:nvPr/>
        </p:nvSpPr>
        <p:spPr>
          <a:xfrm>
            <a:off x="1278291" y="1122363"/>
            <a:ext cx="3350859" cy="65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77BFC5-1CB6-464C-B5C6-74D85F729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66" y="1660031"/>
            <a:ext cx="4091995" cy="2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12 mars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7C41F-A992-4E4E-8704-CADD23594511}"/>
              </a:ext>
            </a:extLst>
          </p:cNvPr>
          <p:cNvSpPr/>
          <p:nvPr/>
        </p:nvSpPr>
        <p:spPr>
          <a:xfrm>
            <a:off x="6242182" y="1320947"/>
            <a:ext cx="4971659" cy="170199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Conjuguer </a:t>
            </a:r>
          </a:p>
          <a:p>
            <a:r>
              <a:rPr lang="fr-FR" i="1" dirty="0"/>
              <a:t>Conjugue les phrases suivantes à l’imparfait:</a:t>
            </a:r>
          </a:p>
          <a:p>
            <a:r>
              <a:rPr lang="fr-FR" dirty="0"/>
              <a:t>Les élèves réussissent.</a:t>
            </a:r>
          </a:p>
          <a:p>
            <a:r>
              <a:rPr lang="fr-FR" dirty="0"/>
              <a:t>La maîtresse les félicite. </a:t>
            </a:r>
          </a:p>
          <a:p>
            <a:r>
              <a:rPr lang="fr-FR" dirty="0"/>
              <a:t>Tous les élèves s’entraînent. </a:t>
            </a:r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FC7655C7-0240-4DF1-AEF9-466C9AF0E563}"/>
              </a:ext>
            </a:extLst>
          </p:cNvPr>
          <p:cNvSpPr/>
          <p:nvPr/>
        </p:nvSpPr>
        <p:spPr>
          <a:xfrm>
            <a:off x="6567654" y="3749405"/>
            <a:ext cx="4096140" cy="1701993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J’en ai marre des cyberharceleurs 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0F9CF139-1561-47A1-A99B-59E669D03F13}"/>
              </a:ext>
            </a:extLst>
          </p:cNvPr>
          <p:cNvSpPr/>
          <p:nvPr/>
        </p:nvSpPr>
        <p:spPr>
          <a:xfrm>
            <a:off x="834633" y="4194724"/>
            <a:ext cx="4789714" cy="81135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Raconte un moment où tu as été triste.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994C9BB-D2EE-480A-9F4C-8D7D76A58F41}"/>
              </a:ext>
            </a:extLst>
          </p:cNvPr>
          <p:cNvSpPr/>
          <p:nvPr/>
        </p:nvSpPr>
        <p:spPr>
          <a:xfrm>
            <a:off x="1278291" y="1122363"/>
            <a:ext cx="3350859" cy="144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Donne le triple des nombres suivants: </a:t>
            </a:r>
          </a:p>
          <a:p>
            <a:pPr algn="ctr"/>
            <a:r>
              <a:rPr lang="fr-FR" dirty="0"/>
              <a:t>15 – 25 – 50 - 150</a:t>
            </a:r>
          </a:p>
        </p:txBody>
      </p:sp>
    </p:spTree>
    <p:extLst>
      <p:ext uri="{BB962C8B-B14F-4D97-AF65-F5344CB8AC3E}">
        <p14:creationId xmlns:p14="http://schemas.microsoft.com/office/powerpoint/2010/main" val="196669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15 mars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A9112-727D-46C9-9DDE-B84FA540E731}"/>
              </a:ext>
            </a:extLst>
          </p:cNvPr>
          <p:cNvSpPr/>
          <p:nvPr/>
        </p:nvSpPr>
        <p:spPr>
          <a:xfrm>
            <a:off x="6260842" y="1712747"/>
            <a:ext cx="5079170" cy="1468150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</a:t>
            </a:r>
          </a:p>
          <a:p>
            <a:r>
              <a:rPr lang="fr-FR" i="1" dirty="0"/>
              <a:t>Classe dans l’ordre alphabétique:</a:t>
            </a:r>
          </a:p>
          <a:p>
            <a:r>
              <a:rPr lang="fr-FR" i="1" dirty="0"/>
              <a:t>Terrain – terrier – terrienne – territoire – terreau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5EAF222B-1390-4144-9B63-72C68450545D}"/>
              </a:ext>
            </a:extLst>
          </p:cNvPr>
          <p:cNvSpPr/>
          <p:nvPr/>
        </p:nvSpPr>
        <p:spPr>
          <a:xfrm>
            <a:off x="6748922" y="4348602"/>
            <a:ext cx="4398050" cy="1645911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Stop au silence!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26F506E3-C05A-40E8-94E0-3F346CEABB32}"/>
              </a:ext>
            </a:extLst>
          </p:cNvPr>
          <p:cNvSpPr/>
          <p:nvPr/>
        </p:nvSpPr>
        <p:spPr>
          <a:xfrm>
            <a:off x="796593" y="461552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Décris la maîtresse et son caractère.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08D8F0-C08E-4F20-8684-E78D1D1A9519}"/>
              </a:ext>
            </a:extLst>
          </p:cNvPr>
          <p:cNvSpPr/>
          <p:nvPr/>
        </p:nvSpPr>
        <p:spPr>
          <a:xfrm>
            <a:off x="1645298" y="1712747"/>
            <a:ext cx="2964025" cy="1805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lvl="1" algn="ctr"/>
            <a:r>
              <a:rPr lang="fr-FR" dirty="0"/>
              <a:t>Additionne :</a:t>
            </a:r>
          </a:p>
          <a:p>
            <a:pPr lvl="1" algn="ctr"/>
            <a:r>
              <a:rPr lang="fr-FR" dirty="0"/>
              <a:t>5 + 3,1</a:t>
            </a:r>
          </a:p>
          <a:p>
            <a:pPr lvl="1" algn="ctr"/>
            <a:r>
              <a:rPr lang="fr-FR" dirty="0"/>
              <a:t>8 + 5,5</a:t>
            </a:r>
          </a:p>
          <a:p>
            <a:pPr lvl="1" algn="ctr"/>
            <a:r>
              <a:rPr lang="fr-FR" dirty="0"/>
              <a:t>12 + 2,3</a:t>
            </a:r>
          </a:p>
          <a:p>
            <a:pPr lvl="1" algn="ctr"/>
            <a:r>
              <a:rPr lang="fr-FR" dirty="0"/>
              <a:t>6 + 8,9</a:t>
            </a:r>
          </a:p>
        </p:txBody>
      </p:sp>
    </p:spTree>
    <p:extLst>
      <p:ext uri="{BB962C8B-B14F-4D97-AF65-F5344CB8AC3E}">
        <p14:creationId xmlns:p14="http://schemas.microsoft.com/office/powerpoint/2010/main" val="23787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16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CCE5DC9-63AC-4512-9D76-32396D19A38A}"/>
              </a:ext>
            </a:extLst>
          </p:cNvPr>
          <p:cNvSpPr/>
          <p:nvPr/>
        </p:nvSpPr>
        <p:spPr>
          <a:xfrm>
            <a:off x="681834" y="1530020"/>
            <a:ext cx="3990363" cy="2664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dirty="0"/>
              <a:t>Effectue les conversions de durée suivantes:</a:t>
            </a:r>
          </a:p>
          <a:p>
            <a:endParaRPr lang="fr-FR" dirty="0"/>
          </a:p>
          <a:p>
            <a:r>
              <a:rPr lang="fr-FR" dirty="0"/>
              <a:t>75 minutes en heures et minutes</a:t>
            </a:r>
          </a:p>
          <a:p>
            <a:r>
              <a:rPr lang="fr-FR" dirty="0"/>
              <a:t>90 minutes en heures et minutes</a:t>
            </a:r>
          </a:p>
          <a:p>
            <a:r>
              <a:rPr lang="fr-FR" dirty="0"/>
              <a:t>84 secondes en minutes et secondes</a:t>
            </a:r>
          </a:p>
          <a:p>
            <a:r>
              <a:rPr lang="fr-FR" dirty="0"/>
              <a:t>120 secondes en minutes et secondes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DEAE3-D746-4C9F-990E-B5FC5A89212F}"/>
              </a:ext>
            </a:extLst>
          </p:cNvPr>
          <p:cNvSpPr/>
          <p:nvPr/>
        </p:nvSpPr>
        <p:spPr>
          <a:xfrm>
            <a:off x="6427461" y="764734"/>
            <a:ext cx="4217437" cy="91892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B38AE9C2-636E-4C5E-8AA3-0E9C52D953E9}"/>
              </a:ext>
            </a:extLst>
          </p:cNvPr>
          <p:cNvSpPr/>
          <p:nvPr/>
        </p:nvSpPr>
        <p:spPr>
          <a:xfrm>
            <a:off x="6427461" y="3891157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The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tortoise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and the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hare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fr-FR" sz="1400" dirty="0">
                <a:hlinkClick r:id="rId2"/>
              </a:rPr>
              <a:t>Good </a:t>
            </a:r>
            <a:r>
              <a:rPr lang="fr-FR" sz="1400" dirty="0" err="1">
                <a:hlinkClick r:id="rId2"/>
              </a:rPr>
              <a:t>morning</a:t>
            </a:r>
            <a:r>
              <a:rPr lang="fr-FR" sz="1400" dirty="0">
                <a:hlinkClick r:id="rId2"/>
              </a:rPr>
              <a:t> 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451792F1-3968-4BD4-84B6-E9576BE63EC6}"/>
              </a:ext>
            </a:extLst>
          </p:cNvPr>
          <p:cNvSpPr/>
          <p:nvPr/>
        </p:nvSpPr>
        <p:spPr>
          <a:xfrm>
            <a:off x="636290" y="4607071"/>
            <a:ext cx="4012163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Tu fais du vélo mais la roue crève, que fais-tu?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64479D-EF19-4028-94D4-31C2931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51" y="1530020"/>
            <a:ext cx="6714087" cy="2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18 mars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8354EF6-0F3C-4A76-9F09-6EB63A82ECD2}"/>
              </a:ext>
            </a:extLst>
          </p:cNvPr>
          <p:cNvSpPr/>
          <p:nvPr/>
        </p:nvSpPr>
        <p:spPr>
          <a:xfrm>
            <a:off x="1146112" y="1122364"/>
            <a:ext cx="4531568" cy="131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sz="1600" dirty="0"/>
              <a:t>Effectue les conversions de contenance suivantes:</a:t>
            </a:r>
          </a:p>
          <a:p>
            <a:r>
              <a:rPr lang="fr-FR" sz="1600" dirty="0"/>
              <a:t>5 L en </a:t>
            </a:r>
            <a:r>
              <a:rPr lang="fr-FR" sz="1600" dirty="0" err="1"/>
              <a:t>cL</a:t>
            </a:r>
            <a:r>
              <a:rPr lang="fr-FR" sz="1600" dirty="0"/>
              <a:t> et en </a:t>
            </a:r>
            <a:r>
              <a:rPr lang="fr-FR" sz="1600" dirty="0" err="1"/>
              <a:t>mL</a:t>
            </a:r>
            <a:endParaRPr lang="fr-FR" sz="1600" dirty="0"/>
          </a:p>
          <a:p>
            <a:r>
              <a:rPr lang="fr-FR" sz="1600" dirty="0"/>
              <a:t>8L en </a:t>
            </a:r>
            <a:r>
              <a:rPr lang="fr-FR" sz="1600" dirty="0" err="1"/>
              <a:t>cL</a:t>
            </a:r>
            <a:r>
              <a:rPr lang="fr-FR" sz="1600" dirty="0"/>
              <a:t> et en </a:t>
            </a:r>
            <a:r>
              <a:rPr lang="fr-FR" sz="1600" dirty="0" err="1"/>
              <a:t>mL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41546-9108-49C3-BF67-F70A733243F5}"/>
              </a:ext>
            </a:extLst>
          </p:cNvPr>
          <p:cNvSpPr/>
          <p:nvPr/>
        </p:nvSpPr>
        <p:spPr>
          <a:xfrm>
            <a:off x="6920204" y="1134007"/>
            <a:ext cx="4176999" cy="160636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lvl="1"/>
            <a:r>
              <a:rPr lang="fr-FR" i="1" dirty="0"/>
              <a:t>Diaporama: La fonction des groupes de mots (</a:t>
            </a:r>
            <a:r>
              <a:rPr lang="fr-FR" i="1" dirty="0" err="1"/>
              <a:t>cf</a:t>
            </a:r>
            <a:r>
              <a:rPr lang="fr-FR" i="1" dirty="0"/>
              <a:t> S1)</a:t>
            </a:r>
            <a:endParaRPr lang="fr-FR" u="sng" dirty="0"/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A78AC2A2-69D6-4836-BFEB-F22E9BDE0004}"/>
              </a:ext>
            </a:extLst>
          </p:cNvPr>
          <p:cNvSpPr/>
          <p:nvPr/>
        </p:nvSpPr>
        <p:spPr>
          <a:xfrm>
            <a:off x="6968409" y="3704923"/>
            <a:ext cx="4080587" cy="171969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Je joue du violoncelle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42F4AE13-78CD-467B-9CD9-4E7241585380}"/>
              </a:ext>
            </a:extLst>
          </p:cNvPr>
          <p:cNvSpPr/>
          <p:nvPr/>
        </p:nvSpPr>
        <p:spPr>
          <a:xfrm>
            <a:off x="1484562" y="3704923"/>
            <a:ext cx="3553969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Décris le jardin de tes rêves</a:t>
            </a:r>
          </a:p>
        </p:txBody>
      </p:sp>
    </p:spTree>
    <p:extLst>
      <p:ext uri="{BB962C8B-B14F-4D97-AF65-F5344CB8AC3E}">
        <p14:creationId xmlns:p14="http://schemas.microsoft.com/office/powerpoint/2010/main" val="171768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19 mars 2021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6EDEEB-2F7A-417D-BC82-ED3550EE3D63}"/>
              </a:ext>
            </a:extLst>
          </p:cNvPr>
          <p:cNvSpPr/>
          <p:nvPr/>
        </p:nvSpPr>
        <p:spPr>
          <a:xfrm>
            <a:off x="1236444" y="1197453"/>
            <a:ext cx="3887756" cy="1854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Trace à main levée: un triangle rectangle, un triangle équilatéral, un carré </a:t>
            </a:r>
            <a:endParaRPr lang="fr-F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351F9-C609-4DCA-A48B-81DE5B72607B}"/>
              </a:ext>
            </a:extLst>
          </p:cNvPr>
          <p:cNvSpPr/>
          <p:nvPr/>
        </p:nvSpPr>
        <p:spPr>
          <a:xfrm>
            <a:off x="6201941" y="1172756"/>
            <a:ext cx="4509601" cy="104468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r>
              <a:rPr lang="fr-FR" dirty="0"/>
              <a:t>Diaporama Préfixe – radical – suffixe (Cf S2) </a:t>
            </a:r>
          </a:p>
          <a:p>
            <a:pPr algn="ctr"/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D9582B0-1129-46E4-ABC3-DE4204DA08FB}"/>
              </a:ext>
            </a:extLst>
          </p:cNvPr>
          <p:cNvSpPr/>
          <p:nvPr/>
        </p:nvSpPr>
        <p:spPr>
          <a:xfrm>
            <a:off x="5923384" y="3694587"/>
            <a:ext cx="4789715" cy="1670824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u="sng" dirty="0">
                <a:hlinkClick r:id="rId2"/>
              </a:rPr>
              <a:t>Je dois protéger ma vie privée</a:t>
            </a:r>
            <a:endParaRPr lang="fr-FR" u="sng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92485CE3-8ED8-40FD-B3BF-164F8008580F}"/>
              </a:ext>
            </a:extLst>
          </p:cNvPr>
          <p:cNvSpPr/>
          <p:nvPr/>
        </p:nvSpPr>
        <p:spPr>
          <a:xfrm>
            <a:off x="986656" y="3914813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Tu décides de partir pour un long voyage. Où pars-tu? Que fais-tu? </a:t>
            </a:r>
          </a:p>
        </p:txBody>
      </p:sp>
    </p:spTree>
    <p:extLst>
      <p:ext uri="{BB962C8B-B14F-4D97-AF65-F5344CB8AC3E}">
        <p14:creationId xmlns:p14="http://schemas.microsoft.com/office/powerpoint/2010/main" val="1071677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1566</Words>
  <Application>Microsoft Office PowerPoint</Application>
  <PresentationFormat>Grand écran</PresentationFormat>
  <Paragraphs>343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Jokerman</vt:lpstr>
      <vt:lpstr>KG HAPPY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Pascaline Lieugaut</dc:creator>
  <cp:lastModifiedBy>Pascaline Lieugaut</cp:lastModifiedBy>
  <cp:revision>311</cp:revision>
  <dcterms:created xsi:type="dcterms:W3CDTF">2020-07-30T07:12:18Z</dcterms:created>
  <dcterms:modified xsi:type="dcterms:W3CDTF">2021-03-02T16:23:02Z</dcterms:modified>
</cp:coreProperties>
</file>