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3" r:id="rId3"/>
    <p:sldId id="304" r:id="rId4"/>
    <p:sldId id="306" r:id="rId5"/>
    <p:sldId id="307" r:id="rId6"/>
    <p:sldId id="308" r:id="rId7"/>
    <p:sldId id="309" r:id="rId8"/>
    <p:sldId id="311" r:id="rId9"/>
    <p:sldId id="312" r:id="rId10"/>
    <p:sldId id="310" r:id="rId11"/>
    <p:sldId id="313" r:id="rId12"/>
    <p:sldId id="305" r:id="rId13"/>
    <p:sldId id="314" r:id="rId14"/>
    <p:sldId id="315" r:id="rId15"/>
    <p:sldId id="316" r:id="rId16"/>
    <p:sldId id="317" r:id="rId17"/>
    <p:sldId id="260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91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98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80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73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2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6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12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28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9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AF7E7-C398-4F45-8711-A32AC598E942}" type="datetimeFigureOut">
              <a:rPr lang="fr-FR" smtClean="0"/>
              <a:t>27/09/2020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DFEF-B124-46B2-9E44-4447FAAED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0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6" y="0"/>
            <a:ext cx="4626863" cy="31706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23" y="3273552"/>
            <a:ext cx="9927823" cy="36576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2DC8CBB8-D681-48DA-8D07-93C4CB705756}"/>
              </a:ext>
            </a:extLst>
          </p:cNvPr>
          <p:cNvGrpSpPr/>
          <p:nvPr/>
        </p:nvGrpSpPr>
        <p:grpSpPr>
          <a:xfrm>
            <a:off x="218902" y="268708"/>
            <a:ext cx="1463594" cy="1861844"/>
            <a:chOff x="0" y="0"/>
            <a:chExt cx="3429000" cy="4953000"/>
          </a:xfrm>
          <a:solidFill>
            <a:schemeClr val="bg1"/>
          </a:solidFill>
        </p:grpSpPr>
        <p:sp>
          <p:nvSpPr>
            <p:cNvPr id="5" name="Rectangle : coins arrondis 18">
              <a:extLst>
                <a:ext uri="{FF2B5EF4-FFF2-40B4-BE49-F238E27FC236}">
                  <a16:creationId xmlns:a16="http://schemas.microsoft.com/office/drawing/2014/main" id="{0DBE1D4F-D62A-47C8-B735-19626582305D}"/>
                </a:ext>
              </a:extLst>
            </p:cNvPr>
            <p:cNvSpPr/>
            <p:nvPr/>
          </p:nvSpPr>
          <p:spPr>
            <a:xfrm>
              <a:off x="0" y="0"/>
              <a:ext cx="3429000" cy="4953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0EE3AC5-7C50-4157-83AA-69E0BE765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78" y="1124382"/>
              <a:ext cx="2868906" cy="2346182"/>
            </a:xfrm>
            <a:prstGeom prst="rect">
              <a:avLst/>
            </a:prstGeom>
            <a:grpFill/>
          </p:spPr>
        </p:pic>
        <p:sp>
          <p:nvSpPr>
            <p:cNvPr id="7" name="Bulle narrative : ronde 20">
              <a:extLst>
                <a:ext uri="{FF2B5EF4-FFF2-40B4-BE49-F238E27FC236}">
                  <a16:creationId xmlns:a16="http://schemas.microsoft.com/office/drawing/2014/main" id="{C2FDF9E4-14F8-4B7D-926D-84DCF6D9EDB8}"/>
                </a:ext>
              </a:extLst>
            </p:cNvPr>
            <p:cNvSpPr/>
            <p:nvPr/>
          </p:nvSpPr>
          <p:spPr>
            <a:xfrm>
              <a:off x="101462" y="415636"/>
              <a:ext cx="1311702" cy="708746"/>
            </a:xfrm>
            <a:prstGeom prst="wedgeEllipseCallout">
              <a:avLst>
                <a:gd name="adj1" fmla="val 45709"/>
                <a:gd name="adj2" fmla="val 11821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0753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3666744" y="159377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marmite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24" y="1463039"/>
            <a:ext cx="3179108" cy="483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3666744" y="159377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davantage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6" y="1277112"/>
            <a:ext cx="4163568" cy="4163568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>
          <a:xfrm rot="3330237">
            <a:off x="4039203" y="4050313"/>
            <a:ext cx="323394" cy="65607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9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4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0D6C6A2-A712-4007-A707-43B2E660E2FF}"/>
              </a:ext>
            </a:extLst>
          </p:cNvPr>
          <p:cNvGrpSpPr/>
          <p:nvPr/>
        </p:nvGrpSpPr>
        <p:grpSpPr>
          <a:xfrm>
            <a:off x="3075709" y="0"/>
            <a:ext cx="4608203" cy="6400800"/>
            <a:chOff x="3442008" y="5538208"/>
            <a:chExt cx="3355213" cy="438887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6EFD159-F1DC-4E27-9174-2ACF5995E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448" y="6228584"/>
              <a:ext cx="1809750" cy="3586578"/>
            </a:xfrm>
            <a:prstGeom prst="rect">
              <a:avLst/>
            </a:prstGeom>
          </p:spPr>
        </p:pic>
        <p:sp>
          <p:nvSpPr>
            <p:cNvPr id="4" name="Bulle narrative : ronde 3">
              <a:extLst>
                <a:ext uri="{FF2B5EF4-FFF2-40B4-BE49-F238E27FC236}">
                  <a16:creationId xmlns:a16="http://schemas.microsoft.com/office/drawing/2014/main" id="{689AE29E-4F56-4884-A596-7F1D713018D4}"/>
                </a:ext>
              </a:extLst>
            </p:cNvPr>
            <p:cNvSpPr/>
            <p:nvPr/>
          </p:nvSpPr>
          <p:spPr>
            <a:xfrm>
              <a:off x="3980497" y="5754019"/>
              <a:ext cx="789806" cy="738815"/>
            </a:xfrm>
            <a:prstGeom prst="wedgeEllipseCallout">
              <a:avLst>
                <a:gd name="adj1" fmla="val 38478"/>
                <a:gd name="adj2" fmla="val 7234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53EB282A-791A-407E-B17B-AE2B76A90A9A}"/>
                </a:ext>
              </a:extLst>
            </p:cNvPr>
            <p:cNvSpPr/>
            <p:nvPr/>
          </p:nvSpPr>
          <p:spPr>
            <a:xfrm>
              <a:off x="3442008" y="5538208"/>
              <a:ext cx="3355213" cy="438887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4461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33E1F184-0E9B-40EF-A3E0-D25F0B1B2585}"/>
              </a:ext>
            </a:extLst>
          </p:cNvPr>
          <p:cNvGrpSpPr/>
          <p:nvPr/>
        </p:nvGrpSpPr>
        <p:grpSpPr>
          <a:xfrm>
            <a:off x="123242" y="122484"/>
            <a:ext cx="548821" cy="658388"/>
            <a:chOff x="3442008" y="5538208"/>
            <a:chExt cx="3355213" cy="438887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F8792A3-97C8-4B39-980E-0DCA0D13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448" y="6228584"/>
              <a:ext cx="1809750" cy="3586578"/>
            </a:xfrm>
            <a:prstGeom prst="rect">
              <a:avLst/>
            </a:prstGeom>
          </p:spPr>
        </p:pic>
        <p:sp>
          <p:nvSpPr>
            <p:cNvPr id="5" name="Bulle narrative : ronde 4">
              <a:extLst>
                <a:ext uri="{FF2B5EF4-FFF2-40B4-BE49-F238E27FC236}">
                  <a16:creationId xmlns:a16="http://schemas.microsoft.com/office/drawing/2014/main" id="{293FFEB3-B61E-45A5-BC6D-BA32176D3A69}"/>
                </a:ext>
              </a:extLst>
            </p:cNvPr>
            <p:cNvSpPr/>
            <p:nvPr/>
          </p:nvSpPr>
          <p:spPr>
            <a:xfrm>
              <a:off x="3980497" y="5754019"/>
              <a:ext cx="789806" cy="738815"/>
            </a:xfrm>
            <a:prstGeom prst="wedgeEllipseCallout">
              <a:avLst>
                <a:gd name="adj1" fmla="val 38478"/>
                <a:gd name="adj2" fmla="val 7234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1D71642-566F-4742-B213-9B70642B3BE8}"/>
                </a:ext>
              </a:extLst>
            </p:cNvPr>
            <p:cNvSpPr/>
            <p:nvPr/>
          </p:nvSpPr>
          <p:spPr>
            <a:xfrm>
              <a:off x="3442008" y="5538208"/>
              <a:ext cx="3355213" cy="438887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88136" y="32526"/>
            <a:ext cx="8485632" cy="149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latin typeface="Script cole" panose="00000400000000000000" pitchFamily="2" charset="0"/>
              </a:rPr>
              <a:t>Le magicien descendait souvent l’escalier de sa cave sombre et grise.</a:t>
            </a:r>
            <a:endParaRPr lang="fr-FR" sz="3200" dirty="0">
              <a:latin typeface="Script cole" panose="0000040000000000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2822" y="1848161"/>
            <a:ext cx="9340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latin typeface="Script cole" panose="00000400000000000000" pitchFamily="2" charset="0"/>
              </a:rPr>
              <a:t>Là pour oublier ce monde maussade, il s’amusait à faire des expériences magiques</a:t>
            </a:r>
            <a:endParaRPr lang="fr-FR" sz="3200" dirty="0">
              <a:latin typeface="Script cole" panose="00000400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0214" y="3736765"/>
            <a:ext cx="9363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Un jour le magicien mélangeait et malaxait un peu de ceci et un rien de cela, il découvrit quelque chose de bizarre au fond de sa marmite.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«  C’est bien joli! » s’écria-t-il. « Je vais en faire davantage »</a:t>
            </a:r>
            <a:endParaRPr lang="fr-FR" sz="32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8EA081A-DA4B-45CB-AB12-359933B1B459}"/>
              </a:ext>
            </a:extLst>
          </p:cNvPr>
          <p:cNvGrpSpPr/>
          <p:nvPr/>
        </p:nvGrpSpPr>
        <p:grpSpPr>
          <a:xfrm>
            <a:off x="2272145" y="180109"/>
            <a:ext cx="5364123" cy="6677891"/>
            <a:chOff x="-60499" y="5517128"/>
            <a:chExt cx="3415712" cy="438887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C0C559C-052F-44CF-A6F6-C150269E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499" y="5956174"/>
              <a:ext cx="2468641" cy="3949826"/>
            </a:xfrm>
            <a:prstGeom prst="rect">
              <a:avLst/>
            </a:prstGeom>
          </p:spPr>
        </p:pic>
        <p:sp>
          <p:nvSpPr>
            <p:cNvPr id="4" name="Bulle narrative : ronde 3">
              <a:extLst>
                <a:ext uri="{FF2B5EF4-FFF2-40B4-BE49-F238E27FC236}">
                  <a16:creationId xmlns:a16="http://schemas.microsoft.com/office/drawing/2014/main" id="{BF3AC5BE-2F48-4E6C-ACF9-E3C161B8C7E7}"/>
                </a:ext>
              </a:extLst>
            </p:cNvPr>
            <p:cNvSpPr/>
            <p:nvPr/>
          </p:nvSpPr>
          <p:spPr>
            <a:xfrm>
              <a:off x="2013239" y="7075149"/>
              <a:ext cx="789806" cy="738815"/>
            </a:xfrm>
            <a:prstGeom prst="wedgeEllipseCallout">
              <a:avLst>
                <a:gd name="adj1" fmla="val -77297"/>
                <a:gd name="adj2" fmla="val -3735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E2E57E9-BB72-467C-B632-80B8FF0BA08B}"/>
                </a:ext>
              </a:extLst>
            </p:cNvPr>
            <p:cNvSpPr/>
            <p:nvPr/>
          </p:nvSpPr>
          <p:spPr>
            <a:xfrm>
              <a:off x="0" y="5517128"/>
              <a:ext cx="3355213" cy="438887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7669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7DC864E-9E23-4F65-9D5B-C11A329DF351}"/>
              </a:ext>
            </a:extLst>
          </p:cNvPr>
          <p:cNvGrpSpPr/>
          <p:nvPr/>
        </p:nvGrpSpPr>
        <p:grpSpPr>
          <a:xfrm>
            <a:off x="2534175" y="290946"/>
            <a:ext cx="4837649" cy="6054436"/>
            <a:chOff x="0" y="5153892"/>
            <a:chExt cx="3355213" cy="4752107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F5F1894-3110-4AB9-9545-61E860DEDA27}"/>
                </a:ext>
              </a:extLst>
            </p:cNvPr>
            <p:cNvSpPr/>
            <p:nvPr/>
          </p:nvSpPr>
          <p:spPr>
            <a:xfrm>
              <a:off x="0" y="5153892"/>
              <a:ext cx="3355213" cy="47521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176C8A4-0F8D-4ABF-BC5E-80ABBE6499AD}"/>
                </a:ext>
              </a:extLst>
            </p:cNvPr>
            <p:cNvSpPr/>
            <p:nvPr/>
          </p:nvSpPr>
          <p:spPr>
            <a:xfrm>
              <a:off x="493314" y="5964381"/>
              <a:ext cx="2442371" cy="25561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EF84614-7C03-45A1-A452-E7D15BAD761B}"/>
                </a:ext>
              </a:extLst>
            </p:cNvPr>
            <p:cNvSpPr txBox="1"/>
            <p:nvPr/>
          </p:nvSpPr>
          <p:spPr>
            <a:xfrm>
              <a:off x="1240774" y="6042133"/>
              <a:ext cx="154946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65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93" y="871918"/>
            <a:ext cx="1953881" cy="41847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274" y="954214"/>
            <a:ext cx="3360155" cy="39012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889" y="777240"/>
            <a:ext cx="3763111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4581144" y="159377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bleu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00" y="1498971"/>
            <a:ext cx="3960000" cy="38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5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4288536" y="141089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couleur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46" y="1457326"/>
            <a:ext cx="40481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6" y="0"/>
            <a:ext cx="4626863" cy="31706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23" y="3273552"/>
            <a:ext cx="9927823" cy="36576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B975C66-6238-440C-88E0-0A4ECE15ECED}"/>
              </a:ext>
            </a:extLst>
          </p:cNvPr>
          <p:cNvGrpSpPr/>
          <p:nvPr/>
        </p:nvGrpSpPr>
        <p:grpSpPr>
          <a:xfrm>
            <a:off x="193686" y="324576"/>
            <a:ext cx="1607681" cy="1833407"/>
            <a:chOff x="3515794" y="0"/>
            <a:chExt cx="3355213" cy="4953000"/>
          </a:xfrm>
          <a:solidFill>
            <a:schemeClr val="bg1"/>
          </a:solidFill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696A3F3-7571-42FF-A74F-1C7A901B6903}"/>
                </a:ext>
              </a:extLst>
            </p:cNvPr>
            <p:cNvSpPr/>
            <p:nvPr/>
          </p:nvSpPr>
          <p:spPr>
            <a:xfrm>
              <a:off x="3515794" y="0"/>
              <a:ext cx="3355213" cy="49530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C0FCB9C-55BB-4120-90A1-33FB467A7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161" y="1124382"/>
              <a:ext cx="2868906" cy="2346182"/>
            </a:xfrm>
            <a:prstGeom prst="rect">
              <a:avLst/>
            </a:prstGeom>
            <a:grpFill/>
          </p:spPr>
        </p:pic>
        <p:sp>
          <p:nvSpPr>
            <p:cNvPr id="11" name="Bulle narrative : ronde 10">
              <a:extLst>
                <a:ext uri="{FF2B5EF4-FFF2-40B4-BE49-F238E27FC236}">
                  <a16:creationId xmlns:a16="http://schemas.microsoft.com/office/drawing/2014/main" id="{41C29860-8458-4DEC-ABAC-6AB0C23CB5D6}"/>
                </a:ext>
              </a:extLst>
            </p:cNvPr>
            <p:cNvSpPr/>
            <p:nvPr/>
          </p:nvSpPr>
          <p:spPr>
            <a:xfrm>
              <a:off x="3654645" y="214744"/>
              <a:ext cx="1311702" cy="708746"/>
            </a:xfrm>
            <a:prstGeom prst="wedgeEllipseCallout">
              <a:avLst>
                <a:gd name="adj1" fmla="val -9743"/>
                <a:gd name="adj2" fmla="val 11821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Bulle narrative : ronde 11">
              <a:extLst>
                <a:ext uri="{FF2B5EF4-FFF2-40B4-BE49-F238E27FC236}">
                  <a16:creationId xmlns:a16="http://schemas.microsoft.com/office/drawing/2014/main" id="{4C3EF735-E585-420C-B9E9-BD25EBB96D5A}"/>
                </a:ext>
              </a:extLst>
            </p:cNvPr>
            <p:cNvSpPr/>
            <p:nvPr/>
          </p:nvSpPr>
          <p:spPr>
            <a:xfrm>
              <a:off x="5444836" y="214744"/>
              <a:ext cx="1311702" cy="708746"/>
            </a:xfrm>
            <a:prstGeom prst="wedgeEllipseCallout">
              <a:avLst>
                <a:gd name="adj1" fmla="val -9743"/>
                <a:gd name="adj2" fmla="val 11821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Bulle narrative : ronde 12">
              <a:extLst>
                <a:ext uri="{FF2B5EF4-FFF2-40B4-BE49-F238E27FC236}">
                  <a16:creationId xmlns:a16="http://schemas.microsoft.com/office/drawing/2014/main" id="{B3ECC152-E654-410C-B52F-47D3D12BA07C}"/>
                </a:ext>
              </a:extLst>
            </p:cNvPr>
            <p:cNvSpPr/>
            <p:nvPr/>
          </p:nvSpPr>
          <p:spPr>
            <a:xfrm>
              <a:off x="4805726" y="713512"/>
              <a:ext cx="775347" cy="410870"/>
            </a:xfrm>
            <a:prstGeom prst="wedgeEllipseCallout">
              <a:avLst>
                <a:gd name="adj1" fmla="val 22421"/>
                <a:gd name="adj2" fmla="val 10809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2366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4288536" y="141089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peindre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7" name="Image 6" descr="Bildergebnis für clipart visual kindergarten | Dessin garço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92" y="1810512"/>
            <a:ext cx="3246119" cy="4050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52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4288536" y="141089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crier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569" y1="42385" x2="50569" y2="42385"/>
                        <a14:foregroundMark x1="49593" y1="52308" x2="49593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84" y="1411224"/>
            <a:ext cx="374904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24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4288536" y="141089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voisins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3"/>
          <a:stretch/>
        </p:blipFill>
        <p:spPr>
          <a:xfrm>
            <a:off x="3073383" y="1510109"/>
            <a:ext cx="4494714" cy="3994579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 rot="2572783">
            <a:off x="2911895" y="3618226"/>
            <a:ext cx="98755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8955619" flipH="1">
            <a:off x="6604228" y="3714014"/>
            <a:ext cx="687849" cy="231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68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0"/>
          <a:stretch/>
        </p:blipFill>
        <p:spPr>
          <a:xfrm>
            <a:off x="1578864" y="213360"/>
            <a:ext cx="1286256" cy="2438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78864" y="3031343"/>
            <a:ext cx="116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OUI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649761" y="3873418"/>
            <a:ext cx="302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VOLONTIERS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684813" y="4703736"/>
            <a:ext cx="303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BIEN SUR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89" y="213360"/>
            <a:ext cx="1984439" cy="20000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01384" y="2651760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DEMANDER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013132" y="3205758"/>
            <a:ext cx="2326196" cy="2144309"/>
            <a:chOff x="6013132" y="3205758"/>
            <a:chExt cx="2326196" cy="2144309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42"/>
            <a:stretch/>
          </p:blipFill>
          <p:spPr>
            <a:xfrm>
              <a:off x="6013132" y="3929699"/>
              <a:ext cx="1733050" cy="1420368"/>
            </a:xfrm>
            <a:prstGeom prst="rect">
              <a:avLst/>
            </a:prstGeom>
          </p:spPr>
        </p:pic>
        <p:sp>
          <p:nvSpPr>
            <p:cNvPr id="10" name="Bulle ronde 9"/>
            <p:cNvSpPr/>
            <p:nvPr/>
          </p:nvSpPr>
          <p:spPr>
            <a:xfrm>
              <a:off x="6735699" y="3265235"/>
              <a:ext cx="585216" cy="830318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799707" y="3205758"/>
              <a:ext cx="804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600" dirty="0" smtClean="0"/>
                <a:t>?</a:t>
              </a:r>
              <a:endParaRPr lang="fr-FR" sz="5600" dirty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3503" y="3680394"/>
              <a:ext cx="885825" cy="158115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6310503" y="5350067"/>
            <a:ext cx="2587752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Script cole" panose="00000400000000000000" pitchFamily="2" charset="0"/>
              </a:rPr>
              <a:t>« Je vous en prie »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Script cole" panose="00000400000000000000" pitchFamily="2" charset="0"/>
              </a:rPr>
              <a:t>q</a:t>
            </a:r>
            <a:r>
              <a:rPr lang="fr-FR" dirty="0" smtClean="0">
                <a:latin typeface="Script cole" panose="00000400000000000000" pitchFamily="2" charset="0"/>
              </a:rPr>
              <a:t>uémander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Script cole" panose="00000400000000000000" pitchFamily="2" charset="0"/>
              </a:rPr>
              <a:t>i</a:t>
            </a:r>
            <a:r>
              <a:rPr lang="fr-FR" dirty="0" smtClean="0">
                <a:latin typeface="Script cole" panose="00000400000000000000" pitchFamily="2" charset="0"/>
              </a:rPr>
              <a:t>mplorer</a:t>
            </a:r>
            <a:endParaRPr lang="fr-FR" dirty="0">
              <a:latin typeface="Script cole" panose="00000400000000000000" pitchFamily="2" charset="0"/>
            </a:endParaRPr>
          </a:p>
        </p:txBody>
      </p:sp>
      <p:sp>
        <p:nvSpPr>
          <p:cNvPr id="1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01168" y="0"/>
            <a:ext cx="404164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5326284" y="0"/>
            <a:ext cx="404164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88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0D6C6A2-A712-4007-A707-43B2E660E2FF}"/>
              </a:ext>
            </a:extLst>
          </p:cNvPr>
          <p:cNvGrpSpPr/>
          <p:nvPr/>
        </p:nvGrpSpPr>
        <p:grpSpPr>
          <a:xfrm>
            <a:off x="3075709" y="0"/>
            <a:ext cx="4608203" cy="6400800"/>
            <a:chOff x="3442008" y="5538208"/>
            <a:chExt cx="3355213" cy="438887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6EFD159-F1DC-4E27-9174-2ACF5995E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448" y="6228584"/>
              <a:ext cx="1809750" cy="3586578"/>
            </a:xfrm>
            <a:prstGeom prst="rect">
              <a:avLst/>
            </a:prstGeom>
          </p:spPr>
        </p:pic>
        <p:sp>
          <p:nvSpPr>
            <p:cNvPr id="4" name="Bulle narrative : ronde 3">
              <a:extLst>
                <a:ext uri="{FF2B5EF4-FFF2-40B4-BE49-F238E27FC236}">
                  <a16:creationId xmlns:a16="http://schemas.microsoft.com/office/drawing/2014/main" id="{689AE29E-4F56-4884-A596-7F1D713018D4}"/>
                </a:ext>
              </a:extLst>
            </p:cNvPr>
            <p:cNvSpPr/>
            <p:nvPr/>
          </p:nvSpPr>
          <p:spPr>
            <a:xfrm>
              <a:off x="3980497" y="5754019"/>
              <a:ext cx="789806" cy="738815"/>
            </a:xfrm>
            <a:prstGeom prst="wedgeEllipseCallout">
              <a:avLst>
                <a:gd name="adj1" fmla="val 38478"/>
                <a:gd name="adj2" fmla="val 7234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53EB282A-791A-407E-B17B-AE2B76A90A9A}"/>
                </a:ext>
              </a:extLst>
            </p:cNvPr>
            <p:cNvSpPr/>
            <p:nvPr/>
          </p:nvSpPr>
          <p:spPr>
            <a:xfrm>
              <a:off x="3442008" y="5538208"/>
              <a:ext cx="3355213" cy="438887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35326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33E1F184-0E9B-40EF-A3E0-D25F0B1B2585}"/>
              </a:ext>
            </a:extLst>
          </p:cNvPr>
          <p:cNvGrpSpPr/>
          <p:nvPr/>
        </p:nvGrpSpPr>
        <p:grpSpPr>
          <a:xfrm>
            <a:off x="123242" y="122484"/>
            <a:ext cx="548821" cy="658388"/>
            <a:chOff x="3442008" y="5538208"/>
            <a:chExt cx="3355213" cy="438887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F8792A3-97C8-4B39-980E-0DCA0D13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448" y="6228584"/>
              <a:ext cx="1809750" cy="3586578"/>
            </a:xfrm>
            <a:prstGeom prst="rect">
              <a:avLst/>
            </a:prstGeom>
          </p:spPr>
        </p:pic>
        <p:sp>
          <p:nvSpPr>
            <p:cNvPr id="5" name="Bulle narrative : ronde 4">
              <a:extLst>
                <a:ext uri="{FF2B5EF4-FFF2-40B4-BE49-F238E27FC236}">
                  <a16:creationId xmlns:a16="http://schemas.microsoft.com/office/drawing/2014/main" id="{293FFEB3-B61E-45A5-BC6D-BA32176D3A69}"/>
                </a:ext>
              </a:extLst>
            </p:cNvPr>
            <p:cNvSpPr/>
            <p:nvPr/>
          </p:nvSpPr>
          <p:spPr>
            <a:xfrm>
              <a:off x="3980497" y="5754019"/>
              <a:ext cx="789806" cy="738815"/>
            </a:xfrm>
            <a:prstGeom prst="wedgeEllipseCallout">
              <a:avLst>
                <a:gd name="adj1" fmla="val 38478"/>
                <a:gd name="adj2" fmla="val 7234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1D71642-566F-4742-B213-9B70642B3BE8}"/>
                </a:ext>
              </a:extLst>
            </p:cNvPr>
            <p:cNvSpPr/>
            <p:nvPr/>
          </p:nvSpPr>
          <p:spPr>
            <a:xfrm>
              <a:off x="3442008" y="5538208"/>
              <a:ext cx="3355213" cy="438887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862710" y="122484"/>
            <a:ext cx="83766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latin typeface="Script cole" panose="00000400000000000000" pitchFamily="2" charset="0"/>
              </a:rPr>
              <a:t>«  Qu’est-ce que c’est? » demandèrent els voisins en voyant le magicien peindre sa maison.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Script cole" panose="00000400000000000000" pitchFamily="2" charset="0"/>
              </a:rPr>
              <a:t>«  Une couleur », dit le magicien.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Script cole" panose="00000400000000000000" pitchFamily="2" charset="0"/>
              </a:rPr>
              <a:t>«  J’appelle ça du bleu. »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Script cole" panose="00000400000000000000" pitchFamily="2" charset="0"/>
              </a:rPr>
              <a:t>« Je vous en prie » crièrent les voisins, «  donnez-nous en un peu! »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Script cole" panose="00000400000000000000" pitchFamily="2" charset="0"/>
              </a:rPr>
              <a:t>«  Volontiers! » répondit le magicien.</a:t>
            </a:r>
            <a:endParaRPr lang="fr-FR" sz="32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9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8EA081A-DA4B-45CB-AB12-359933B1B459}"/>
              </a:ext>
            </a:extLst>
          </p:cNvPr>
          <p:cNvGrpSpPr/>
          <p:nvPr/>
        </p:nvGrpSpPr>
        <p:grpSpPr>
          <a:xfrm>
            <a:off x="2272145" y="180109"/>
            <a:ext cx="5364123" cy="6677891"/>
            <a:chOff x="-60499" y="5517128"/>
            <a:chExt cx="3415712" cy="438887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C0C559C-052F-44CF-A6F6-C150269E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499" y="5956174"/>
              <a:ext cx="2468641" cy="3949826"/>
            </a:xfrm>
            <a:prstGeom prst="rect">
              <a:avLst/>
            </a:prstGeom>
          </p:spPr>
        </p:pic>
        <p:sp>
          <p:nvSpPr>
            <p:cNvPr id="4" name="Bulle narrative : ronde 3">
              <a:extLst>
                <a:ext uri="{FF2B5EF4-FFF2-40B4-BE49-F238E27FC236}">
                  <a16:creationId xmlns:a16="http://schemas.microsoft.com/office/drawing/2014/main" id="{BF3AC5BE-2F48-4E6C-ACF9-E3C161B8C7E7}"/>
                </a:ext>
              </a:extLst>
            </p:cNvPr>
            <p:cNvSpPr/>
            <p:nvPr/>
          </p:nvSpPr>
          <p:spPr>
            <a:xfrm>
              <a:off x="2013239" y="7075149"/>
              <a:ext cx="789806" cy="738815"/>
            </a:xfrm>
            <a:prstGeom prst="wedgeEllipseCallout">
              <a:avLst>
                <a:gd name="adj1" fmla="val -77297"/>
                <a:gd name="adj2" fmla="val -3735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E2E57E9-BB72-467C-B632-80B8FF0BA08B}"/>
                </a:ext>
              </a:extLst>
            </p:cNvPr>
            <p:cNvSpPr/>
            <p:nvPr/>
          </p:nvSpPr>
          <p:spPr>
            <a:xfrm>
              <a:off x="0" y="5517128"/>
              <a:ext cx="3355213" cy="438887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40561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7DC864E-9E23-4F65-9D5B-C11A329DF351}"/>
              </a:ext>
            </a:extLst>
          </p:cNvPr>
          <p:cNvGrpSpPr/>
          <p:nvPr/>
        </p:nvGrpSpPr>
        <p:grpSpPr>
          <a:xfrm>
            <a:off x="2534175" y="290946"/>
            <a:ext cx="4837649" cy="6054436"/>
            <a:chOff x="0" y="5153892"/>
            <a:chExt cx="3355213" cy="4752107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F5F1894-3110-4AB9-9545-61E860DEDA27}"/>
                </a:ext>
              </a:extLst>
            </p:cNvPr>
            <p:cNvSpPr/>
            <p:nvPr/>
          </p:nvSpPr>
          <p:spPr>
            <a:xfrm>
              <a:off x="0" y="5153892"/>
              <a:ext cx="3355213" cy="47521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176C8A4-0F8D-4ABF-BC5E-80ABBE6499AD}"/>
                </a:ext>
              </a:extLst>
            </p:cNvPr>
            <p:cNvSpPr/>
            <p:nvPr/>
          </p:nvSpPr>
          <p:spPr>
            <a:xfrm>
              <a:off x="493314" y="5964381"/>
              <a:ext cx="2442371" cy="25561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EF84614-7C03-45A1-A452-E7D15BAD761B}"/>
                </a:ext>
              </a:extLst>
            </p:cNvPr>
            <p:cNvSpPr txBox="1"/>
            <p:nvPr/>
          </p:nvSpPr>
          <p:spPr>
            <a:xfrm>
              <a:off x="1240774" y="6042133"/>
              <a:ext cx="154946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712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614362"/>
            <a:ext cx="8924925" cy="5629275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59536" y="859536"/>
            <a:ext cx="3493008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79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3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3947801" y="186809"/>
            <a:ext cx="252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cave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81" y="1508760"/>
            <a:ext cx="4064142" cy="4206240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 rot="2045551">
            <a:off x="6378878" y="3264408"/>
            <a:ext cx="570530" cy="1892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3947801" y="186809"/>
            <a:ext cx="252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sombre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0"/>
          <a:stretch/>
        </p:blipFill>
        <p:spPr>
          <a:xfrm>
            <a:off x="3213174" y="1772084"/>
            <a:ext cx="3995426" cy="38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1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3602736" y="186809"/>
            <a:ext cx="286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maussade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/>
        </p:blipFill>
        <p:spPr>
          <a:xfrm>
            <a:off x="2993717" y="1768656"/>
            <a:ext cx="4411615" cy="32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3666744" y="159377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expériences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9" y="2301240"/>
            <a:ext cx="4611013" cy="26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4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3666744" y="159377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malaxer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4" y="1464565"/>
            <a:ext cx="4548170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1">
            <a:extLst>
              <a:ext uri="{FF2B5EF4-FFF2-40B4-BE49-F238E27FC236}">
                <a16:creationId xmlns:a16="http://schemas.microsoft.com/office/drawing/2014/main" id="{4B93BEC2-B857-440B-A373-9239F1368ECA}"/>
              </a:ext>
            </a:extLst>
          </p:cNvPr>
          <p:cNvSpPr/>
          <p:nvPr/>
        </p:nvSpPr>
        <p:spPr>
          <a:xfrm>
            <a:off x="2743200" y="1"/>
            <a:ext cx="4932218" cy="685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A02AE-7E34-4D8B-8246-DE4343B85123}"/>
              </a:ext>
            </a:extLst>
          </p:cNvPr>
          <p:cNvSpPr txBox="1"/>
          <p:nvPr/>
        </p:nvSpPr>
        <p:spPr>
          <a:xfrm>
            <a:off x="3666744" y="159377"/>
            <a:ext cx="32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cript cole" panose="00000400000000000000" pitchFamily="2" charset="0"/>
              </a:rPr>
              <a:t>mélanger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37" y="2057400"/>
            <a:ext cx="3282232" cy="32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94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</TotalTime>
  <Words>79</Words>
  <Application>Microsoft Office PowerPoint</Application>
  <PresentationFormat>Format A4 (210 x 297 mm)</PresentationFormat>
  <Paragraphs>32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ECOLE</cp:lastModifiedBy>
  <cp:revision>29</cp:revision>
  <dcterms:created xsi:type="dcterms:W3CDTF">2020-09-21T16:34:20Z</dcterms:created>
  <dcterms:modified xsi:type="dcterms:W3CDTF">2020-09-27T07:52:33Z</dcterms:modified>
</cp:coreProperties>
</file>