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71AD-D8A6-47B4-83A9-2FCC62EB2182}" type="datetimeFigureOut">
              <a:rPr lang="fr-FR" smtClean="0"/>
              <a:t>25/02/2015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EADC-4118-44F5-9EB3-B4461853B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81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71AD-D8A6-47B4-83A9-2FCC62EB2182}" type="datetimeFigureOut">
              <a:rPr lang="fr-FR" smtClean="0"/>
              <a:t>25/02/2015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EADC-4118-44F5-9EB3-B4461853B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76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71AD-D8A6-47B4-83A9-2FCC62EB2182}" type="datetimeFigureOut">
              <a:rPr lang="fr-FR" smtClean="0"/>
              <a:t>25/02/2015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EADC-4118-44F5-9EB3-B4461853B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49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71AD-D8A6-47B4-83A9-2FCC62EB2182}" type="datetimeFigureOut">
              <a:rPr lang="fr-FR" smtClean="0"/>
              <a:t>25/02/2015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EADC-4118-44F5-9EB3-B4461853B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29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71AD-D8A6-47B4-83A9-2FCC62EB2182}" type="datetimeFigureOut">
              <a:rPr lang="fr-FR" smtClean="0"/>
              <a:t>25/02/2015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EADC-4118-44F5-9EB3-B4461853B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79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71AD-D8A6-47B4-83A9-2FCC62EB2182}" type="datetimeFigureOut">
              <a:rPr lang="fr-FR" smtClean="0"/>
              <a:t>25/02/2015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EADC-4118-44F5-9EB3-B4461853B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61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71AD-D8A6-47B4-83A9-2FCC62EB2182}" type="datetimeFigureOut">
              <a:rPr lang="fr-FR" smtClean="0"/>
              <a:t>25/02/2015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EADC-4118-44F5-9EB3-B4461853B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95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71AD-D8A6-47B4-83A9-2FCC62EB2182}" type="datetimeFigureOut">
              <a:rPr lang="fr-FR" smtClean="0"/>
              <a:t>25/02/2015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EADC-4118-44F5-9EB3-B4461853B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45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71AD-D8A6-47B4-83A9-2FCC62EB2182}" type="datetimeFigureOut">
              <a:rPr lang="fr-FR" smtClean="0"/>
              <a:t>25/02/2015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EADC-4118-44F5-9EB3-B4461853B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32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71AD-D8A6-47B4-83A9-2FCC62EB2182}" type="datetimeFigureOut">
              <a:rPr lang="fr-FR" smtClean="0"/>
              <a:t>25/02/2015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EADC-4118-44F5-9EB3-B4461853B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24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71AD-D8A6-47B4-83A9-2FCC62EB2182}" type="datetimeFigureOut">
              <a:rPr lang="fr-FR" smtClean="0"/>
              <a:t>25/02/2015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EADC-4118-44F5-9EB3-B4461853B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92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571AD-D8A6-47B4-83A9-2FCC62EB2182}" type="datetimeFigureOut">
              <a:rPr lang="fr-FR" smtClean="0"/>
              <a:t>25/02/2015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FEADC-4118-44F5-9EB3-B4461853B9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7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http://rustrel.free.fr/pedago/illustrations/math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32640"/>
            <a:ext cx="1728192" cy="138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us.123rf.com/400wm/400/400/davidcrehner/davidcrehner0508/davidcrehner050800051/231659-colorful-fraction-milieux-mathematiques-pedagogique-ranges-dans-un-cercle-graphique-isole-sur-un-f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249" y="629097"/>
            <a:ext cx="2325528" cy="1550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4" descr="https://encrypted-tbn1.gstatic.com/images?q=tbn:ANd9GcRPY078WQqY4168CDAPK8umYkIzj6k4b52sgYzxrsAvyXNCUKa-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40968"/>
            <a:ext cx="1872208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encrypted-tbn3.gstatic.com/images?q=tbn:ANd9GcRa8VVxvgtORGXKEYSpXhkmFvJFihv-6U1UgzyQcU4fNGAsIsS1F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39" y="3501008"/>
            <a:ext cx="163118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6" descr="http://us.cdn4.123rf.com/168nwm/cole123rf/cole123rf0802/cole123rf080200205/2580526-3d-graphique-montrant-les-reductions-de-modele-d-39-entreprise--vecteu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81562"/>
            <a:ext cx="1819775" cy="173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0064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1</cp:revision>
  <dcterms:created xsi:type="dcterms:W3CDTF">2015-02-25T21:27:04Z</dcterms:created>
  <dcterms:modified xsi:type="dcterms:W3CDTF">2015-02-25T21:29:56Z</dcterms:modified>
</cp:coreProperties>
</file>