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44DF-126D-4E95-869F-1EDC30F5DA3B}" type="datetimeFigureOut">
              <a:rPr lang="fr-FR" smtClean="0"/>
              <a:pPr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CB82-3E45-4064-B916-125F1E840E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02635"/>
              </p:ext>
            </p:extLst>
          </p:nvPr>
        </p:nvGraphicFramePr>
        <p:xfrm>
          <a:off x="251520" y="764704"/>
          <a:ext cx="8496944" cy="597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474">
                <a:tc>
                  <a:txBody>
                    <a:bodyPr/>
                    <a:lstStyle/>
                    <a:p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Leçons d’orthographe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Œuvre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étudiée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Périodes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 pluriel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des noms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tour Eiffel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Homophones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a/à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L’amphithéâtre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de Nîmes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Homophones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et / est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cathédrale de Reims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Ecrire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« s » ou « </a:t>
                      </a:r>
                      <a:r>
                        <a:rPr lang="fr-FR" sz="1400" baseline="0" dirty="0" err="1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ss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 »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 grotte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de Lascaux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accords dans le 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quatre saisons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marques du pluriel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 trahison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des images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 pluriel des noms (al/eau/au)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très riches heures du Duc de 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 pluriel des noms (ou/eu)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mégalithes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de Carnac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 féminin des noms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 lac des cygnes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lettres finales muettes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 Liberté guidant le peuple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accents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(é/è/ê)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 Vague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accents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(accentuer ou non le lettre « e »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La légende Arthurienne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AR ESSENCE" pitchFamily="2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Les noms féminins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en « </a:t>
                      </a:r>
                      <a:r>
                        <a:rPr lang="fr-FR" sz="1400" baseline="0" dirty="0" err="1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tion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 » et en « </a:t>
                      </a:r>
                      <a:r>
                        <a:rPr lang="fr-FR" sz="1400" baseline="0" dirty="0" err="1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ssion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 »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Le bassin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 des Nymphéas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 ESSENCE" pitchFamily="2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AR ESSENCE" pitchFamily="2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03648" y="10734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ida Garmo - Scrap Rounded" pitchFamily="2" charset="0"/>
              </a:rPr>
              <a:t>Orthographe – Dictée et histoire des Arts</a:t>
            </a:r>
          </a:p>
        </p:txBody>
      </p:sp>
      <p:pic>
        <p:nvPicPr>
          <p:cNvPr id="11266" name="Picture 2" descr="RÃ©sultat de recherche d'images pour &quot;dictÃ©e et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00332">
            <a:off x="245588" y="48863"/>
            <a:ext cx="745111" cy="966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178</Words>
  <Application>Microsoft Office PowerPoint</Application>
  <PresentationFormat>Affichage à l'écran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Aida Garmo - Scrap Rounded</vt:lpstr>
      <vt:lpstr>AR ESSENCE</vt:lpstr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stefany .</cp:lastModifiedBy>
  <cp:revision>24</cp:revision>
  <cp:lastPrinted>2020-06-18T19:11:43Z</cp:lastPrinted>
  <dcterms:created xsi:type="dcterms:W3CDTF">2019-06-26T15:35:42Z</dcterms:created>
  <dcterms:modified xsi:type="dcterms:W3CDTF">2020-06-18T19:15:48Z</dcterms:modified>
</cp:coreProperties>
</file>