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71" r:id="rId2"/>
    <p:sldId id="272" r:id="rId3"/>
    <p:sldId id="273" r:id="rId4"/>
    <p:sldId id="274" r:id="rId5"/>
    <p:sldId id="275" r:id="rId6"/>
    <p:sldId id="267" r:id="rId7"/>
    <p:sldId id="276" r:id="rId8"/>
    <p:sldId id="266" r:id="rId9"/>
    <p:sldId id="279" r:id="rId10"/>
    <p:sldId id="280" r:id="rId11"/>
    <p:sldId id="281" r:id="rId12"/>
    <p:sldId id="268" r:id="rId13"/>
    <p:sldId id="269" r:id="rId14"/>
    <p:sldId id="291" r:id="rId15"/>
    <p:sldId id="282" r:id="rId16"/>
    <p:sldId id="283" r:id="rId17"/>
    <p:sldId id="277" r:id="rId18"/>
    <p:sldId id="284" r:id="rId19"/>
    <p:sldId id="285" r:id="rId20"/>
    <p:sldId id="286" r:id="rId21"/>
    <p:sldId id="287" r:id="rId22"/>
    <p:sldId id="288" r:id="rId23"/>
    <p:sldId id="289" r:id="rId24"/>
    <p:sldId id="290" r:id="rId25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EC706-87F7-432B-A4A1-0C14CE722835}" type="datetimeFigureOut">
              <a:rPr lang="fr-FR" smtClean="0"/>
              <a:t>23/04/2019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FC9D4-E43F-40EE-B4DE-D9B0C4DFC4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746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DFC9D4-E43F-40EE-B4DE-D9B0C4DFC4D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84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FC3D5673-A5A9-4DD9-959E-D5C057A6752A}" type="datetime">
              <a:rPr lang="fr-FR" sz="1200" b="0" strike="noStrike" spc="-1">
                <a:solidFill>
                  <a:srgbClr val="8B8B8B"/>
                </a:solidFill>
                <a:latin typeface="Calibri"/>
              </a:rPr>
              <a:t>23/04/2019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EC08953-C245-4E88-B514-F81B240F02D0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BF422052-5D8F-4B06-8D0B-6735120BD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710781"/>
              </p:ext>
            </p:extLst>
          </p:nvPr>
        </p:nvGraphicFramePr>
        <p:xfrm>
          <a:off x="70335" y="2884986"/>
          <a:ext cx="1167864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864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5BCD0A5-8242-4066-8549-20B22D63A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05736"/>
              </p:ext>
            </p:extLst>
          </p:nvPr>
        </p:nvGraphicFramePr>
        <p:xfrm>
          <a:off x="7033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56C3903D-E9BC-4F46-9DEE-4584B3C95AE8}"/>
              </a:ext>
            </a:extLst>
          </p:cNvPr>
          <p:cNvSpPr txBox="1"/>
          <p:nvPr/>
        </p:nvSpPr>
        <p:spPr>
          <a:xfrm>
            <a:off x="1969477" y="1055077"/>
            <a:ext cx="180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 fois 4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816FB3C5-E1D9-4ED3-B7EA-343FB3572FAC}"/>
              </a:ext>
            </a:extLst>
          </p:cNvPr>
          <p:cNvGrpSpPr/>
          <p:nvPr/>
        </p:nvGrpSpPr>
        <p:grpSpPr>
          <a:xfrm>
            <a:off x="1005839" y="3403276"/>
            <a:ext cx="464233" cy="825031"/>
            <a:chOff x="1069145" y="3403276"/>
            <a:chExt cx="464233" cy="825031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1A4F144-2F9F-467D-BC03-0472E325EDC9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9BEC8E67-FE1B-47E4-B40E-A54BEC215BAA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1849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au 27">
            <a:extLst>
              <a:ext uri="{FF2B5EF4-FFF2-40B4-BE49-F238E27FC236}">
                <a16:creationId xmlns:a16="http://schemas.microsoft.com/office/drawing/2014/main" id="{D1A4D642-E940-4B9A-910E-26E2E3D7F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722400"/>
              </p:ext>
            </p:extLst>
          </p:nvPr>
        </p:nvGraphicFramePr>
        <p:xfrm>
          <a:off x="83980" y="2884986"/>
          <a:ext cx="1184416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416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6CAFE68-D27D-4FB2-95CC-5CD8B575E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45984"/>
              </p:ext>
            </p:extLst>
          </p:nvPr>
        </p:nvGraphicFramePr>
        <p:xfrm>
          <a:off x="125905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12F0524-563B-4425-BA2B-CD5AD9138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397540"/>
              </p:ext>
            </p:extLst>
          </p:nvPr>
        </p:nvGraphicFramePr>
        <p:xfrm>
          <a:off x="7033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83508970-5255-4A10-BF32-C926A5FFC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081688"/>
              </p:ext>
            </p:extLst>
          </p:nvPr>
        </p:nvGraphicFramePr>
        <p:xfrm>
          <a:off x="244777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246FE589-D142-4498-909C-269086DE8E57}"/>
              </a:ext>
            </a:extLst>
          </p:cNvPr>
          <p:cNvSpPr txBox="1"/>
          <p:nvPr/>
        </p:nvSpPr>
        <p:spPr>
          <a:xfrm>
            <a:off x="626008" y="946105"/>
            <a:ext cx="2566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6 fois 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46B7782-4F5F-4952-BCD9-948B284486F6}"/>
              </a:ext>
            </a:extLst>
          </p:cNvPr>
          <p:cNvSpPr txBox="1"/>
          <p:nvPr/>
        </p:nvSpPr>
        <p:spPr>
          <a:xfrm>
            <a:off x="3144253" y="946104"/>
            <a:ext cx="2951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C’est le double 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6606679-B75E-45E2-8DB2-E94E471D5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8009"/>
              </p:ext>
            </p:extLst>
          </p:nvPr>
        </p:nvGraphicFramePr>
        <p:xfrm>
          <a:off x="1269003" y="2891830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DCCBE01-C1EA-48EB-B1C0-66FA1A4D1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458416"/>
              </p:ext>
            </p:extLst>
          </p:nvPr>
        </p:nvGraphicFramePr>
        <p:xfrm>
          <a:off x="80886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2B177E74-FD72-49E0-9F96-9528C5904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99881"/>
              </p:ext>
            </p:extLst>
          </p:nvPr>
        </p:nvGraphicFramePr>
        <p:xfrm>
          <a:off x="2458924" y="2885451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D12A7FE4-36B6-479B-B028-E6CE9756BE3C}"/>
              </a:ext>
            </a:extLst>
          </p:cNvPr>
          <p:cNvGrpSpPr/>
          <p:nvPr/>
        </p:nvGrpSpPr>
        <p:grpSpPr>
          <a:xfrm>
            <a:off x="6812564" y="3523403"/>
            <a:ext cx="737938" cy="1016688"/>
            <a:chOff x="5192035" y="3211619"/>
            <a:chExt cx="933191" cy="1016688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7DF4D5C4-FE1E-4C16-B8A1-4DCA6BA177D8}"/>
                </a:ext>
              </a:extLst>
            </p:cNvPr>
            <p:cNvSpPr txBox="1"/>
            <p:nvPr/>
          </p:nvSpPr>
          <p:spPr>
            <a:xfrm>
              <a:off x="5192035" y="3643532"/>
              <a:ext cx="9331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24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06FCB90D-2BA0-4003-8FF8-9134249D8226}"/>
                </a:ext>
              </a:extLst>
            </p:cNvPr>
            <p:cNvCxnSpPr>
              <a:cxnSpLocks/>
              <a:stCxn id="13" idx="0"/>
              <a:endCxn id="25" idx="2"/>
            </p:cNvCxnSpPr>
            <p:nvPr/>
          </p:nvCxnSpPr>
          <p:spPr>
            <a:xfrm flipV="1">
              <a:off x="5658631" y="3211619"/>
              <a:ext cx="0" cy="431913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78E0BE8-41DA-47F6-B3E4-D85087CBCD2A}"/>
              </a:ext>
            </a:extLst>
          </p:cNvPr>
          <p:cNvGrpSpPr/>
          <p:nvPr/>
        </p:nvGrpSpPr>
        <p:grpSpPr>
          <a:xfrm>
            <a:off x="91436" y="3523403"/>
            <a:ext cx="3545048" cy="706563"/>
            <a:chOff x="91436" y="3523403"/>
            <a:chExt cx="3545048" cy="706563"/>
          </a:xfrm>
        </p:grpSpPr>
        <p:sp>
          <p:nvSpPr>
            <p:cNvPr id="19" name="Accolade ouvrante 18">
              <a:extLst>
                <a:ext uri="{FF2B5EF4-FFF2-40B4-BE49-F238E27FC236}">
                  <a16:creationId xmlns:a16="http://schemas.microsoft.com/office/drawing/2014/main" id="{52D44171-8847-4B6E-B944-E380BD514A1D}"/>
                </a:ext>
              </a:extLst>
            </p:cNvPr>
            <p:cNvSpPr/>
            <p:nvPr/>
          </p:nvSpPr>
          <p:spPr>
            <a:xfrm rot="16200000">
              <a:off x="1699157" y="1915682"/>
              <a:ext cx="329606" cy="3545048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05B935DE-3696-4F47-9EA1-1DEA90152A86}"/>
                </a:ext>
              </a:extLst>
            </p:cNvPr>
            <p:cNvSpPr txBox="1"/>
            <p:nvPr/>
          </p:nvSpPr>
          <p:spPr>
            <a:xfrm>
              <a:off x="1655478" y="3768301"/>
              <a:ext cx="58591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12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04D09089-0AE8-484D-A212-029A70D6FBA9}"/>
              </a:ext>
            </a:extLst>
          </p:cNvPr>
          <p:cNvGrpSpPr/>
          <p:nvPr/>
        </p:nvGrpSpPr>
        <p:grpSpPr>
          <a:xfrm>
            <a:off x="3636485" y="3523403"/>
            <a:ext cx="3545048" cy="706563"/>
            <a:chOff x="91436" y="3523403"/>
            <a:chExt cx="3545048" cy="706563"/>
          </a:xfrm>
        </p:grpSpPr>
        <p:sp>
          <p:nvSpPr>
            <p:cNvPr id="25" name="Accolade ouvrante 24">
              <a:extLst>
                <a:ext uri="{FF2B5EF4-FFF2-40B4-BE49-F238E27FC236}">
                  <a16:creationId xmlns:a16="http://schemas.microsoft.com/office/drawing/2014/main" id="{3463E3C7-2190-4978-B5E4-51FDE7CA9B77}"/>
                </a:ext>
              </a:extLst>
            </p:cNvPr>
            <p:cNvSpPr/>
            <p:nvPr/>
          </p:nvSpPr>
          <p:spPr>
            <a:xfrm rot="16200000">
              <a:off x="1699157" y="1915682"/>
              <a:ext cx="329606" cy="3545048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40B1F645-CB9A-4094-9812-4BBEBA0B03E6}"/>
                </a:ext>
              </a:extLst>
            </p:cNvPr>
            <p:cNvSpPr txBox="1"/>
            <p:nvPr/>
          </p:nvSpPr>
          <p:spPr>
            <a:xfrm>
              <a:off x="1655478" y="3768301"/>
              <a:ext cx="58591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12</a:t>
              </a: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F1E65BC7-3D7B-4CD5-B189-BDBEC768216D}"/>
              </a:ext>
            </a:extLst>
          </p:cNvPr>
          <p:cNvSpPr txBox="1"/>
          <p:nvPr/>
        </p:nvSpPr>
        <p:spPr>
          <a:xfrm>
            <a:off x="1467815" y="4229966"/>
            <a:ext cx="88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x 4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EDE89BBA-6E15-4ADF-8202-18DF6C4BF0B2}"/>
              </a:ext>
            </a:extLst>
          </p:cNvPr>
          <p:cNvSpPr txBox="1"/>
          <p:nvPr/>
        </p:nvSpPr>
        <p:spPr>
          <a:xfrm>
            <a:off x="5012864" y="4229966"/>
            <a:ext cx="88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x 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2D096AB-C265-4C86-9240-55D63B6D066D}"/>
              </a:ext>
            </a:extLst>
          </p:cNvPr>
          <p:cNvSpPr txBox="1"/>
          <p:nvPr/>
        </p:nvSpPr>
        <p:spPr>
          <a:xfrm>
            <a:off x="3468992" y="3878371"/>
            <a:ext cx="315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27926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33333E-6 L 0.29088 -0.0009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44" y="-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3.7037E-7 L 0.29011 -0.0004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05" y="-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33333E-6 L 0.28906 -0.000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5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0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F7C9B8B-2F3B-49A9-BFB7-49BD04907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880388"/>
              </p:ext>
            </p:extLst>
          </p:nvPr>
        </p:nvGraphicFramePr>
        <p:xfrm>
          <a:off x="70337" y="2892450"/>
          <a:ext cx="1184498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498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84498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84498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84498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4498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84498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84498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4498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4498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4498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76AFF90-0FB9-4F68-9795-E2F3EDF1E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971506"/>
              </p:ext>
            </p:extLst>
          </p:nvPr>
        </p:nvGraphicFramePr>
        <p:xfrm>
          <a:off x="125905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3BB970B1-D789-4DD9-8FDF-DD48639A0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942989"/>
              </p:ext>
            </p:extLst>
          </p:nvPr>
        </p:nvGraphicFramePr>
        <p:xfrm>
          <a:off x="7033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FB653E8B-9B27-4000-8593-B580667902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90146"/>
              </p:ext>
            </p:extLst>
          </p:nvPr>
        </p:nvGraphicFramePr>
        <p:xfrm>
          <a:off x="3636491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507D680-B021-4504-89F3-21D33EF35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998053"/>
              </p:ext>
            </p:extLst>
          </p:nvPr>
        </p:nvGraphicFramePr>
        <p:xfrm>
          <a:off x="244777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E3D5FC2E-F092-44B9-B412-E840939F1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409069"/>
              </p:ext>
            </p:extLst>
          </p:nvPr>
        </p:nvGraphicFramePr>
        <p:xfrm>
          <a:off x="601392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C2FE100C-0254-43FC-AE6E-5CD66C211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90497"/>
              </p:ext>
            </p:extLst>
          </p:nvPr>
        </p:nvGraphicFramePr>
        <p:xfrm>
          <a:off x="4825209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41EF52ED-62A0-41A5-8FA4-F7E092D30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29099"/>
              </p:ext>
            </p:extLst>
          </p:nvPr>
        </p:nvGraphicFramePr>
        <p:xfrm>
          <a:off x="839136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97DB2E53-E721-40BF-ABF3-8DAC6FAA5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996576"/>
              </p:ext>
            </p:extLst>
          </p:nvPr>
        </p:nvGraphicFramePr>
        <p:xfrm>
          <a:off x="720264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63CC4A77-D5C3-4DE9-9C44-B15DE6CCA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501505"/>
              </p:ext>
            </p:extLst>
          </p:nvPr>
        </p:nvGraphicFramePr>
        <p:xfrm>
          <a:off x="1074769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022E2F-A57E-4401-843C-EC5E3C130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224437"/>
              </p:ext>
            </p:extLst>
          </p:nvPr>
        </p:nvGraphicFramePr>
        <p:xfrm>
          <a:off x="9580081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id="{7D542964-E34C-4155-9528-AA7ACECA6015}"/>
              </a:ext>
            </a:extLst>
          </p:cNvPr>
          <p:cNvSpPr txBox="1"/>
          <p:nvPr/>
        </p:nvSpPr>
        <p:spPr>
          <a:xfrm>
            <a:off x="4804110" y="413842"/>
            <a:ext cx="2566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10 fois 4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CFC7E9D-C9AB-48DB-8D37-61B3E9280865}"/>
              </a:ext>
            </a:extLst>
          </p:cNvPr>
          <p:cNvGrpSpPr/>
          <p:nvPr/>
        </p:nvGrpSpPr>
        <p:grpSpPr>
          <a:xfrm>
            <a:off x="11583492" y="3454725"/>
            <a:ext cx="705852" cy="773582"/>
            <a:chOff x="5398642" y="3454725"/>
            <a:chExt cx="641691" cy="77358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231EE0A5-5890-4B7F-8D41-F3EEA8C74D6B}"/>
                </a:ext>
              </a:extLst>
            </p:cNvPr>
            <p:cNvSpPr txBox="1"/>
            <p:nvPr/>
          </p:nvSpPr>
          <p:spPr>
            <a:xfrm>
              <a:off x="5398642" y="3643532"/>
              <a:ext cx="6416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40</a:t>
              </a:r>
            </a:p>
          </p:txBody>
        </p:sp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FEF13904-9B34-47F9-9975-5623C9751920}"/>
                </a:ext>
              </a:extLst>
            </p:cNvPr>
            <p:cNvCxnSpPr>
              <a:cxnSpLocks/>
              <a:stCxn id="17" idx="0"/>
            </p:cNvCxnSpPr>
            <p:nvPr/>
          </p:nvCxnSpPr>
          <p:spPr>
            <a:xfrm flipV="1">
              <a:off x="5719487" y="3454725"/>
              <a:ext cx="1" cy="18880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5D45CF0F-13D2-49FD-A018-BA148FBC1194}"/>
              </a:ext>
            </a:extLst>
          </p:cNvPr>
          <p:cNvSpPr txBox="1"/>
          <p:nvPr/>
        </p:nvSpPr>
        <p:spPr>
          <a:xfrm>
            <a:off x="4220300" y="1649414"/>
            <a:ext cx="6042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9 fois 4 c’est 4 de moins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6B79D094-8A3E-4BF0-B2E3-CAEB5FC79EE2}"/>
              </a:ext>
            </a:extLst>
          </p:cNvPr>
          <p:cNvGrpSpPr/>
          <p:nvPr/>
        </p:nvGrpSpPr>
        <p:grpSpPr>
          <a:xfrm>
            <a:off x="10394773" y="3403276"/>
            <a:ext cx="705852" cy="773582"/>
            <a:chOff x="5398642" y="3454725"/>
            <a:chExt cx="641691" cy="773582"/>
          </a:xfrm>
        </p:grpSpPr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F862619-502D-47E3-9EA1-8EA7E4E48DD4}"/>
                </a:ext>
              </a:extLst>
            </p:cNvPr>
            <p:cNvSpPr txBox="1"/>
            <p:nvPr/>
          </p:nvSpPr>
          <p:spPr>
            <a:xfrm>
              <a:off x="5398642" y="3643532"/>
              <a:ext cx="6416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36</a:t>
              </a:r>
            </a:p>
          </p:txBody>
        </p: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45236C0C-C15C-4D69-A944-54A9C51CFEA2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 flipV="1">
              <a:off x="5719487" y="3454725"/>
              <a:ext cx="1" cy="18880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048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7 0 0.031 0.014 0.031 0.031 C 0.031 0.049 0.017 0.063 0 0.063 C -0.017 0.063 -0.031 0.077 -0.031 0.094 C -0.031 0.111 -0.017 0.125 0 0.125 C 0.017 0.125 0.031 0.139 0.031 0.156 C 0.031 0.173 0.017 0.187 0 0.187 C -0.017 0.187 -0.031 0.201 -0.031 0.219 C -0.031 0.236 -0.017 0.25 0 0.25 C 0.017 0.25 0.031 0.236 0.031 0.219 C 0.031 0.201 0.017 0.187 0 0.187 C -0.017 0.187 -0.031 0.173 -0.031 0.156 C -0.031 0.139 -0.017 0.125 0 0.125 C 0.017 0.125 0.031 0.111 0.031 0.094 C 0.031 0.077 0.017 0.063 0 0.063 C -0.017 0.063 -0.031 0.049 -0.031 0.031 C -0.031 0.014 -0.017 0 0 0 Z" pathEditMode="relative" ptsTypes="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au 30">
            <a:extLst>
              <a:ext uri="{FF2B5EF4-FFF2-40B4-BE49-F238E27FC236}">
                <a16:creationId xmlns:a16="http://schemas.microsoft.com/office/drawing/2014/main" id="{DADAF8F2-8AB3-4C1E-BF2C-96F5689C4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935093"/>
              </p:ext>
            </p:extLst>
          </p:nvPr>
        </p:nvGraphicFramePr>
        <p:xfrm>
          <a:off x="83980" y="2860922"/>
          <a:ext cx="1168039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229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84744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73351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72284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68842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76793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120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68039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68039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68039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sp>
        <p:nvSpPr>
          <p:cNvPr id="17" name="ZoneTexte 16">
            <a:extLst>
              <a:ext uri="{FF2B5EF4-FFF2-40B4-BE49-F238E27FC236}">
                <a16:creationId xmlns:a16="http://schemas.microsoft.com/office/drawing/2014/main" id="{CBB355DE-4CDA-462E-B263-07C6F998FB8C}"/>
              </a:ext>
            </a:extLst>
          </p:cNvPr>
          <p:cNvSpPr txBox="1"/>
          <p:nvPr/>
        </p:nvSpPr>
        <p:spPr>
          <a:xfrm>
            <a:off x="626008" y="946105"/>
            <a:ext cx="2566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7 fois 4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F339B31-B351-4397-8A8C-5FC08C6CC4D6}"/>
              </a:ext>
            </a:extLst>
          </p:cNvPr>
          <p:cNvSpPr txBox="1"/>
          <p:nvPr/>
        </p:nvSpPr>
        <p:spPr>
          <a:xfrm>
            <a:off x="3144253" y="946104"/>
            <a:ext cx="585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C’est 4 de plus que 6 fois 4</a:t>
            </a: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D3278C66-5C8F-4A8A-9997-7B0E03B55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262086"/>
              </p:ext>
            </p:extLst>
          </p:nvPr>
        </p:nvGraphicFramePr>
        <p:xfrm>
          <a:off x="1283464" y="2865765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408997E-7996-4BB3-BB41-B61249A96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52180"/>
              </p:ext>
            </p:extLst>
          </p:nvPr>
        </p:nvGraphicFramePr>
        <p:xfrm>
          <a:off x="99913" y="2868111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21" name="Tableau 20">
            <a:extLst>
              <a:ext uri="{FF2B5EF4-FFF2-40B4-BE49-F238E27FC236}">
                <a16:creationId xmlns:a16="http://schemas.microsoft.com/office/drawing/2014/main" id="{224C5BF0-B67C-4DB4-83A0-B83B32698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058749"/>
              </p:ext>
            </p:extLst>
          </p:nvPr>
        </p:nvGraphicFramePr>
        <p:xfrm>
          <a:off x="2468872" y="2868111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22" name="Groupe 21">
            <a:extLst>
              <a:ext uri="{FF2B5EF4-FFF2-40B4-BE49-F238E27FC236}">
                <a16:creationId xmlns:a16="http://schemas.microsoft.com/office/drawing/2014/main" id="{299ED4B0-565B-4097-B10D-DB4EFA6633F8}"/>
              </a:ext>
            </a:extLst>
          </p:cNvPr>
          <p:cNvGrpSpPr/>
          <p:nvPr/>
        </p:nvGrpSpPr>
        <p:grpSpPr>
          <a:xfrm>
            <a:off x="6776468" y="3366987"/>
            <a:ext cx="737938" cy="1016688"/>
            <a:chOff x="5192035" y="3211619"/>
            <a:chExt cx="933191" cy="1016688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BE587E54-B98F-4AA7-9416-C8B45ABEFE84}"/>
                </a:ext>
              </a:extLst>
            </p:cNvPr>
            <p:cNvSpPr txBox="1"/>
            <p:nvPr/>
          </p:nvSpPr>
          <p:spPr>
            <a:xfrm>
              <a:off x="5192035" y="3643532"/>
              <a:ext cx="9331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24</a:t>
              </a:r>
            </a:p>
          </p:txBody>
        </p:sp>
        <p:cxnSp>
          <p:nvCxnSpPr>
            <p:cNvPr id="24" name="Connecteur droit avec flèche 23">
              <a:extLst>
                <a:ext uri="{FF2B5EF4-FFF2-40B4-BE49-F238E27FC236}">
                  <a16:creationId xmlns:a16="http://schemas.microsoft.com/office/drawing/2014/main" id="{B5AFEE9E-2153-4814-A836-CA82A12A930D}"/>
                </a:ext>
              </a:extLst>
            </p:cNvPr>
            <p:cNvCxnSpPr>
              <a:cxnSpLocks/>
              <a:stCxn id="23" idx="0"/>
            </p:cNvCxnSpPr>
            <p:nvPr/>
          </p:nvCxnSpPr>
          <p:spPr>
            <a:xfrm flipV="1">
              <a:off x="5658631" y="3211619"/>
              <a:ext cx="0" cy="431913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09CD03C7-AEA2-46E9-AF4D-5414DEF8C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21979"/>
              </p:ext>
            </p:extLst>
          </p:nvPr>
        </p:nvGraphicFramePr>
        <p:xfrm>
          <a:off x="4809867" y="2866875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33" name="Tableau 32">
            <a:extLst>
              <a:ext uri="{FF2B5EF4-FFF2-40B4-BE49-F238E27FC236}">
                <a16:creationId xmlns:a16="http://schemas.microsoft.com/office/drawing/2014/main" id="{3174B4C2-9E50-4FD9-9348-E48B551DE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522964"/>
              </p:ext>
            </p:extLst>
          </p:nvPr>
        </p:nvGraphicFramePr>
        <p:xfrm>
          <a:off x="3636491" y="2864379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34" name="Tableau 33">
            <a:extLst>
              <a:ext uri="{FF2B5EF4-FFF2-40B4-BE49-F238E27FC236}">
                <a16:creationId xmlns:a16="http://schemas.microsoft.com/office/drawing/2014/main" id="{DED41AE2-0FB9-4ADA-8335-8ECE4DA5E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314279"/>
              </p:ext>
            </p:extLst>
          </p:nvPr>
        </p:nvGraphicFramePr>
        <p:xfrm>
          <a:off x="5971729" y="2853733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38" name="Tableau 37">
            <a:extLst>
              <a:ext uri="{FF2B5EF4-FFF2-40B4-BE49-F238E27FC236}">
                <a16:creationId xmlns:a16="http://schemas.microsoft.com/office/drawing/2014/main" id="{D0A2C60C-3506-48EB-B805-163958736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099691"/>
              </p:ext>
            </p:extLst>
          </p:nvPr>
        </p:nvGraphicFramePr>
        <p:xfrm>
          <a:off x="7139335" y="2860922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39" name="Groupe 38">
            <a:extLst>
              <a:ext uri="{FF2B5EF4-FFF2-40B4-BE49-F238E27FC236}">
                <a16:creationId xmlns:a16="http://schemas.microsoft.com/office/drawing/2014/main" id="{855E62F5-FBAE-411D-A719-2F2FCFA05D99}"/>
              </a:ext>
            </a:extLst>
          </p:cNvPr>
          <p:cNvGrpSpPr/>
          <p:nvPr/>
        </p:nvGrpSpPr>
        <p:grpSpPr>
          <a:xfrm>
            <a:off x="7927303" y="3380872"/>
            <a:ext cx="737938" cy="1016688"/>
            <a:chOff x="5176819" y="3163491"/>
            <a:chExt cx="933191" cy="1016688"/>
          </a:xfrm>
        </p:grpSpPr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26977C4B-79F8-4EA7-AF35-EA19120BD183}"/>
                </a:ext>
              </a:extLst>
            </p:cNvPr>
            <p:cNvSpPr txBox="1"/>
            <p:nvPr/>
          </p:nvSpPr>
          <p:spPr>
            <a:xfrm>
              <a:off x="5176819" y="3595404"/>
              <a:ext cx="9331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28</a:t>
              </a:r>
            </a:p>
          </p:txBody>
        </p:sp>
        <p:cxnSp>
          <p:nvCxnSpPr>
            <p:cNvPr id="41" name="Connecteur droit avec flèche 40">
              <a:extLst>
                <a:ext uri="{FF2B5EF4-FFF2-40B4-BE49-F238E27FC236}">
                  <a16:creationId xmlns:a16="http://schemas.microsoft.com/office/drawing/2014/main" id="{6EF3B31C-16C2-4E50-B372-A930B1CD0222}"/>
                </a:ext>
              </a:extLst>
            </p:cNvPr>
            <p:cNvCxnSpPr>
              <a:cxnSpLocks/>
              <a:stCxn id="40" idx="0"/>
            </p:cNvCxnSpPr>
            <p:nvPr/>
          </p:nvCxnSpPr>
          <p:spPr>
            <a:xfrm flipV="1">
              <a:off x="5643416" y="3163491"/>
              <a:ext cx="0" cy="431913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Accolade ouvrante 41">
            <a:extLst>
              <a:ext uri="{FF2B5EF4-FFF2-40B4-BE49-F238E27FC236}">
                <a16:creationId xmlns:a16="http://schemas.microsoft.com/office/drawing/2014/main" id="{EE54C4A4-928C-4161-BC37-57B4F000F4D8}"/>
              </a:ext>
            </a:extLst>
          </p:cNvPr>
          <p:cNvSpPr/>
          <p:nvPr/>
        </p:nvSpPr>
        <p:spPr>
          <a:xfrm rot="16200000">
            <a:off x="3362950" y="215751"/>
            <a:ext cx="513347" cy="703942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0EB3C2B9-29EE-4EFB-9122-D60FF5D05E1F}"/>
              </a:ext>
            </a:extLst>
          </p:cNvPr>
          <p:cNvSpPr txBox="1"/>
          <p:nvPr/>
        </p:nvSpPr>
        <p:spPr>
          <a:xfrm>
            <a:off x="3305463" y="4039503"/>
            <a:ext cx="88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x 4</a:t>
            </a:r>
          </a:p>
        </p:txBody>
      </p:sp>
    </p:spTree>
    <p:extLst>
      <p:ext uri="{BB962C8B-B14F-4D97-AF65-F5344CB8AC3E}">
        <p14:creationId xmlns:p14="http://schemas.microsoft.com/office/powerpoint/2010/main" val="253803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Tableau 58">
            <a:extLst>
              <a:ext uri="{FF2B5EF4-FFF2-40B4-BE49-F238E27FC236}">
                <a16:creationId xmlns:a16="http://schemas.microsoft.com/office/drawing/2014/main" id="{AEF72D06-B4A7-41B4-812D-5531C870A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028161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67FB974-75ED-46DF-B368-B4B2280C9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144994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7815902-1CF2-48E3-A851-A950C7A35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551233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D507083-C8B7-498C-B144-57E218FE2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2764"/>
              </p:ext>
            </p:extLst>
          </p:nvPr>
        </p:nvGraphicFramePr>
        <p:xfrm>
          <a:off x="3700659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E9EA7D8-5554-488E-AC34-5DDEAD499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527105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37DE5E43-FF3E-419C-B1AE-2285A1E274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471033"/>
              </p:ext>
            </p:extLst>
          </p:nvPr>
        </p:nvGraphicFramePr>
        <p:xfrm>
          <a:off x="606205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A3F456F-B387-46B1-AB04-24D755758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565849"/>
              </p:ext>
            </p:extLst>
          </p:nvPr>
        </p:nvGraphicFramePr>
        <p:xfrm>
          <a:off x="4873335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34A955EB-97CC-4FD8-9219-370FFA0F8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132659"/>
              </p:ext>
            </p:extLst>
          </p:nvPr>
        </p:nvGraphicFramePr>
        <p:xfrm>
          <a:off x="839136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6067E8C-A524-4D53-A1A0-864F68A74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395919"/>
              </p:ext>
            </p:extLst>
          </p:nvPr>
        </p:nvGraphicFramePr>
        <p:xfrm>
          <a:off x="7250771" y="3751257"/>
          <a:ext cx="1129421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421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3CBE5438-A92E-4092-B659-5A1059EE3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472000"/>
              </p:ext>
            </p:extLst>
          </p:nvPr>
        </p:nvGraphicFramePr>
        <p:xfrm>
          <a:off x="107527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675522A4-A22A-4804-800D-E2A2A7B93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295600"/>
              </p:ext>
            </p:extLst>
          </p:nvPr>
        </p:nvGraphicFramePr>
        <p:xfrm>
          <a:off x="9580081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14" name="Groupe 13">
            <a:extLst>
              <a:ext uri="{FF2B5EF4-FFF2-40B4-BE49-F238E27FC236}">
                <a16:creationId xmlns:a16="http://schemas.microsoft.com/office/drawing/2014/main" id="{D72766B3-3A90-47B5-B987-39147DB8DCAA}"/>
              </a:ext>
            </a:extLst>
          </p:cNvPr>
          <p:cNvGrpSpPr/>
          <p:nvPr/>
        </p:nvGrpSpPr>
        <p:grpSpPr>
          <a:xfrm>
            <a:off x="1005839" y="4269547"/>
            <a:ext cx="464233" cy="825031"/>
            <a:chOff x="1069145" y="3403276"/>
            <a:chExt cx="464233" cy="825031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C0788F6-6C61-46FA-A668-8F22086D7F8C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</a:t>
              </a:r>
            </a:p>
          </p:txBody>
        </p:sp>
        <p:cxnSp>
          <p:nvCxnSpPr>
            <p:cNvPr id="16" name="Connecteur droit avec flèche 15">
              <a:extLst>
                <a:ext uri="{FF2B5EF4-FFF2-40B4-BE49-F238E27FC236}">
                  <a16:creationId xmlns:a16="http://schemas.microsoft.com/office/drawing/2014/main" id="{960DEF87-5FC4-4CB9-BE42-E889111C920D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49F0567A-D0DB-47C8-93A4-004927036D29}"/>
              </a:ext>
            </a:extLst>
          </p:cNvPr>
          <p:cNvGrpSpPr/>
          <p:nvPr/>
        </p:nvGrpSpPr>
        <p:grpSpPr>
          <a:xfrm>
            <a:off x="2194557" y="4269547"/>
            <a:ext cx="464233" cy="825031"/>
            <a:chOff x="1069145" y="3403276"/>
            <a:chExt cx="464233" cy="82503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12B9E71F-069D-4E93-A8B2-E16DD0ACB2B7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8</a:t>
              </a:r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E6E6935C-C137-4A8C-BCBB-E0540DE51D8E}"/>
                </a:ext>
              </a:extLst>
            </p:cNvPr>
            <p:cNvCxnSpPr>
              <a:cxnSpLocks/>
              <a:stCxn id="18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26BFE613-BB8E-4991-A89F-0E1588F9DF9A}"/>
              </a:ext>
            </a:extLst>
          </p:cNvPr>
          <p:cNvGrpSpPr/>
          <p:nvPr/>
        </p:nvGrpSpPr>
        <p:grpSpPr>
          <a:xfrm>
            <a:off x="4391526" y="4295271"/>
            <a:ext cx="770021" cy="825031"/>
            <a:chOff x="914225" y="3403276"/>
            <a:chExt cx="770021" cy="825031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319CBF05-4748-41CA-B7EC-8B3FD48B2E74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16</a:t>
              </a:r>
            </a:p>
          </p:txBody>
        </p:sp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C98041CA-6EA8-4682-84B9-87FC11DD050C}"/>
                </a:ext>
              </a:extLst>
            </p:cNvPr>
            <p:cNvCxnSpPr>
              <a:cxnSpLocks/>
              <a:stCxn id="21" idx="0"/>
            </p:cNvCxnSpPr>
            <p:nvPr/>
          </p:nvCxnSpPr>
          <p:spPr>
            <a:xfrm flipV="1">
              <a:off x="1299236" y="3403276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5A00B318-ADCF-40A8-A7EA-A8591ECCD3B5}"/>
              </a:ext>
            </a:extLst>
          </p:cNvPr>
          <p:cNvGrpSpPr/>
          <p:nvPr/>
        </p:nvGrpSpPr>
        <p:grpSpPr>
          <a:xfrm>
            <a:off x="9173971" y="4295271"/>
            <a:ext cx="770021" cy="825031"/>
            <a:chOff x="914225" y="3403276"/>
            <a:chExt cx="770021" cy="825031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0AB97C8-B715-4A27-BF5C-69EA8058C56D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32</a:t>
              </a:r>
            </a:p>
          </p:txBody>
        </p: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CB8FC82D-807A-40A7-9B0C-835794A199FE}"/>
                </a:ext>
              </a:extLst>
            </p:cNvPr>
            <p:cNvCxnSpPr>
              <a:cxnSpLocks/>
              <a:stCxn id="27" idx="0"/>
            </p:cNvCxnSpPr>
            <p:nvPr/>
          </p:nvCxnSpPr>
          <p:spPr>
            <a:xfrm flipV="1">
              <a:off x="1299236" y="3403276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102F23B1-4B57-43FD-82CA-451034441F12}"/>
              </a:ext>
            </a:extLst>
          </p:cNvPr>
          <p:cNvGrpSpPr/>
          <p:nvPr/>
        </p:nvGrpSpPr>
        <p:grpSpPr>
          <a:xfrm>
            <a:off x="11411039" y="4295271"/>
            <a:ext cx="770021" cy="789012"/>
            <a:chOff x="914225" y="3439295"/>
            <a:chExt cx="770021" cy="789012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A9866FF-5E39-4EE1-9372-E248170BD606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40</a:t>
              </a:r>
            </a:p>
          </p:txBody>
        </p:sp>
        <p:cxnSp>
          <p:nvCxnSpPr>
            <p:cNvPr id="31" name="Connecteur droit avec flèche 30">
              <a:extLst>
                <a:ext uri="{FF2B5EF4-FFF2-40B4-BE49-F238E27FC236}">
                  <a16:creationId xmlns:a16="http://schemas.microsoft.com/office/drawing/2014/main" id="{DFEA2F6B-A543-4148-99D6-179E05029AEC}"/>
                </a:ext>
              </a:extLst>
            </p:cNvPr>
            <p:cNvCxnSpPr>
              <a:cxnSpLocks/>
              <a:stCxn id="30" idx="0"/>
            </p:cNvCxnSpPr>
            <p:nvPr/>
          </p:nvCxnSpPr>
          <p:spPr>
            <a:xfrm flipV="1">
              <a:off x="1299236" y="3439295"/>
              <a:ext cx="140368" cy="20423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FA277EEC-AABE-49E6-A1AD-8C16F799BCA0}"/>
              </a:ext>
            </a:extLst>
          </p:cNvPr>
          <p:cNvGrpSpPr/>
          <p:nvPr/>
        </p:nvGrpSpPr>
        <p:grpSpPr>
          <a:xfrm>
            <a:off x="5615957" y="4295271"/>
            <a:ext cx="770021" cy="825031"/>
            <a:chOff x="914225" y="3403276"/>
            <a:chExt cx="770021" cy="825031"/>
          </a:xfrm>
        </p:grpSpPr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4E3A6A2B-AB85-4843-823A-0B045381D77F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20</a:t>
              </a:r>
            </a:p>
          </p:txBody>
        </p: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8A327E10-F42B-49CD-933C-3C30F7437899}"/>
                </a:ext>
              </a:extLst>
            </p:cNvPr>
            <p:cNvCxnSpPr>
              <a:cxnSpLocks/>
              <a:stCxn id="33" idx="0"/>
            </p:cNvCxnSpPr>
            <p:nvPr/>
          </p:nvCxnSpPr>
          <p:spPr>
            <a:xfrm flipV="1">
              <a:off x="1299236" y="3403276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6773074E-E359-45D5-AB08-44F2BB627800}"/>
              </a:ext>
            </a:extLst>
          </p:cNvPr>
          <p:cNvGrpSpPr/>
          <p:nvPr/>
        </p:nvGrpSpPr>
        <p:grpSpPr>
          <a:xfrm>
            <a:off x="6796535" y="4276200"/>
            <a:ext cx="770021" cy="825031"/>
            <a:chOff x="4109156" y="4295349"/>
            <a:chExt cx="770021" cy="825031"/>
          </a:xfrm>
        </p:grpSpPr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09AED2FE-4E2B-48E8-A303-EB6480D8B0AC}"/>
                </a:ext>
              </a:extLst>
            </p:cNvPr>
            <p:cNvSpPr txBox="1"/>
            <p:nvPr/>
          </p:nvSpPr>
          <p:spPr>
            <a:xfrm>
              <a:off x="4109156" y="4535605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24</a:t>
              </a:r>
            </a:p>
          </p:txBody>
        </p: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52659C85-98E0-491B-9410-35BD861BC705}"/>
                </a:ext>
              </a:extLst>
            </p:cNvPr>
            <p:cNvCxnSpPr>
              <a:cxnSpLocks/>
              <a:stCxn id="36" idx="0"/>
            </p:cNvCxnSpPr>
            <p:nvPr/>
          </p:nvCxnSpPr>
          <p:spPr>
            <a:xfrm flipV="1">
              <a:off x="4494167" y="4295349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EA27F3D-C2EC-4435-B889-134BCD811FF9}"/>
              </a:ext>
            </a:extLst>
          </p:cNvPr>
          <p:cNvGrpSpPr/>
          <p:nvPr/>
        </p:nvGrpSpPr>
        <p:grpSpPr>
          <a:xfrm>
            <a:off x="3266097" y="4259252"/>
            <a:ext cx="668992" cy="825031"/>
            <a:chOff x="941801" y="3403276"/>
            <a:chExt cx="668992" cy="825031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81B21D38-9E97-48A3-82D4-1D5118702CCF}"/>
                </a:ext>
              </a:extLst>
            </p:cNvPr>
            <p:cNvSpPr txBox="1"/>
            <p:nvPr/>
          </p:nvSpPr>
          <p:spPr>
            <a:xfrm>
              <a:off x="941801" y="3643532"/>
              <a:ext cx="668992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12</a:t>
              </a:r>
            </a:p>
          </p:txBody>
        </p:sp>
        <p:cxnSp>
          <p:nvCxnSpPr>
            <p:cNvPr id="40" name="Connecteur droit avec flèche 39">
              <a:extLst>
                <a:ext uri="{FF2B5EF4-FFF2-40B4-BE49-F238E27FC236}">
                  <a16:creationId xmlns:a16="http://schemas.microsoft.com/office/drawing/2014/main" id="{060087EA-20AC-4222-9DE0-7C7962F50E06}"/>
                </a:ext>
              </a:extLst>
            </p:cNvPr>
            <p:cNvCxnSpPr>
              <a:cxnSpLocks/>
              <a:stCxn id="39" idx="0"/>
            </p:cNvCxnSpPr>
            <p:nvPr/>
          </p:nvCxnSpPr>
          <p:spPr>
            <a:xfrm flipV="1">
              <a:off x="1276297" y="3403276"/>
              <a:ext cx="24965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992B6A01-6FA3-4F9A-B8AA-C0C6B4BDCA25}"/>
              </a:ext>
            </a:extLst>
          </p:cNvPr>
          <p:cNvGrpSpPr/>
          <p:nvPr/>
        </p:nvGrpSpPr>
        <p:grpSpPr>
          <a:xfrm>
            <a:off x="10354549" y="4259252"/>
            <a:ext cx="770021" cy="825031"/>
            <a:chOff x="4109156" y="4295349"/>
            <a:chExt cx="770021" cy="825031"/>
          </a:xfrm>
        </p:grpSpPr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150264FA-B6D8-4101-922F-69C2CC7E8390}"/>
                </a:ext>
              </a:extLst>
            </p:cNvPr>
            <p:cNvSpPr txBox="1"/>
            <p:nvPr/>
          </p:nvSpPr>
          <p:spPr>
            <a:xfrm>
              <a:off x="4109156" y="4535605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36</a:t>
              </a:r>
            </a:p>
          </p:txBody>
        </p:sp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85352483-5F3A-469D-9C6E-5921011C8EA6}"/>
                </a:ext>
              </a:extLst>
            </p:cNvPr>
            <p:cNvCxnSpPr>
              <a:cxnSpLocks/>
              <a:stCxn id="45" idx="0"/>
            </p:cNvCxnSpPr>
            <p:nvPr/>
          </p:nvCxnSpPr>
          <p:spPr>
            <a:xfrm flipV="1">
              <a:off x="4494167" y="4295349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C0D7E322-97EF-4755-ACC1-8499F2CE8298}"/>
              </a:ext>
            </a:extLst>
          </p:cNvPr>
          <p:cNvGrpSpPr/>
          <p:nvPr/>
        </p:nvGrpSpPr>
        <p:grpSpPr>
          <a:xfrm>
            <a:off x="7984239" y="4276200"/>
            <a:ext cx="770021" cy="825031"/>
            <a:chOff x="4109156" y="4295349"/>
            <a:chExt cx="770021" cy="825031"/>
          </a:xfrm>
        </p:grpSpPr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46BBC890-9DBA-46AA-841A-A6492145DAF2}"/>
                </a:ext>
              </a:extLst>
            </p:cNvPr>
            <p:cNvSpPr txBox="1"/>
            <p:nvPr/>
          </p:nvSpPr>
          <p:spPr>
            <a:xfrm>
              <a:off x="4109156" y="4535605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28</a:t>
              </a:r>
            </a:p>
          </p:txBody>
        </p:sp>
        <p:cxnSp>
          <p:nvCxnSpPr>
            <p:cNvPr id="49" name="Connecteur droit avec flèche 48">
              <a:extLst>
                <a:ext uri="{FF2B5EF4-FFF2-40B4-BE49-F238E27FC236}">
                  <a16:creationId xmlns:a16="http://schemas.microsoft.com/office/drawing/2014/main" id="{33D31531-DCDC-4987-BC54-DBCC98C1E07C}"/>
                </a:ext>
              </a:extLst>
            </p:cNvPr>
            <p:cNvCxnSpPr>
              <a:cxnSpLocks/>
              <a:stCxn id="48" idx="0"/>
            </p:cNvCxnSpPr>
            <p:nvPr/>
          </p:nvCxnSpPr>
          <p:spPr>
            <a:xfrm flipV="1">
              <a:off x="4494167" y="4295349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CustomShape 1">
            <a:extLst>
              <a:ext uri="{FF2B5EF4-FFF2-40B4-BE49-F238E27FC236}">
                <a16:creationId xmlns:a16="http://schemas.microsoft.com/office/drawing/2014/main" id="{262F4316-42F1-43BA-9B65-9B4444CA8E18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7A14050B-3452-401E-8365-CF0B0B8F2379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EB36B47A-734D-4CC1-8B14-37AE9A1FD1A9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EFF876D8-6502-46B3-83A9-137EB7BA8208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54" name="ZoneTexte 53">
            <a:extLst>
              <a:ext uri="{FF2B5EF4-FFF2-40B4-BE49-F238E27FC236}">
                <a16:creationId xmlns:a16="http://schemas.microsoft.com/office/drawing/2014/main" id="{3517E6D2-37C3-457F-AF93-AC19E53B8E7D}"/>
              </a:ext>
            </a:extLst>
          </p:cNvPr>
          <p:cNvSpPr txBox="1"/>
          <p:nvPr/>
        </p:nvSpPr>
        <p:spPr>
          <a:xfrm>
            <a:off x="449179" y="3208421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8ED4C6B0-8B90-4800-A0CB-6D4C2A6F933E}"/>
              </a:ext>
            </a:extLst>
          </p:cNvPr>
          <p:cNvSpPr txBox="1"/>
          <p:nvPr/>
        </p:nvSpPr>
        <p:spPr>
          <a:xfrm>
            <a:off x="10033707" y="3266945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DED62A45-2128-4833-B1A0-889FAB733EA5}"/>
              </a:ext>
            </a:extLst>
          </p:cNvPr>
          <p:cNvSpPr txBox="1"/>
          <p:nvPr/>
        </p:nvSpPr>
        <p:spPr>
          <a:xfrm>
            <a:off x="8814751" y="3240268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7FDE9F20-9987-4DCB-901E-C541E0DD460B}"/>
              </a:ext>
            </a:extLst>
          </p:cNvPr>
          <p:cNvSpPr txBox="1"/>
          <p:nvPr/>
        </p:nvSpPr>
        <p:spPr>
          <a:xfrm>
            <a:off x="11200657" y="3248307"/>
            <a:ext cx="54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3191F982-DD8A-4EED-AC94-FE91BEC762DB}"/>
              </a:ext>
            </a:extLst>
          </p:cNvPr>
          <p:cNvSpPr txBox="1"/>
          <p:nvPr/>
        </p:nvSpPr>
        <p:spPr>
          <a:xfrm>
            <a:off x="7655060" y="3240268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78C265E3-48D6-4518-B9B5-CE483FF6703C}"/>
              </a:ext>
            </a:extLst>
          </p:cNvPr>
          <p:cNvSpPr txBox="1"/>
          <p:nvPr/>
        </p:nvSpPr>
        <p:spPr>
          <a:xfrm>
            <a:off x="6385978" y="3240268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27CC0E9E-7F64-44E1-A682-4039ED9865C7}"/>
              </a:ext>
            </a:extLst>
          </p:cNvPr>
          <p:cNvSpPr txBox="1"/>
          <p:nvPr/>
        </p:nvSpPr>
        <p:spPr>
          <a:xfrm>
            <a:off x="5295115" y="3240268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D7A59A56-D3E8-41BC-99D6-27B7EEAD98F2}"/>
              </a:ext>
            </a:extLst>
          </p:cNvPr>
          <p:cNvSpPr txBox="1"/>
          <p:nvPr/>
        </p:nvSpPr>
        <p:spPr>
          <a:xfrm>
            <a:off x="4070684" y="3240505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7BC345E7-0B82-43F9-AF28-7B8ECBA17770}"/>
              </a:ext>
            </a:extLst>
          </p:cNvPr>
          <p:cNvSpPr txBox="1"/>
          <p:nvPr/>
        </p:nvSpPr>
        <p:spPr>
          <a:xfrm>
            <a:off x="2889857" y="3244334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46F805BD-E4C7-47DE-A297-550361F8DB93}"/>
              </a:ext>
            </a:extLst>
          </p:cNvPr>
          <p:cNvSpPr txBox="1"/>
          <p:nvPr/>
        </p:nvSpPr>
        <p:spPr>
          <a:xfrm>
            <a:off x="1598042" y="3244334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4425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07407E-6 C 0.01185 4.07407E-6 0.02175 0.03217 0.02175 0.07222 C 0.02175 0.11134 0.01185 0.14444 -3.75E-6 0.14444 C -0.01185 0.14444 -0.02135 0.11134 -0.02135 0.07222 C -0.02135 0.03217 -0.01185 4.07407E-6 -3.75E-6 4.07407E-6 Z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 C 0.01406 0 0.02565 0.03218 0.02565 0.07176 C 0.02565 0.11134 0.01406 0.14398 -8.33333E-7 0.14398 C -0.01419 0.14398 -0.02565 0.11134 -0.02565 0.07176 C -0.02565 0.03218 -0.01419 0 -8.33333E-7 0 Z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C 0.01276 4.44444E-6 0.02317 0.03425 0.02317 0.07638 C 0.02317 0.11851 0.01276 0.153 3.33333E-6 0.153 C -0.01276 0.153 -0.02305 0.11851 -0.02305 0.07638 C -0.02305 0.03425 -0.01276 4.44444E-6 3.33333E-6 4.44444E-6 Z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44444E-6 C 0.01315 4.44444E-6 0.02395 0.03495 0.02395 0.07824 C 0.02395 0.12152 0.01315 0.15671 4.58333E-6 0.15671 C -0.01329 0.15671 -0.02383 0.12152 -0.02383 0.07824 C -0.02383 0.03495 -0.01329 4.44444E-6 4.58333E-6 4.44444E-6 Z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96296E-6 C 0.01731 -2.96296E-6 0.03151 0.03473 0.03151 0.07778 C 0.03151 0.1206 0.01731 0.15556 4.58333E-6 0.15556 C -0.01732 0.15556 -0.03125 0.1206 -0.03125 0.07778 C -0.03125 0.03473 -0.01732 -2.96296E-6 4.58333E-6 -2.96296E-6 Z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C 0.01523 4.44444E-6 0.02773 0.03495 0.02773 0.07824 C 0.02773 0.12152 0.01523 0.15671 3.33333E-6 0.15671 C -0.01537 0.15671 -0.02774 0.12152 -0.02774 0.07824 C -0.02774 0.03495 -0.01537 4.44444E-6 3.33333E-6 4.44444E-6 Z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0 C 0.01875 0 0.03425 0.03495 0.03425 0.07801 C 0.03425 0.12083 0.01875 0.15602 -2.08333E-7 0.15602 C -0.01888 0.15602 -0.03398 0.12083 -0.03398 0.07801 C -0.03398 0.03495 -0.01888 0 -2.08333E-7 0 Z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2 4.44444E-6 C 0.0207 4.44444E-6 0.03086 0.03541 0.03086 0.07916 C 0.03086 0.12268 0.0207 0.15833 0.0082 0.15833 C -0.0043 0.15833 -0.01432 0.12268 -0.01432 0.07916 C -0.01432 0.03541 -0.0043 4.44444E-6 0.0082 4.44444E-6 Z " pathEditMode="relative" rAng="0" ptsTypes="AAAAA">
                                      <p:cBhvr>
                                        <p:cTn id="6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7.40741E-7 C 0.01823 -7.40741E-7 0.0332 0.03403 0.0332 0.07639 C 0.0332 0.11852 0.01823 0.15278 2.29167E-6 0.15278 C -0.01823 0.15278 -0.03294 0.11852 -0.03294 0.07639 C -0.03294 0.03403 -0.01823 -7.40741E-7 2.29167E-6 -7.40741E-7 Z " pathEditMode="relative" rAng="0" ptsTypes="AAAAA">
                                      <p:cBhvr>
                                        <p:cTn id="7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4.44444E-6 C 0.01354 4.44444E-6 0.02487 0.03495 0.02487 0.07824 C 0.02487 0.12152 0.01354 0.15671 3.75E-6 0.15671 C -0.01355 0.15671 -0.02435 0.12152 -0.02435 0.07824 C -0.02435 0.03495 -0.01355 4.44444E-6 3.75E-6 4.44444E-6 Z " pathEditMode="relative" rAng="0" ptsTypes="AAAAA">
                                      <p:cBhvr>
                                        <p:cTn id="7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44F991C7-94EB-4B7E-9D0F-4B95D819B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226882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9A4428A-19C7-460F-9BE3-200B63DDD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90606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C62B61E-1DAA-40ED-91AF-1B4094F4F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736232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2A48821-6B20-4B6D-BAD8-E49C83AF4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815226"/>
              </p:ext>
            </p:extLst>
          </p:nvPr>
        </p:nvGraphicFramePr>
        <p:xfrm>
          <a:off x="3700659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C90E115-798A-40EB-B61C-13093C8DD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10098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65451FC-604B-4744-B878-C3760BC84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371978"/>
              </p:ext>
            </p:extLst>
          </p:nvPr>
        </p:nvGraphicFramePr>
        <p:xfrm>
          <a:off x="606205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96DE28A7-619A-4B67-B86E-964EB3197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47588"/>
              </p:ext>
            </p:extLst>
          </p:nvPr>
        </p:nvGraphicFramePr>
        <p:xfrm>
          <a:off x="4873335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1818F33A-4666-4F43-9E98-41A1349D07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398666"/>
              </p:ext>
            </p:extLst>
          </p:nvPr>
        </p:nvGraphicFramePr>
        <p:xfrm>
          <a:off x="839136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4EA1B068-FCB8-45AF-868E-3B2665C88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226247"/>
              </p:ext>
            </p:extLst>
          </p:nvPr>
        </p:nvGraphicFramePr>
        <p:xfrm>
          <a:off x="7250771" y="3751257"/>
          <a:ext cx="1129421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421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A78840D5-D51F-44A1-B323-CDBD154002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895541"/>
              </p:ext>
            </p:extLst>
          </p:nvPr>
        </p:nvGraphicFramePr>
        <p:xfrm>
          <a:off x="107527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30298E84-D887-4FD0-9B8C-6DF561D00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899442"/>
              </p:ext>
            </p:extLst>
          </p:nvPr>
        </p:nvGraphicFramePr>
        <p:xfrm>
          <a:off x="9580081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14" name="Groupe 13">
            <a:extLst>
              <a:ext uri="{FF2B5EF4-FFF2-40B4-BE49-F238E27FC236}">
                <a16:creationId xmlns:a16="http://schemas.microsoft.com/office/drawing/2014/main" id="{BED5C7DD-C151-4F91-9C9F-D4E893D73953}"/>
              </a:ext>
            </a:extLst>
          </p:cNvPr>
          <p:cNvGrpSpPr/>
          <p:nvPr/>
        </p:nvGrpSpPr>
        <p:grpSpPr>
          <a:xfrm>
            <a:off x="1005839" y="4269547"/>
            <a:ext cx="464233" cy="825031"/>
            <a:chOff x="1069145" y="3403276"/>
            <a:chExt cx="464233" cy="825031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8A6932C-6A2A-472E-9E67-55509F066B5C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</a:t>
              </a:r>
            </a:p>
          </p:txBody>
        </p:sp>
        <p:cxnSp>
          <p:nvCxnSpPr>
            <p:cNvPr id="16" name="Connecteur droit avec flèche 15">
              <a:extLst>
                <a:ext uri="{FF2B5EF4-FFF2-40B4-BE49-F238E27FC236}">
                  <a16:creationId xmlns:a16="http://schemas.microsoft.com/office/drawing/2014/main" id="{81763EC0-C021-483B-96C3-D57E673270FB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1500CF4-DBD6-483D-A00C-6A807C05AFDE}"/>
              </a:ext>
            </a:extLst>
          </p:cNvPr>
          <p:cNvGrpSpPr/>
          <p:nvPr/>
        </p:nvGrpSpPr>
        <p:grpSpPr>
          <a:xfrm>
            <a:off x="2194557" y="4269547"/>
            <a:ext cx="464233" cy="825031"/>
            <a:chOff x="1069145" y="3403276"/>
            <a:chExt cx="464233" cy="825031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18E22F4-7C8C-46DF-B498-01DAF959DE24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8</a:t>
              </a:r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E15A6123-A2EE-413D-BDAF-9C2E553740EE}"/>
                </a:ext>
              </a:extLst>
            </p:cNvPr>
            <p:cNvCxnSpPr>
              <a:cxnSpLocks/>
              <a:stCxn id="18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B3AEE035-D51F-40EE-97AF-7845AC914C31}"/>
              </a:ext>
            </a:extLst>
          </p:cNvPr>
          <p:cNvGrpSpPr/>
          <p:nvPr/>
        </p:nvGrpSpPr>
        <p:grpSpPr>
          <a:xfrm>
            <a:off x="4391526" y="4295271"/>
            <a:ext cx="770021" cy="825031"/>
            <a:chOff x="914225" y="3403276"/>
            <a:chExt cx="770021" cy="825031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A9F7301-3177-463B-AEAA-7A77436F57BE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16</a:t>
              </a:r>
            </a:p>
          </p:txBody>
        </p:sp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D5AECD6-1172-40D4-BAD8-E6D986344AD2}"/>
                </a:ext>
              </a:extLst>
            </p:cNvPr>
            <p:cNvCxnSpPr>
              <a:cxnSpLocks/>
              <a:stCxn id="21" idx="0"/>
            </p:cNvCxnSpPr>
            <p:nvPr/>
          </p:nvCxnSpPr>
          <p:spPr>
            <a:xfrm flipV="1">
              <a:off x="1299236" y="3403276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8F560B4D-70C3-40BD-9469-46C3F8EE26D6}"/>
              </a:ext>
            </a:extLst>
          </p:cNvPr>
          <p:cNvGrpSpPr/>
          <p:nvPr/>
        </p:nvGrpSpPr>
        <p:grpSpPr>
          <a:xfrm>
            <a:off x="9173971" y="4295271"/>
            <a:ext cx="770021" cy="825031"/>
            <a:chOff x="914225" y="3403276"/>
            <a:chExt cx="770021" cy="825031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07422DC1-7030-42A2-AA49-43E03A084979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32</a:t>
              </a:r>
            </a:p>
          </p:txBody>
        </p: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A82BB1B4-8167-49DC-8536-DEBA78027FFB}"/>
                </a:ext>
              </a:extLst>
            </p:cNvPr>
            <p:cNvCxnSpPr>
              <a:cxnSpLocks/>
              <a:stCxn id="24" idx="0"/>
            </p:cNvCxnSpPr>
            <p:nvPr/>
          </p:nvCxnSpPr>
          <p:spPr>
            <a:xfrm flipV="1">
              <a:off x="1299236" y="3403276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E012436A-AA68-4ACE-8E43-25FDA1D9622F}"/>
              </a:ext>
            </a:extLst>
          </p:cNvPr>
          <p:cNvGrpSpPr/>
          <p:nvPr/>
        </p:nvGrpSpPr>
        <p:grpSpPr>
          <a:xfrm>
            <a:off x="11411039" y="4295271"/>
            <a:ext cx="770021" cy="789012"/>
            <a:chOff x="914225" y="3439295"/>
            <a:chExt cx="770021" cy="78901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3AEAF9EC-4784-4F22-BA2C-AA95CBB64716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40</a:t>
              </a:r>
            </a:p>
          </p:txBody>
        </p: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F1B2DF82-650B-4D16-96F8-376CD703DA46}"/>
                </a:ext>
              </a:extLst>
            </p:cNvPr>
            <p:cNvCxnSpPr>
              <a:cxnSpLocks/>
              <a:stCxn id="27" idx="0"/>
            </p:cNvCxnSpPr>
            <p:nvPr/>
          </p:nvCxnSpPr>
          <p:spPr>
            <a:xfrm flipV="1">
              <a:off x="1299236" y="3439295"/>
              <a:ext cx="140368" cy="20423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F6D69161-5112-479A-BF7C-E485CFC44285}"/>
              </a:ext>
            </a:extLst>
          </p:cNvPr>
          <p:cNvGrpSpPr/>
          <p:nvPr/>
        </p:nvGrpSpPr>
        <p:grpSpPr>
          <a:xfrm>
            <a:off x="5615957" y="4295271"/>
            <a:ext cx="770021" cy="825031"/>
            <a:chOff x="914225" y="3403276"/>
            <a:chExt cx="770021" cy="825031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0ED777C5-3BC7-4F68-A06D-2EA15E18F393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20</a:t>
              </a:r>
            </a:p>
          </p:txBody>
        </p:sp>
        <p:cxnSp>
          <p:nvCxnSpPr>
            <p:cNvPr id="31" name="Connecteur droit avec flèche 30">
              <a:extLst>
                <a:ext uri="{FF2B5EF4-FFF2-40B4-BE49-F238E27FC236}">
                  <a16:creationId xmlns:a16="http://schemas.microsoft.com/office/drawing/2014/main" id="{73167D15-92E4-4604-9229-1192E238D234}"/>
                </a:ext>
              </a:extLst>
            </p:cNvPr>
            <p:cNvCxnSpPr>
              <a:cxnSpLocks/>
              <a:stCxn id="30" idx="0"/>
            </p:cNvCxnSpPr>
            <p:nvPr/>
          </p:nvCxnSpPr>
          <p:spPr>
            <a:xfrm flipV="1">
              <a:off x="1299236" y="3403276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37244B67-417B-4759-ABBA-64D56328D0C5}"/>
              </a:ext>
            </a:extLst>
          </p:cNvPr>
          <p:cNvGrpSpPr/>
          <p:nvPr/>
        </p:nvGrpSpPr>
        <p:grpSpPr>
          <a:xfrm>
            <a:off x="6796535" y="4276200"/>
            <a:ext cx="770021" cy="825031"/>
            <a:chOff x="4109156" y="4295349"/>
            <a:chExt cx="770021" cy="825031"/>
          </a:xfrm>
        </p:grpSpPr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C673CF9C-0FDD-4403-830A-D3E2CF65D0C0}"/>
                </a:ext>
              </a:extLst>
            </p:cNvPr>
            <p:cNvSpPr txBox="1"/>
            <p:nvPr/>
          </p:nvSpPr>
          <p:spPr>
            <a:xfrm>
              <a:off x="4109156" y="4535605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24</a:t>
              </a:r>
            </a:p>
          </p:txBody>
        </p: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ED27A98D-952B-4E4F-ABF0-F9060E4EAA07}"/>
                </a:ext>
              </a:extLst>
            </p:cNvPr>
            <p:cNvCxnSpPr>
              <a:cxnSpLocks/>
              <a:stCxn id="33" idx="0"/>
            </p:cNvCxnSpPr>
            <p:nvPr/>
          </p:nvCxnSpPr>
          <p:spPr>
            <a:xfrm flipV="1">
              <a:off x="4494167" y="4295349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1277E1A8-FD7A-4059-85D2-FE698F32C029}"/>
              </a:ext>
            </a:extLst>
          </p:cNvPr>
          <p:cNvGrpSpPr/>
          <p:nvPr/>
        </p:nvGrpSpPr>
        <p:grpSpPr>
          <a:xfrm>
            <a:off x="3266096" y="4259252"/>
            <a:ext cx="705719" cy="825031"/>
            <a:chOff x="941800" y="3403276"/>
            <a:chExt cx="705719" cy="825031"/>
          </a:xfrm>
        </p:grpSpPr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B743998-9E27-4340-A857-F126C6134B28}"/>
                </a:ext>
              </a:extLst>
            </p:cNvPr>
            <p:cNvSpPr txBox="1"/>
            <p:nvPr/>
          </p:nvSpPr>
          <p:spPr>
            <a:xfrm>
              <a:off x="941800" y="3643532"/>
              <a:ext cx="705719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12</a:t>
              </a:r>
            </a:p>
          </p:txBody>
        </p: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56F352A7-B3E9-4231-96B6-DCA7B5F6B6A8}"/>
                </a:ext>
              </a:extLst>
            </p:cNvPr>
            <p:cNvCxnSpPr>
              <a:cxnSpLocks/>
              <a:stCxn id="36" idx="0"/>
            </p:cNvCxnSpPr>
            <p:nvPr/>
          </p:nvCxnSpPr>
          <p:spPr>
            <a:xfrm flipV="1">
              <a:off x="1294660" y="3403276"/>
              <a:ext cx="6602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B8476494-789E-4F95-A136-1B5B082B1AE8}"/>
              </a:ext>
            </a:extLst>
          </p:cNvPr>
          <p:cNvGrpSpPr/>
          <p:nvPr/>
        </p:nvGrpSpPr>
        <p:grpSpPr>
          <a:xfrm>
            <a:off x="10354549" y="4259252"/>
            <a:ext cx="770021" cy="825031"/>
            <a:chOff x="4109156" y="4295349"/>
            <a:chExt cx="770021" cy="825031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362D9539-0D0F-4349-9E0A-A09854DB04FA}"/>
                </a:ext>
              </a:extLst>
            </p:cNvPr>
            <p:cNvSpPr txBox="1"/>
            <p:nvPr/>
          </p:nvSpPr>
          <p:spPr>
            <a:xfrm>
              <a:off x="4109156" y="4535605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36</a:t>
              </a:r>
            </a:p>
          </p:txBody>
        </p:sp>
        <p:cxnSp>
          <p:nvCxnSpPr>
            <p:cNvPr id="40" name="Connecteur droit avec flèche 39">
              <a:extLst>
                <a:ext uri="{FF2B5EF4-FFF2-40B4-BE49-F238E27FC236}">
                  <a16:creationId xmlns:a16="http://schemas.microsoft.com/office/drawing/2014/main" id="{EAFC5387-3BB1-4424-978F-6959503898CD}"/>
                </a:ext>
              </a:extLst>
            </p:cNvPr>
            <p:cNvCxnSpPr>
              <a:cxnSpLocks/>
              <a:stCxn id="39" idx="0"/>
            </p:cNvCxnSpPr>
            <p:nvPr/>
          </p:nvCxnSpPr>
          <p:spPr>
            <a:xfrm flipV="1">
              <a:off x="4494167" y="4295349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4A2C8A41-0727-4C83-AFF1-29098D18902E}"/>
              </a:ext>
            </a:extLst>
          </p:cNvPr>
          <p:cNvGrpSpPr/>
          <p:nvPr/>
        </p:nvGrpSpPr>
        <p:grpSpPr>
          <a:xfrm>
            <a:off x="7984239" y="4276200"/>
            <a:ext cx="770021" cy="825031"/>
            <a:chOff x="4109156" y="4295349"/>
            <a:chExt cx="770021" cy="825031"/>
          </a:xfrm>
        </p:grpSpPr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50FCB8FA-5D78-43DD-9818-DA3EC2269ED7}"/>
                </a:ext>
              </a:extLst>
            </p:cNvPr>
            <p:cNvSpPr txBox="1"/>
            <p:nvPr/>
          </p:nvSpPr>
          <p:spPr>
            <a:xfrm>
              <a:off x="4109156" y="4535605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28</a:t>
              </a:r>
            </a:p>
          </p:txBody>
        </p:sp>
        <p:cxnSp>
          <p:nvCxnSpPr>
            <p:cNvPr id="43" name="Connecteur droit avec flèche 42">
              <a:extLst>
                <a:ext uri="{FF2B5EF4-FFF2-40B4-BE49-F238E27FC236}">
                  <a16:creationId xmlns:a16="http://schemas.microsoft.com/office/drawing/2014/main" id="{863C7286-B5C0-4F38-808D-CD524F442201}"/>
                </a:ext>
              </a:extLst>
            </p:cNvPr>
            <p:cNvCxnSpPr>
              <a:cxnSpLocks/>
              <a:stCxn id="42" idx="0"/>
            </p:cNvCxnSpPr>
            <p:nvPr/>
          </p:nvCxnSpPr>
          <p:spPr>
            <a:xfrm flipV="1">
              <a:off x="4494167" y="4295349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261C6921-B3A0-4CDB-B180-AC86A7E984FE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3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C960E6F9-5B9A-42B0-B6DC-3C4EB40B6B6B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7A1E9EF5-9098-472C-BB16-2C879A53999B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A42CB7B5-0FF8-4B21-AE96-B18F0E0FF556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8CB43B9D-40ED-4C62-BC09-464FA8CD6843}"/>
              </a:ext>
            </a:extLst>
          </p:cNvPr>
          <p:cNvSpPr txBox="1"/>
          <p:nvPr/>
        </p:nvSpPr>
        <p:spPr>
          <a:xfrm>
            <a:off x="449179" y="3208421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85073C71-7E0A-4932-AD90-CC68FC1D1ED4}"/>
              </a:ext>
            </a:extLst>
          </p:cNvPr>
          <p:cNvSpPr txBox="1"/>
          <p:nvPr/>
        </p:nvSpPr>
        <p:spPr>
          <a:xfrm>
            <a:off x="10033707" y="3266945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F472C5AC-C097-49DB-8864-C6823E24436F}"/>
              </a:ext>
            </a:extLst>
          </p:cNvPr>
          <p:cNvSpPr txBox="1"/>
          <p:nvPr/>
        </p:nvSpPr>
        <p:spPr>
          <a:xfrm>
            <a:off x="8814751" y="3240268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CBD9B4A3-C1BF-489D-9C89-561ADD721CB5}"/>
              </a:ext>
            </a:extLst>
          </p:cNvPr>
          <p:cNvSpPr txBox="1"/>
          <p:nvPr/>
        </p:nvSpPr>
        <p:spPr>
          <a:xfrm>
            <a:off x="11200657" y="3248307"/>
            <a:ext cx="54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1E56FE42-E8B4-4450-ABCE-DCC6CFA141BF}"/>
              </a:ext>
            </a:extLst>
          </p:cNvPr>
          <p:cNvSpPr txBox="1"/>
          <p:nvPr/>
        </p:nvSpPr>
        <p:spPr>
          <a:xfrm>
            <a:off x="7655060" y="3240268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36C2F5B6-5719-4F53-B994-00C78508831F}"/>
              </a:ext>
            </a:extLst>
          </p:cNvPr>
          <p:cNvSpPr txBox="1"/>
          <p:nvPr/>
        </p:nvSpPr>
        <p:spPr>
          <a:xfrm>
            <a:off x="6385978" y="3240268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09A06E8C-0C98-43D0-A7CE-C644E36C2845}"/>
              </a:ext>
            </a:extLst>
          </p:cNvPr>
          <p:cNvSpPr txBox="1"/>
          <p:nvPr/>
        </p:nvSpPr>
        <p:spPr>
          <a:xfrm>
            <a:off x="5295115" y="3240268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F127B34C-2DA8-43DB-B1B8-1A73D3A94D0D}"/>
              </a:ext>
            </a:extLst>
          </p:cNvPr>
          <p:cNvSpPr txBox="1"/>
          <p:nvPr/>
        </p:nvSpPr>
        <p:spPr>
          <a:xfrm>
            <a:off x="4070684" y="3240505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C9A77B39-4AC2-405C-A81F-5B7F26985266}"/>
              </a:ext>
            </a:extLst>
          </p:cNvPr>
          <p:cNvSpPr txBox="1"/>
          <p:nvPr/>
        </p:nvSpPr>
        <p:spPr>
          <a:xfrm>
            <a:off x="2889857" y="3244334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9F352AB4-302B-45E4-9883-E4B320677F4B}"/>
              </a:ext>
            </a:extLst>
          </p:cNvPr>
          <p:cNvSpPr txBox="1"/>
          <p:nvPr/>
        </p:nvSpPr>
        <p:spPr>
          <a:xfrm>
            <a:off x="1598042" y="3244334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9645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3DE28A8F-AAA9-4DA5-9AD5-922E62C84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166881"/>
              </p:ext>
            </p:extLst>
          </p:nvPr>
        </p:nvGraphicFramePr>
        <p:xfrm>
          <a:off x="70337" y="3751257"/>
          <a:ext cx="1168039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229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84744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73351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72284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68842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76793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120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68039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68039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68039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86C4312-460D-470D-89EB-65E81F5A0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632573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14" name="Groupe 13">
            <a:extLst>
              <a:ext uri="{FF2B5EF4-FFF2-40B4-BE49-F238E27FC236}">
                <a16:creationId xmlns:a16="http://schemas.microsoft.com/office/drawing/2014/main" id="{306FF48E-796F-4A6B-B58B-702F79CE9098}"/>
              </a:ext>
            </a:extLst>
          </p:cNvPr>
          <p:cNvGrpSpPr/>
          <p:nvPr/>
        </p:nvGrpSpPr>
        <p:grpSpPr>
          <a:xfrm>
            <a:off x="1005839" y="4269547"/>
            <a:ext cx="464233" cy="825031"/>
            <a:chOff x="1069145" y="3403276"/>
            <a:chExt cx="464233" cy="825031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4FABA6B-0AAE-4A02-BB7A-66C3A1C24C16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</a:t>
              </a:r>
            </a:p>
          </p:txBody>
        </p:sp>
        <p:cxnSp>
          <p:nvCxnSpPr>
            <p:cNvPr id="16" name="Connecteur droit avec flèche 15">
              <a:extLst>
                <a:ext uri="{FF2B5EF4-FFF2-40B4-BE49-F238E27FC236}">
                  <a16:creationId xmlns:a16="http://schemas.microsoft.com/office/drawing/2014/main" id="{306F8548-E9C4-4493-9775-771A45E02DD2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9E82390A-AC8A-40C8-B167-C492EFE8F6D6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8F510B49-82B4-4638-9377-D437E502D534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CA869A9E-8A09-4210-9E5C-187A723ECF7A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69BA3066-CE10-4175-938C-0477ADCA08B1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35E7B2CE-D5D3-4D10-BBF2-8649D3A791EC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 fois</a:t>
            </a:r>
          </a:p>
        </p:txBody>
      </p:sp>
    </p:spTree>
    <p:extLst>
      <p:ext uri="{BB962C8B-B14F-4D97-AF65-F5344CB8AC3E}">
        <p14:creationId xmlns:p14="http://schemas.microsoft.com/office/powerpoint/2010/main" val="328009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F674AF3-164B-4A55-9224-18B68973C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348265"/>
              </p:ext>
            </p:extLst>
          </p:nvPr>
        </p:nvGraphicFramePr>
        <p:xfrm>
          <a:off x="70337" y="3751257"/>
          <a:ext cx="1168039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229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84744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73351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72284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68842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76793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120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68039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68039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68039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303E292-92BA-4F56-954D-867E55B11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61663"/>
              </p:ext>
            </p:extLst>
          </p:nvPr>
        </p:nvGraphicFramePr>
        <p:xfrm>
          <a:off x="1259055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85A7B863-9776-49D3-9744-DABA5FD88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952315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18" name="Groupe 17">
            <a:extLst>
              <a:ext uri="{FF2B5EF4-FFF2-40B4-BE49-F238E27FC236}">
                <a16:creationId xmlns:a16="http://schemas.microsoft.com/office/drawing/2014/main" id="{5E56ED01-7745-4D1F-9360-C241DE89DCCB}"/>
              </a:ext>
            </a:extLst>
          </p:cNvPr>
          <p:cNvGrpSpPr/>
          <p:nvPr/>
        </p:nvGrpSpPr>
        <p:grpSpPr>
          <a:xfrm>
            <a:off x="2194557" y="4269547"/>
            <a:ext cx="464233" cy="825031"/>
            <a:chOff x="1069145" y="3403276"/>
            <a:chExt cx="464233" cy="82503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77ABECA-E9BD-4395-8897-B124E22CA9DC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8</a:t>
              </a:r>
            </a:p>
          </p:txBody>
        </p:sp>
        <p:cxnSp>
          <p:nvCxnSpPr>
            <p:cNvPr id="20" name="Connecteur droit avec flèche 19">
              <a:extLst>
                <a:ext uri="{FF2B5EF4-FFF2-40B4-BE49-F238E27FC236}">
                  <a16:creationId xmlns:a16="http://schemas.microsoft.com/office/drawing/2014/main" id="{763028B2-AE25-45CD-B8B5-110CEE027206}"/>
                </a:ext>
              </a:extLst>
            </p:cNvPr>
            <p:cNvCxnSpPr>
              <a:cxnSpLocks/>
              <a:stCxn id="19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CustomShape 1">
            <a:extLst>
              <a:ext uri="{FF2B5EF4-FFF2-40B4-BE49-F238E27FC236}">
                <a16:creationId xmlns:a16="http://schemas.microsoft.com/office/drawing/2014/main" id="{20A25895-0566-470B-9F6F-F1B9CD2918B5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72782736-164C-4B3C-B21F-BDF114377702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8DCA5BC-EBB3-4DC5-B208-2A5735AF08FC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21EC2907-0414-45F3-9BDA-1FA63C80DAE8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373706F9-E140-4929-8295-D8DBBDF8384F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2 fois</a:t>
            </a:r>
          </a:p>
        </p:txBody>
      </p:sp>
    </p:spTree>
    <p:extLst>
      <p:ext uri="{BB962C8B-B14F-4D97-AF65-F5344CB8AC3E}">
        <p14:creationId xmlns:p14="http://schemas.microsoft.com/office/powerpoint/2010/main" val="428706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7C87BF84-3F52-4C8A-8730-C435EFCFC6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84867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7856738-8B39-4DC3-BD66-25B718CA7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685433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8883412-A9E5-4A25-B2E3-716841B17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120235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F95EA481-38C8-46E2-B482-8BE2C93E9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392524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35" name="Groupe 34">
            <a:extLst>
              <a:ext uri="{FF2B5EF4-FFF2-40B4-BE49-F238E27FC236}">
                <a16:creationId xmlns:a16="http://schemas.microsoft.com/office/drawing/2014/main" id="{2BD45129-284F-42E3-A7B6-DA3D953846D1}"/>
              </a:ext>
            </a:extLst>
          </p:cNvPr>
          <p:cNvGrpSpPr/>
          <p:nvPr/>
        </p:nvGrpSpPr>
        <p:grpSpPr>
          <a:xfrm>
            <a:off x="3289611" y="4259252"/>
            <a:ext cx="646770" cy="825031"/>
            <a:chOff x="965315" y="3403276"/>
            <a:chExt cx="646770" cy="825031"/>
          </a:xfrm>
        </p:grpSpPr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7F0108CF-E6A4-40FE-BCA4-0346D4394BC0}"/>
                </a:ext>
              </a:extLst>
            </p:cNvPr>
            <p:cNvSpPr txBox="1"/>
            <p:nvPr/>
          </p:nvSpPr>
          <p:spPr>
            <a:xfrm>
              <a:off x="965315" y="3643532"/>
              <a:ext cx="646770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12</a:t>
              </a:r>
            </a:p>
          </p:txBody>
        </p: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1F739145-7FFC-49C7-9D9F-16B87CB3633B}"/>
                </a:ext>
              </a:extLst>
            </p:cNvPr>
            <p:cNvCxnSpPr>
              <a:cxnSpLocks/>
              <a:stCxn id="36" idx="0"/>
            </p:cNvCxnSpPr>
            <p:nvPr/>
          </p:nvCxnSpPr>
          <p:spPr>
            <a:xfrm flipV="1">
              <a:off x="1288700" y="3403276"/>
              <a:ext cx="12563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8BEE6B90-CA9D-494B-B7F4-37D187B6C13E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2771AE3A-2E90-46D4-A8EC-38C53EDAFE81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6B29B9E6-35C4-4B6E-B264-3E971E284629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C0A0E603-F2AD-4308-989C-A7E1205D4FAA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9F2A4722-EB4F-4C16-A33F-BAA64710A8B3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3 fois</a:t>
            </a:r>
          </a:p>
        </p:txBody>
      </p:sp>
    </p:spTree>
    <p:extLst>
      <p:ext uri="{BB962C8B-B14F-4D97-AF65-F5344CB8AC3E}">
        <p14:creationId xmlns:p14="http://schemas.microsoft.com/office/powerpoint/2010/main" val="247116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B173E42B-ED19-4F93-979C-E269E13C2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84867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A422B1E-D742-4D9C-9E25-B933DDAB1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400817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7A218CC-D74A-457A-9AD4-B22EBB019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237785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2BF3F2D-C232-408B-B975-8B4F783AF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063740"/>
              </p:ext>
            </p:extLst>
          </p:nvPr>
        </p:nvGraphicFramePr>
        <p:xfrm>
          <a:off x="3700659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1D245C2-B861-4EB7-82C0-90E45EE3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227834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20" name="Groupe 19">
            <a:extLst>
              <a:ext uri="{FF2B5EF4-FFF2-40B4-BE49-F238E27FC236}">
                <a16:creationId xmlns:a16="http://schemas.microsoft.com/office/drawing/2014/main" id="{1904FB1E-56AA-495B-B328-C28671300DC2}"/>
              </a:ext>
            </a:extLst>
          </p:cNvPr>
          <p:cNvGrpSpPr/>
          <p:nvPr/>
        </p:nvGrpSpPr>
        <p:grpSpPr>
          <a:xfrm>
            <a:off x="4391526" y="4295271"/>
            <a:ext cx="770021" cy="825031"/>
            <a:chOff x="914225" y="3403276"/>
            <a:chExt cx="770021" cy="825031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0F66C31B-1B03-4E08-83CA-721DCE3DD533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16</a:t>
              </a:r>
            </a:p>
          </p:txBody>
        </p:sp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AC3F53ED-1EA3-454C-9F97-A89D95A95408}"/>
                </a:ext>
              </a:extLst>
            </p:cNvPr>
            <p:cNvCxnSpPr>
              <a:cxnSpLocks/>
              <a:stCxn id="21" idx="0"/>
            </p:cNvCxnSpPr>
            <p:nvPr/>
          </p:nvCxnSpPr>
          <p:spPr>
            <a:xfrm flipV="1">
              <a:off x="1299236" y="3403276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AE59F80E-AE28-4794-A5B0-190C5CC13B4C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B6489918-B9DE-467F-B8D6-DCCFA73944F2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6FDCE6E9-3F5E-420F-9A8F-E9E66825A5ED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47114503-2F43-45A4-96C9-01E2B169EF33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7FA1249F-93F9-4250-9A46-0DBD601D45C7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4 fois</a:t>
            </a:r>
          </a:p>
        </p:txBody>
      </p:sp>
    </p:spTree>
    <p:extLst>
      <p:ext uri="{BB962C8B-B14F-4D97-AF65-F5344CB8AC3E}">
        <p14:creationId xmlns:p14="http://schemas.microsoft.com/office/powerpoint/2010/main" val="422010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E0400BD5-8488-4F1A-B83B-634B7855A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84867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D263A66-5D2B-4C22-AF8D-69C857CCC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652194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593C5A1-D75D-4CA7-A868-C87E7C17C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184868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053C1B9C-3EB3-4FC9-B197-D9874477C4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249965"/>
              </p:ext>
            </p:extLst>
          </p:nvPr>
        </p:nvGraphicFramePr>
        <p:xfrm>
          <a:off x="3700659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BAEF7C0-ED58-41C3-B7BF-6351472FE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872357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4996D4C5-774F-434B-ABEB-BA57059B6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318602"/>
              </p:ext>
            </p:extLst>
          </p:nvPr>
        </p:nvGraphicFramePr>
        <p:xfrm>
          <a:off x="4873335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29" name="Groupe 28">
            <a:extLst>
              <a:ext uri="{FF2B5EF4-FFF2-40B4-BE49-F238E27FC236}">
                <a16:creationId xmlns:a16="http://schemas.microsoft.com/office/drawing/2014/main" id="{9F74D052-809A-4993-827D-007E78AABDA2}"/>
              </a:ext>
            </a:extLst>
          </p:cNvPr>
          <p:cNvGrpSpPr/>
          <p:nvPr/>
        </p:nvGrpSpPr>
        <p:grpSpPr>
          <a:xfrm>
            <a:off x="5655943" y="4269547"/>
            <a:ext cx="770021" cy="825031"/>
            <a:chOff x="914225" y="3403276"/>
            <a:chExt cx="770021" cy="825031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8711E850-481D-48A3-B1D2-9FBE8081DB5B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20</a:t>
              </a:r>
            </a:p>
          </p:txBody>
        </p:sp>
        <p:cxnSp>
          <p:nvCxnSpPr>
            <p:cNvPr id="31" name="Connecteur droit avec flèche 30">
              <a:extLst>
                <a:ext uri="{FF2B5EF4-FFF2-40B4-BE49-F238E27FC236}">
                  <a16:creationId xmlns:a16="http://schemas.microsoft.com/office/drawing/2014/main" id="{38FEF1E8-BC48-4371-A5B0-BB1C2016FC18}"/>
                </a:ext>
              </a:extLst>
            </p:cNvPr>
            <p:cNvCxnSpPr>
              <a:cxnSpLocks/>
              <a:stCxn id="30" idx="0"/>
            </p:cNvCxnSpPr>
            <p:nvPr/>
          </p:nvCxnSpPr>
          <p:spPr>
            <a:xfrm flipV="1">
              <a:off x="1299236" y="3403276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A030A76F-EBFD-4AEC-AE76-0DAF2DF92710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6F02D706-6164-42F3-9E3B-9E2B73CD27F7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06BEC04-0D74-4FC9-8422-B0FF522C0BAC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C7321405-D2DF-4EF5-BD52-5E4A23A5219F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730C30CF-4080-4DE7-9A81-6B7A131D7D70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5 fois</a:t>
            </a:r>
          </a:p>
        </p:txBody>
      </p:sp>
    </p:spTree>
    <p:extLst>
      <p:ext uri="{BB962C8B-B14F-4D97-AF65-F5344CB8AC3E}">
        <p14:creationId xmlns:p14="http://schemas.microsoft.com/office/powerpoint/2010/main" val="420944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84CACC17-EA2D-4FD2-AC07-D10236902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153176"/>
              </p:ext>
            </p:extLst>
          </p:nvPr>
        </p:nvGraphicFramePr>
        <p:xfrm>
          <a:off x="70335" y="2884986"/>
          <a:ext cx="1167864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864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30172C8-BFB1-42A9-A637-AB2E19E71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598149"/>
              </p:ext>
            </p:extLst>
          </p:nvPr>
        </p:nvGraphicFramePr>
        <p:xfrm>
          <a:off x="7033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8099C52-9A26-4325-BF7C-9B3179DCD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843941"/>
              </p:ext>
            </p:extLst>
          </p:nvPr>
        </p:nvGraphicFramePr>
        <p:xfrm>
          <a:off x="70336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07F16133-0C65-4A5C-B442-3C3256B8C0EE}"/>
              </a:ext>
            </a:extLst>
          </p:cNvPr>
          <p:cNvSpPr txBox="1"/>
          <p:nvPr/>
        </p:nvSpPr>
        <p:spPr>
          <a:xfrm>
            <a:off x="626008" y="946105"/>
            <a:ext cx="180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2 fois 4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BA3B5863-27BD-4BA5-92AF-7317AF5ACC3E}"/>
              </a:ext>
            </a:extLst>
          </p:cNvPr>
          <p:cNvGrpSpPr/>
          <p:nvPr/>
        </p:nvGrpSpPr>
        <p:grpSpPr>
          <a:xfrm>
            <a:off x="2194557" y="3454725"/>
            <a:ext cx="464233" cy="825031"/>
            <a:chOff x="1069145" y="3403276"/>
            <a:chExt cx="464233" cy="825031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09047C3E-22AB-40EA-9419-C5E063CB7D41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8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20D9329A-685A-4862-A14A-2B4FEFB65E02}"/>
                </a:ext>
              </a:extLst>
            </p:cNvPr>
            <p:cNvCxnSpPr>
              <a:cxnSpLocks/>
              <a:stCxn id="16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2EEBC172-6E38-4D19-8118-607032176798}"/>
              </a:ext>
            </a:extLst>
          </p:cNvPr>
          <p:cNvGrpSpPr/>
          <p:nvPr/>
        </p:nvGrpSpPr>
        <p:grpSpPr>
          <a:xfrm>
            <a:off x="1005839" y="3403276"/>
            <a:ext cx="464233" cy="825031"/>
            <a:chOff x="1069145" y="3403276"/>
            <a:chExt cx="464233" cy="825031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C28913EF-90AC-4D94-B16B-27DD121A0A2A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</a:t>
              </a:r>
            </a:p>
          </p:txBody>
        </p:sp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541B8D55-E48B-41EF-917D-5B1B846B95FB}"/>
                </a:ext>
              </a:extLst>
            </p:cNvPr>
            <p:cNvCxnSpPr>
              <a:cxnSpLocks/>
              <a:stCxn id="20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ZoneTexte 21">
            <a:extLst>
              <a:ext uri="{FF2B5EF4-FFF2-40B4-BE49-F238E27FC236}">
                <a16:creationId xmlns:a16="http://schemas.microsoft.com/office/drawing/2014/main" id="{E9EB469F-43B8-4DCD-84C1-C764B6188ACA}"/>
              </a:ext>
            </a:extLst>
          </p:cNvPr>
          <p:cNvSpPr txBox="1"/>
          <p:nvPr/>
        </p:nvSpPr>
        <p:spPr>
          <a:xfrm>
            <a:off x="3144253" y="946104"/>
            <a:ext cx="2951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C’est le double </a:t>
            </a:r>
          </a:p>
        </p:txBody>
      </p:sp>
    </p:spTree>
    <p:extLst>
      <p:ext uri="{BB962C8B-B14F-4D97-AF65-F5344CB8AC3E}">
        <p14:creationId xmlns:p14="http://schemas.microsoft.com/office/powerpoint/2010/main" val="342079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0.09583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5C4393BB-FB88-4E39-A7F3-4DF608018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84867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1DE6E69-322D-4E37-8727-E83F852D5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818309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BCF8995-A355-4A75-A811-A3813E9CA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511250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C014AE0-3AA5-4DCC-B09C-6FC4960BB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133691"/>
              </p:ext>
            </p:extLst>
          </p:nvPr>
        </p:nvGraphicFramePr>
        <p:xfrm>
          <a:off x="3700659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B9456D38-1312-4BF1-A65C-803C38CCB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487554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9E15362F-9804-42EC-A03B-633F9DF28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722637"/>
              </p:ext>
            </p:extLst>
          </p:nvPr>
        </p:nvGraphicFramePr>
        <p:xfrm>
          <a:off x="606205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D06BD8D2-4AB1-4733-A08E-617DC3A9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81251"/>
              </p:ext>
            </p:extLst>
          </p:nvPr>
        </p:nvGraphicFramePr>
        <p:xfrm>
          <a:off x="4873335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32" name="Groupe 31">
            <a:extLst>
              <a:ext uri="{FF2B5EF4-FFF2-40B4-BE49-F238E27FC236}">
                <a16:creationId xmlns:a16="http://schemas.microsoft.com/office/drawing/2014/main" id="{605D8B40-5C2F-490F-8FF4-E121FE40AD2B}"/>
              </a:ext>
            </a:extLst>
          </p:cNvPr>
          <p:cNvGrpSpPr/>
          <p:nvPr/>
        </p:nvGrpSpPr>
        <p:grpSpPr>
          <a:xfrm>
            <a:off x="6796535" y="4276200"/>
            <a:ext cx="770021" cy="825031"/>
            <a:chOff x="4109156" y="4295349"/>
            <a:chExt cx="770021" cy="825031"/>
          </a:xfrm>
        </p:grpSpPr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DA9741BC-56C6-4C99-A3FA-68B38B66BAFA}"/>
                </a:ext>
              </a:extLst>
            </p:cNvPr>
            <p:cNvSpPr txBox="1"/>
            <p:nvPr/>
          </p:nvSpPr>
          <p:spPr>
            <a:xfrm>
              <a:off x="4109156" y="4535605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24</a:t>
              </a:r>
            </a:p>
          </p:txBody>
        </p: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A3CC054E-E232-4DFE-B80D-9598298EA4F1}"/>
                </a:ext>
              </a:extLst>
            </p:cNvPr>
            <p:cNvCxnSpPr>
              <a:cxnSpLocks/>
              <a:stCxn id="33" idx="0"/>
            </p:cNvCxnSpPr>
            <p:nvPr/>
          </p:nvCxnSpPr>
          <p:spPr>
            <a:xfrm flipV="1">
              <a:off x="4494167" y="4295349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28E411BB-DACA-4899-BED1-E479BDC3C430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3B541097-2F8A-411C-9F94-05EC17D7CBDF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F670523B-7CF9-4C4C-A5CF-9AC8D9BBB1B2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492FEB19-1DBF-4F89-B6DF-8B71E09C5300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5FDA8D97-B992-4DC1-9346-5AD165325697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6 fois</a:t>
            </a:r>
          </a:p>
        </p:txBody>
      </p:sp>
    </p:spTree>
    <p:extLst>
      <p:ext uri="{BB962C8B-B14F-4D97-AF65-F5344CB8AC3E}">
        <p14:creationId xmlns:p14="http://schemas.microsoft.com/office/powerpoint/2010/main" val="293855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FA377BAA-AF6A-4B77-AA0A-9FE1DFB1C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84867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CA80605-BE83-4E57-92C2-3B90C8D9B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052766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EB45950-8EA1-443D-87B1-8DC0B3A7C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181511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4A3E128-E472-4131-808A-E1A84D072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009078"/>
              </p:ext>
            </p:extLst>
          </p:nvPr>
        </p:nvGraphicFramePr>
        <p:xfrm>
          <a:off x="3700659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43C4F70D-3F5D-4BFE-977F-F28EF52DE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84277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A53C647-1026-485C-9C90-C5697B625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68277"/>
              </p:ext>
            </p:extLst>
          </p:nvPr>
        </p:nvGraphicFramePr>
        <p:xfrm>
          <a:off x="606205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43F30481-3C5A-4F7D-B9EF-BF5C7F1540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009772"/>
              </p:ext>
            </p:extLst>
          </p:nvPr>
        </p:nvGraphicFramePr>
        <p:xfrm>
          <a:off x="4873335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7287138B-7F2B-4FA1-836D-C6D1AD664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856455"/>
              </p:ext>
            </p:extLst>
          </p:nvPr>
        </p:nvGraphicFramePr>
        <p:xfrm>
          <a:off x="7250771" y="3751257"/>
          <a:ext cx="1129421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421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41" name="Groupe 40">
            <a:extLst>
              <a:ext uri="{FF2B5EF4-FFF2-40B4-BE49-F238E27FC236}">
                <a16:creationId xmlns:a16="http://schemas.microsoft.com/office/drawing/2014/main" id="{E90FC180-3B68-4147-BFD0-A2033ED018A7}"/>
              </a:ext>
            </a:extLst>
          </p:cNvPr>
          <p:cNvGrpSpPr/>
          <p:nvPr/>
        </p:nvGrpSpPr>
        <p:grpSpPr>
          <a:xfrm>
            <a:off x="7984239" y="4276200"/>
            <a:ext cx="770021" cy="825031"/>
            <a:chOff x="4109156" y="4295349"/>
            <a:chExt cx="770021" cy="825031"/>
          </a:xfrm>
        </p:grpSpPr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D033C5D2-F692-4A7D-8D17-F946A77024BE}"/>
                </a:ext>
              </a:extLst>
            </p:cNvPr>
            <p:cNvSpPr txBox="1"/>
            <p:nvPr/>
          </p:nvSpPr>
          <p:spPr>
            <a:xfrm>
              <a:off x="4109156" y="4535605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28</a:t>
              </a:r>
            </a:p>
          </p:txBody>
        </p:sp>
        <p:cxnSp>
          <p:nvCxnSpPr>
            <p:cNvPr id="43" name="Connecteur droit avec flèche 42">
              <a:extLst>
                <a:ext uri="{FF2B5EF4-FFF2-40B4-BE49-F238E27FC236}">
                  <a16:creationId xmlns:a16="http://schemas.microsoft.com/office/drawing/2014/main" id="{1631C630-C6F5-476C-A640-F947239D0C29}"/>
                </a:ext>
              </a:extLst>
            </p:cNvPr>
            <p:cNvCxnSpPr>
              <a:cxnSpLocks/>
              <a:stCxn id="42" idx="0"/>
            </p:cNvCxnSpPr>
            <p:nvPr/>
          </p:nvCxnSpPr>
          <p:spPr>
            <a:xfrm flipV="1">
              <a:off x="4494167" y="4295349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33E05376-B3DC-4F74-A539-133BFCBA0EF7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9E363E45-F184-4BE1-8A02-4B860959785B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A9F5B4FA-AEE3-481B-B1E0-6B796F395199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D6AC179-BC42-48F3-8F36-DD0B54266D3D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3B891AF6-948C-4D5A-A354-B7E376C2DA09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7 fois</a:t>
            </a:r>
          </a:p>
        </p:txBody>
      </p:sp>
    </p:spTree>
    <p:extLst>
      <p:ext uri="{BB962C8B-B14F-4D97-AF65-F5344CB8AC3E}">
        <p14:creationId xmlns:p14="http://schemas.microsoft.com/office/powerpoint/2010/main" val="223747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87E5A577-B3B9-478B-AAF6-118E1FD7C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84867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A4FFFC5-0E16-4DAE-B15D-9F0328504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398008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29C1685-11B1-4DEB-B457-6019E3471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144257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BC6F53F-9B62-4B39-B3FC-39FEF24F9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727538"/>
              </p:ext>
            </p:extLst>
          </p:nvPr>
        </p:nvGraphicFramePr>
        <p:xfrm>
          <a:off x="3700659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B8C32F88-CC29-40E2-8771-2933CD850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67742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625C97C2-A6E2-4E4E-A333-EA53500A2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108378"/>
              </p:ext>
            </p:extLst>
          </p:nvPr>
        </p:nvGraphicFramePr>
        <p:xfrm>
          <a:off x="606205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F64BCCA6-50E5-437C-AE16-D68FA6BFE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514765"/>
              </p:ext>
            </p:extLst>
          </p:nvPr>
        </p:nvGraphicFramePr>
        <p:xfrm>
          <a:off x="4873335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1B5386C1-A663-4F71-B533-4A25C45A0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168461"/>
              </p:ext>
            </p:extLst>
          </p:nvPr>
        </p:nvGraphicFramePr>
        <p:xfrm>
          <a:off x="839136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EE280F16-9293-42A0-840B-59EADA7F6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08927"/>
              </p:ext>
            </p:extLst>
          </p:nvPr>
        </p:nvGraphicFramePr>
        <p:xfrm>
          <a:off x="7250771" y="3751257"/>
          <a:ext cx="1129421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421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23" name="Groupe 22">
            <a:extLst>
              <a:ext uri="{FF2B5EF4-FFF2-40B4-BE49-F238E27FC236}">
                <a16:creationId xmlns:a16="http://schemas.microsoft.com/office/drawing/2014/main" id="{D4640FD0-BDC1-4FDB-AA40-13DEEB6686D0}"/>
              </a:ext>
            </a:extLst>
          </p:cNvPr>
          <p:cNvGrpSpPr/>
          <p:nvPr/>
        </p:nvGrpSpPr>
        <p:grpSpPr>
          <a:xfrm>
            <a:off x="9173971" y="4295271"/>
            <a:ext cx="770021" cy="825031"/>
            <a:chOff x="914225" y="3403276"/>
            <a:chExt cx="770021" cy="825031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CB03D7A6-687B-4CA6-9E35-88C595F7495B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32</a:t>
              </a:r>
            </a:p>
          </p:txBody>
        </p: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A894DF2B-078E-445C-A85F-A58AEC86305E}"/>
                </a:ext>
              </a:extLst>
            </p:cNvPr>
            <p:cNvCxnSpPr>
              <a:cxnSpLocks/>
              <a:stCxn id="24" idx="0"/>
            </p:cNvCxnSpPr>
            <p:nvPr/>
          </p:nvCxnSpPr>
          <p:spPr>
            <a:xfrm flipV="1">
              <a:off x="1299236" y="3403276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E0D830F6-9416-43F1-BF85-9BC0A6AE7F3A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9CD9DF5B-5D5D-40D5-B902-43DB26B4A25C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7080DCDB-FD9E-4E16-AE55-B1AE6013476B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3307F8E8-953E-40E4-AB12-91C963C78EBB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7E056781-F85A-4F9C-92A2-A08DE3F204B3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8 fois</a:t>
            </a:r>
          </a:p>
        </p:txBody>
      </p:sp>
    </p:spTree>
    <p:extLst>
      <p:ext uri="{BB962C8B-B14F-4D97-AF65-F5344CB8AC3E}">
        <p14:creationId xmlns:p14="http://schemas.microsoft.com/office/powerpoint/2010/main" val="358550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158D0504-9805-4AB6-BC8A-2990E7D50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84867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70CC680-FCB7-4F6C-92EC-4D8462A18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885630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C02DF7A-4F96-4445-B834-99386B4A8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463937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EAB41A4-A2F6-45B2-A850-7171BC01D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193043"/>
              </p:ext>
            </p:extLst>
          </p:nvPr>
        </p:nvGraphicFramePr>
        <p:xfrm>
          <a:off x="3700659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68AEB8D-41A4-4B94-AFC7-9BE214F44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31442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F61F269-E43D-4BE8-8085-F554FC512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1710"/>
              </p:ext>
            </p:extLst>
          </p:nvPr>
        </p:nvGraphicFramePr>
        <p:xfrm>
          <a:off x="606205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18A9E3FE-ABA4-42C8-A021-52BDB2339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331942"/>
              </p:ext>
            </p:extLst>
          </p:nvPr>
        </p:nvGraphicFramePr>
        <p:xfrm>
          <a:off x="4873335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111B5CD1-1FB2-4C60-8677-3D38FA4FA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469243"/>
              </p:ext>
            </p:extLst>
          </p:nvPr>
        </p:nvGraphicFramePr>
        <p:xfrm>
          <a:off x="839136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BA863F0D-9EC9-442B-AF05-739B161E6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845640"/>
              </p:ext>
            </p:extLst>
          </p:nvPr>
        </p:nvGraphicFramePr>
        <p:xfrm>
          <a:off x="7250771" y="3751257"/>
          <a:ext cx="1129421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421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C0C306CF-7D2E-4CFD-B96E-2D88C2F3A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940401"/>
              </p:ext>
            </p:extLst>
          </p:nvPr>
        </p:nvGraphicFramePr>
        <p:xfrm>
          <a:off x="9580081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38" name="Groupe 37">
            <a:extLst>
              <a:ext uri="{FF2B5EF4-FFF2-40B4-BE49-F238E27FC236}">
                <a16:creationId xmlns:a16="http://schemas.microsoft.com/office/drawing/2014/main" id="{27CAAB23-4F80-42D0-974F-0C52D76A2B61}"/>
              </a:ext>
            </a:extLst>
          </p:cNvPr>
          <p:cNvGrpSpPr/>
          <p:nvPr/>
        </p:nvGrpSpPr>
        <p:grpSpPr>
          <a:xfrm>
            <a:off x="10354549" y="4259252"/>
            <a:ext cx="770021" cy="825031"/>
            <a:chOff x="4109156" y="4295349"/>
            <a:chExt cx="770021" cy="825031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0FA60E-5987-4BEE-B884-C41C071F5F3F}"/>
                </a:ext>
              </a:extLst>
            </p:cNvPr>
            <p:cNvSpPr txBox="1"/>
            <p:nvPr/>
          </p:nvSpPr>
          <p:spPr>
            <a:xfrm>
              <a:off x="4109156" y="4535605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36</a:t>
              </a:r>
            </a:p>
          </p:txBody>
        </p:sp>
        <p:cxnSp>
          <p:nvCxnSpPr>
            <p:cNvPr id="40" name="Connecteur droit avec flèche 39">
              <a:extLst>
                <a:ext uri="{FF2B5EF4-FFF2-40B4-BE49-F238E27FC236}">
                  <a16:creationId xmlns:a16="http://schemas.microsoft.com/office/drawing/2014/main" id="{C1079665-F4D9-4D58-B46E-7DB1079AD27A}"/>
                </a:ext>
              </a:extLst>
            </p:cNvPr>
            <p:cNvCxnSpPr>
              <a:cxnSpLocks/>
              <a:stCxn id="39" idx="0"/>
            </p:cNvCxnSpPr>
            <p:nvPr/>
          </p:nvCxnSpPr>
          <p:spPr>
            <a:xfrm flipV="1">
              <a:off x="4494167" y="4295349"/>
              <a:ext cx="2026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92278614-099F-4F3E-AE0C-A65C67D1EDFF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A6EE7AF8-3F35-448A-8576-0E2B83BCBD26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BE4E8436-9F07-4472-B415-DE8741C61D55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28D302FB-6018-475C-9E47-81D778A279B5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EDCB6AAC-7FE9-466E-A500-E7BAB1214A52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9 fois</a:t>
            </a:r>
          </a:p>
        </p:txBody>
      </p:sp>
    </p:spTree>
    <p:extLst>
      <p:ext uri="{BB962C8B-B14F-4D97-AF65-F5344CB8AC3E}">
        <p14:creationId xmlns:p14="http://schemas.microsoft.com/office/powerpoint/2010/main" val="365971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513D1211-4752-447A-A021-681E87045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84867"/>
              </p:ext>
            </p:extLst>
          </p:nvPr>
        </p:nvGraphicFramePr>
        <p:xfrm>
          <a:off x="70337" y="3751257"/>
          <a:ext cx="11860002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1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202962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9139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816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9488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2913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D63B7DD-DA1F-443F-9060-3BFE09F8B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188981"/>
              </p:ext>
            </p:extLst>
          </p:nvPr>
        </p:nvGraphicFramePr>
        <p:xfrm>
          <a:off x="127509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4ED5C0D-AE36-4682-8E50-AD916E415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93005"/>
              </p:ext>
            </p:extLst>
          </p:nvPr>
        </p:nvGraphicFramePr>
        <p:xfrm>
          <a:off x="7033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8D5DE7F-1DAC-4397-959B-746A2DB21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478266"/>
              </p:ext>
            </p:extLst>
          </p:nvPr>
        </p:nvGraphicFramePr>
        <p:xfrm>
          <a:off x="3700659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15394542-2DC1-4B2C-AB1E-0D587C5A2D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921978"/>
              </p:ext>
            </p:extLst>
          </p:nvPr>
        </p:nvGraphicFramePr>
        <p:xfrm>
          <a:off x="24798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4E6078B-4EFA-45C9-8F3B-EAA047CC5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862316"/>
              </p:ext>
            </p:extLst>
          </p:nvPr>
        </p:nvGraphicFramePr>
        <p:xfrm>
          <a:off x="606205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0E4CC556-E14E-497A-9591-3CB4554C9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498239"/>
              </p:ext>
            </p:extLst>
          </p:nvPr>
        </p:nvGraphicFramePr>
        <p:xfrm>
          <a:off x="4873335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0D6B6584-73B5-444D-9D0B-13A8A21F8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438857"/>
              </p:ext>
            </p:extLst>
          </p:nvPr>
        </p:nvGraphicFramePr>
        <p:xfrm>
          <a:off x="8391363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509DA57-9B4F-4B06-AFA9-27143463F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165495"/>
              </p:ext>
            </p:extLst>
          </p:nvPr>
        </p:nvGraphicFramePr>
        <p:xfrm>
          <a:off x="7250771" y="3751257"/>
          <a:ext cx="1129421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421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DE13FB0-32D2-4C34-8E5E-1010B6826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98983"/>
              </p:ext>
            </p:extLst>
          </p:nvPr>
        </p:nvGraphicFramePr>
        <p:xfrm>
          <a:off x="10752757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89F48E52-60A0-4068-BF60-D298C9C1C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045974"/>
              </p:ext>
            </p:extLst>
          </p:nvPr>
        </p:nvGraphicFramePr>
        <p:xfrm>
          <a:off x="9580081" y="375125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26" name="Groupe 25">
            <a:extLst>
              <a:ext uri="{FF2B5EF4-FFF2-40B4-BE49-F238E27FC236}">
                <a16:creationId xmlns:a16="http://schemas.microsoft.com/office/drawing/2014/main" id="{09A30CF3-FAE8-4089-8551-B60D82997BAD}"/>
              </a:ext>
            </a:extLst>
          </p:cNvPr>
          <p:cNvGrpSpPr/>
          <p:nvPr/>
        </p:nvGrpSpPr>
        <p:grpSpPr>
          <a:xfrm>
            <a:off x="11411039" y="4295271"/>
            <a:ext cx="770021" cy="789012"/>
            <a:chOff x="914225" y="3439295"/>
            <a:chExt cx="770021" cy="78901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3F4EE4D1-17DA-4ACA-952E-0DBB248B7E73}"/>
                </a:ext>
              </a:extLst>
            </p:cNvPr>
            <p:cNvSpPr txBox="1"/>
            <p:nvPr/>
          </p:nvSpPr>
          <p:spPr>
            <a:xfrm>
              <a:off x="914225" y="3643532"/>
              <a:ext cx="77002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40</a:t>
              </a:r>
            </a:p>
          </p:txBody>
        </p: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575EFC05-9CC0-484B-A10D-7B842E458C5D}"/>
                </a:ext>
              </a:extLst>
            </p:cNvPr>
            <p:cNvCxnSpPr>
              <a:cxnSpLocks/>
              <a:stCxn id="27" idx="0"/>
            </p:cNvCxnSpPr>
            <p:nvPr/>
          </p:nvCxnSpPr>
          <p:spPr>
            <a:xfrm flipV="1">
              <a:off x="1299236" y="3439295"/>
              <a:ext cx="140368" cy="20423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stomShape 1">
            <a:extLst>
              <a:ext uri="{FF2B5EF4-FFF2-40B4-BE49-F238E27FC236}">
                <a16:creationId xmlns:a16="http://schemas.microsoft.com/office/drawing/2014/main" id="{1016B413-6C75-45C2-9C3E-242F13C5C137}"/>
              </a:ext>
            </a:extLst>
          </p:cNvPr>
          <p:cNvSpPr/>
          <p:nvPr/>
        </p:nvSpPr>
        <p:spPr>
          <a:xfrm>
            <a:off x="4132257" y="268690"/>
            <a:ext cx="30020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800" b="0" strike="noStrike" spc="-1" dirty="0">
                <a:solidFill>
                  <a:srgbClr val="000000"/>
                </a:solidFill>
                <a:latin typeface="Calibri"/>
              </a:rPr>
              <a:t>Table de </a:t>
            </a:r>
            <a:r>
              <a:rPr lang="fr-FR" sz="4800" spc="-1" dirty="0">
                <a:solidFill>
                  <a:srgbClr val="000000"/>
                </a:solidFill>
                <a:latin typeface="Calibri"/>
              </a:rPr>
              <a:t>4</a:t>
            </a:r>
            <a:endParaRPr lang="fr-FR" sz="4800" b="0" strike="noStrike" spc="-1" dirty="0">
              <a:latin typeface="Arial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0276A4FB-32D1-4C04-A380-B878374A63C1}"/>
              </a:ext>
            </a:extLst>
          </p:cNvPr>
          <p:cNvGrpSpPr/>
          <p:nvPr/>
        </p:nvGrpSpPr>
        <p:grpSpPr>
          <a:xfrm>
            <a:off x="4614801" y="1499167"/>
            <a:ext cx="1648825" cy="1049312"/>
            <a:chOff x="5121900" y="5336498"/>
            <a:chExt cx="1648825" cy="1049312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22C83AA7-8052-4F39-86DF-3DA8F3F5B5AD}"/>
                </a:ext>
              </a:extLst>
            </p:cNvPr>
            <p:cNvSpPr/>
            <p:nvPr/>
          </p:nvSpPr>
          <p:spPr>
            <a:xfrm>
              <a:off x="5121900" y="5336498"/>
              <a:ext cx="1648825" cy="1049312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0419E148-3306-49D3-B8FC-CEB870D193DC}"/>
                </a:ext>
              </a:extLst>
            </p:cNvPr>
            <p:cNvSpPr txBox="1"/>
            <p:nvPr/>
          </p:nvSpPr>
          <p:spPr>
            <a:xfrm>
              <a:off x="5415350" y="5396255"/>
              <a:ext cx="11353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B611B6D8-7203-4F0B-A764-EE947FD91CBB}"/>
              </a:ext>
            </a:extLst>
          </p:cNvPr>
          <p:cNvSpPr txBox="1"/>
          <p:nvPr/>
        </p:nvSpPr>
        <p:spPr>
          <a:xfrm>
            <a:off x="3088152" y="1724260"/>
            <a:ext cx="167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10 fois</a:t>
            </a:r>
          </a:p>
        </p:txBody>
      </p:sp>
    </p:spTree>
    <p:extLst>
      <p:ext uri="{BB962C8B-B14F-4D97-AF65-F5344CB8AC3E}">
        <p14:creationId xmlns:p14="http://schemas.microsoft.com/office/powerpoint/2010/main" val="421330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C6EE8E1-D379-453A-814F-FC3A53DB2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677934"/>
              </p:ext>
            </p:extLst>
          </p:nvPr>
        </p:nvGraphicFramePr>
        <p:xfrm>
          <a:off x="97630" y="2884986"/>
          <a:ext cx="1165309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309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65309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65309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65309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65309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65309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65309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65309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65309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65309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7975FFB-3893-471A-B8F1-49FEA033E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823800"/>
              </p:ext>
            </p:extLst>
          </p:nvPr>
        </p:nvGraphicFramePr>
        <p:xfrm>
          <a:off x="1286347" y="2896231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1D9B33B-D100-47EC-ABE7-BA193BDFF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05232"/>
              </p:ext>
            </p:extLst>
          </p:nvPr>
        </p:nvGraphicFramePr>
        <p:xfrm>
          <a:off x="97629" y="2896231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E9A56FA-20C6-49A6-9080-C52331F11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992127"/>
              </p:ext>
            </p:extLst>
          </p:nvPr>
        </p:nvGraphicFramePr>
        <p:xfrm>
          <a:off x="1286347" y="2896231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1E7A8F8E-FAE8-4D3F-863C-E6E2B0EAA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875321"/>
              </p:ext>
            </p:extLst>
          </p:nvPr>
        </p:nvGraphicFramePr>
        <p:xfrm>
          <a:off x="97629" y="2900879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26630F45-9B94-4BBB-A1AB-5EB20084921A}"/>
              </a:ext>
            </a:extLst>
          </p:cNvPr>
          <p:cNvSpPr txBox="1"/>
          <p:nvPr/>
        </p:nvSpPr>
        <p:spPr>
          <a:xfrm>
            <a:off x="626008" y="946105"/>
            <a:ext cx="180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4 fois 4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F119FC5-2A78-4606-AD14-65C78E847870}"/>
              </a:ext>
            </a:extLst>
          </p:cNvPr>
          <p:cNvGrpSpPr/>
          <p:nvPr/>
        </p:nvGrpSpPr>
        <p:grpSpPr>
          <a:xfrm>
            <a:off x="4402720" y="3400133"/>
            <a:ext cx="705852" cy="773582"/>
            <a:chOff x="1069145" y="3454725"/>
            <a:chExt cx="641691" cy="773582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610CB00D-11FA-4370-BECA-88E434DBBD2D}"/>
                </a:ext>
              </a:extLst>
            </p:cNvPr>
            <p:cNvSpPr txBox="1"/>
            <p:nvPr/>
          </p:nvSpPr>
          <p:spPr>
            <a:xfrm>
              <a:off x="1069145" y="3643532"/>
              <a:ext cx="6416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16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35874FC9-107B-458C-86F2-D37C34F054F4}"/>
                </a:ext>
              </a:extLst>
            </p:cNvPr>
            <p:cNvCxnSpPr>
              <a:cxnSpLocks/>
              <a:stCxn id="16" idx="0"/>
            </p:cNvCxnSpPr>
            <p:nvPr/>
          </p:nvCxnSpPr>
          <p:spPr>
            <a:xfrm flipV="1">
              <a:off x="1389990" y="3454725"/>
              <a:ext cx="1" cy="18880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B44C58DA-F104-4CE5-A37F-2472559276AC}"/>
              </a:ext>
            </a:extLst>
          </p:cNvPr>
          <p:cNvSpPr txBox="1"/>
          <p:nvPr/>
        </p:nvSpPr>
        <p:spPr>
          <a:xfrm>
            <a:off x="3144253" y="946104"/>
            <a:ext cx="2951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C’est le double 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A92C042D-921B-4E55-B384-3EAAB8EB90C5}"/>
              </a:ext>
            </a:extLst>
          </p:cNvPr>
          <p:cNvGrpSpPr/>
          <p:nvPr/>
        </p:nvGrpSpPr>
        <p:grpSpPr>
          <a:xfrm>
            <a:off x="2194557" y="3400133"/>
            <a:ext cx="464233" cy="825031"/>
            <a:chOff x="1069145" y="3403276"/>
            <a:chExt cx="464233" cy="825031"/>
          </a:xfrm>
        </p:grpSpPr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D5FA840E-234A-4814-BF51-D87858BE0D56}"/>
                </a:ext>
              </a:extLst>
            </p:cNvPr>
            <p:cNvSpPr txBox="1"/>
            <p:nvPr/>
          </p:nvSpPr>
          <p:spPr>
            <a:xfrm>
              <a:off x="1069145" y="3643532"/>
              <a:ext cx="464233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8</a:t>
              </a:r>
            </a:p>
          </p:txBody>
        </p: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81970568-DCE1-42C0-ABC6-87D375D35B40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 flipV="1">
              <a:off x="1301262" y="3403276"/>
              <a:ext cx="0" cy="24025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ZoneTexte 25">
            <a:extLst>
              <a:ext uri="{FF2B5EF4-FFF2-40B4-BE49-F238E27FC236}">
                <a16:creationId xmlns:a16="http://schemas.microsoft.com/office/drawing/2014/main" id="{0B9BBD83-7845-438E-A9F9-710E5F251A94}"/>
              </a:ext>
            </a:extLst>
          </p:cNvPr>
          <p:cNvSpPr txBox="1"/>
          <p:nvPr/>
        </p:nvSpPr>
        <p:spPr>
          <a:xfrm>
            <a:off x="1078772" y="3640389"/>
            <a:ext cx="46423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4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9413A1A2-C404-4610-A82C-5905B30AB6CD}"/>
              </a:ext>
            </a:extLst>
          </p:cNvPr>
          <p:cNvCxnSpPr>
            <a:cxnSpLocks/>
          </p:cNvCxnSpPr>
          <p:nvPr/>
        </p:nvCxnSpPr>
        <p:spPr>
          <a:xfrm flipV="1">
            <a:off x="1265248" y="3414521"/>
            <a:ext cx="0" cy="24025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ccolade ouvrante 27">
            <a:extLst>
              <a:ext uri="{FF2B5EF4-FFF2-40B4-BE49-F238E27FC236}">
                <a16:creationId xmlns:a16="http://schemas.microsoft.com/office/drawing/2014/main" id="{7A8AE0EA-9198-42C4-8E5A-9FA1842F602B}"/>
              </a:ext>
            </a:extLst>
          </p:cNvPr>
          <p:cNvSpPr/>
          <p:nvPr/>
        </p:nvSpPr>
        <p:spPr>
          <a:xfrm rot="5400000">
            <a:off x="1030035" y="1367806"/>
            <a:ext cx="464233" cy="2329044"/>
          </a:xfrm>
          <a:prstGeom prst="leftBrace">
            <a:avLst>
              <a:gd name="adj1" fmla="val 8333"/>
              <a:gd name="adj2" fmla="val 5293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Accolade ouvrante 29">
            <a:extLst>
              <a:ext uri="{FF2B5EF4-FFF2-40B4-BE49-F238E27FC236}">
                <a16:creationId xmlns:a16="http://schemas.microsoft.com/office/drawing/2014/main" id="{857A2CD6-9511-42F0-BBEB-DEB981481232}"/>
              </a:ext>
            </a:extLst>
          </p:cNvPr>
          <p:cNvSpPr/>
          <p:nvPr/>
        </p:nvSpPr>
        <p:spPr>
          <a:xfrm rot="5400000">
            <a:off x="3383275" y="1349162"/>
            <a:ext cx="464233" cy="2329044"/>
          </a:xfrm>
          <a:prstGeom prst="leftBrace">
            <a:avLst>
              <a:gd name="adj1" fmla="val 8333"/>
              <a:gd name="adj2" fmla="val 5293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94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33333E-6 L 0.19362 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4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0.19505 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03D9B244-0A02-4700-8494-0D2C372D0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216432"/>
              </p:ext>
            </p:extLst>
          </p:nvPr>
        </p:nvGraphicFramePr>
        <p:xfrm>
          <a:off x="70336" y="2884986"/>
          <a:ext cx="1184415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416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97626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71205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4416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D541B29-D11C-4FEF-B614-207A16484D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223377"/>
              </p:ext>
            </p:extLst>
          </p:nvPr>
        </p:nvGraphicFramePr>
        <p:xfrm>
          <a:off x="125905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A0D528F-9556-44AB-8AD5-34FA82A38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218251"/>
              </p:ext>
            </p:extLst>
          </p:nvPr>
        </p:nvGraphicFramePr>
        <p:xfrm>
          <a:off x="7033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0EA2FF5-12D6-4C12-B29B-38D622F94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38106"/>
              </p:ext>
            </p:extLst>
          </p:nvPr>
        </p:nvGraphicFramePr>
        <p:xfrm>
          <a:off x="3636491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3075B3FF-7A2E-49F1-B744-CDB12F966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60033"/>
              </p:ext>
            </p:extLst>
          </p:nvPr>
        </p:nvGraphicFramePr>
        <p:xfrm>
          <a:off x="244777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A1BA259F-5BE8-4B34-9428-AF5F06583C8E}"/>
              </a:ext>
            </a:extLst>
          </p:cNvPr>
          <p:cNvSpPr txBox="1"/>
          <p:nvPr/>
        </p:nvSpPr>
        <p:spPr>
          <a:xfrm>
            <a:off x="626008" y="946105"/>
            <a:ext cx="180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8 fois 4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53D9370-A7C8-4E3A-A175-36C8D5124259}"/>
              </a:ext>
            </a:extLst>
          </p:cNvPr>
          <p:cNvGrpSpPr/>
          <p:nvPr/>
        </p:nvGrpSpPr>
        <p:grpSpPr>
          <a:xfrm>
            <a:off x="9206056" y="3454725"/>
            <a:ext cx="705852" cy="773582"/>
            <a:chOff x="5398642" y="3454725"/>
            <a:chExt cx="641691" cy="773582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375F8D6-C66F-4957-A4C5-E375A3D63FF0}"/>
                </a:ext>
              </a:extLst>
            </p:cNvPr>
            <p:cNvSpPr txBox="1"/>
            <p:nvPr/>
          </p:nvSpPr>
          <p:spPr>
            <a:xfrm>
              <a:off x="5398642" y="3643532"/>
              <a:ext cx="6416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32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6A7DBE85-4A50-430E-BBFD-AE87C2015B29}"/>
                </a:ext>
              </a:extLst>
            </p:cNvPr>
            <p:cNvCxnSpPr>
              <a:cxnSpLocks/>
              <a:stCxn id="16" idx="0"/>
            </p:cNvCxnSpPr>
            <p:nvPr/>
          </p:nvCxnSpPr>
          <p:spPr>
            <a:xfrm flipV="1">
              <a:off x="5719487" y="3454725"/>
              <a:ext cx="1" cy="18880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89B9A567-C1C2-473B-B8E7-F1359DA23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356913"/>
              </p:ext>
            </p:extLst>
          </p:nvPr>
        </p:nvGraphicFramePr>
        <p:xfrm>
          <a:off x="1248505" y="2881843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5365AC31-6E3D-4151-BFF8-0F9633090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23164"/>
              </p:ext>
            </p:extLst>
          </p:nvPr>
        </p:nvGraphicFramePr>
        <p:xfrm>
          <a:off x="68628" y="2885601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3345B256-8B54-456B-90DF-797FDB0EE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732995"/>
              </p:ext>
            </p:extLst>
          </p:nvPr>
        </p:nvGraphicFramePr>
        <p:xfrm>
          <a:off x="3647642" y="2883250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21" name="Tableau 20">
            <a:extLst>
              <a:ext uri="{FF2B5EF4-FFF2-40B4-BE49-F238E27FC236}">
                <a16:creationId xmlns:a16="http://schemas.microsoft.com/office/drawing/2014/main" id="{1DB3BF1A-CDFD-4DCC-B8E8-A052BD92F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68799"/>
              </p:ext>
            </p:extLst>
          </p:nvPr>
        </p:nvGraphicFramePr>
        <p:xfrm>
          <a:off x="2446569" y="2887582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22" name="ZoneTexte 21">
            <a:extLst>
              <a:ext uri="{FF2B5EF4-FFF2-40B4-BE49-F238E27FC236}">
                <a16:creationId xmlns:a16="http://schemas.microsoft.com/office/drawing/2014/main" id="{39DD2217-AA25-41F8-9DA3-D478F881B9B3}"/>
              </a:ext>
            </a:extLst>
          </p:cNvPr>
          <p:cNvSpPr txBox="1"/>
          <p:nvPr/>
        </p:nvSpPr>
        <p:spPr>
          <a:xfrm>
            <a:off x="3144253" y="946104"/>
            <a:ext cx="2951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C’est le double 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83491B89-0814-4B0B-93FB-060DB57EA3E1}"/>
              </a:ext>
            </a:extLst>
          </p:cNvPr>
          <p:cNvGrpSpPr/>
          <p:nvPr/>
        </p:nvGrpSpPr>
        <p:grpSpPr>
          <a:xfrm>
            <a:off x="4443664" y="3454725"/>
            <a:ext cx="705852" cy="773582"/>
            <a:chOff x="1069145" y="3454725"/>
            <a:chExt cx="641691" cy="773582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0E797B23-FD9C-4F0A-BC17-2B1468C5B866}"/>
                </a:ext>
              </a:extLst>
            </p:cNvPr>
            <p:cNvSpPr txBox="1"/>
            <p:nvPr/>
          </p:nvSpPr>
          <p:spPr>
            <a:xfrm>
              <a:off x="1069145" y="3643532"/>
              <a:ext cx="6416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16</a:t>
              </a:r>
            </a:p>
          </p:txBody>
        </p: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423DD61C-45F6-4EFF-9368-587A6C165FDB}"/>
                </a:ext>
              </a:extLst>
            </p:cNvPr>
            <p:cNvCxnSpPr>
              <a:cxnSpLocks/>
              <a:stCxn id="24" idx="0"/>
            </p:cNvCxnSpPr>
            <p:nvPr/>
          </p:nvCxnSpPr>
          <p:spPr>
            <a:xfrm flipV="1">
              <a:off x="1389990" y="3454725"/>
              <a:ext cx="1" cy="18880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C5F33F65-F1A2-4743-9546-5408F9F36DE6}"/>
              </a:ext>
            </a:extLst>
          </p:cNvPr>
          <p:cNvSpPr txBox="1"/>
          <p:nvPr/>
        </p:nvSpPr>
        <p:spPr>
          <a:xfrm>
            <a:off x="1005839" y="3643532"/>
            <a:ext cx="46423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4</a:t>
            </a:r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6F19561A-ECA4-4E32-B668-5A16C25B9E11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1237956" y="3403276"/>
            <a:ext cx="0" cy="240256"/>
          </a:xfrm>
          <a:prstGeom prst="straightConnector1">
            <a:avLst/>
          </a:prstGeom>
          <a:noFill/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A83F1121-CE3A-4081-A2E5-AFF74928BF06}"/>
              </a:ext>
            </a:extLst>
          </p:cNvPr>
          <p:cNvSpPr txBox="1"/>
          <p:nvPr/>
        </p:nvSpPr>
        <p:spPr>
          <a:xfrm>
            <a:off x="2194557" y="3640389"/>
            <a:ext cx="46423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8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C4DECA5A-0A17-4E9A-88EA-DBB636CD9842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2426674" y="3400133"/>
            <a:ext cx="0" cy="24025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ccolade ouvrante 34">
            <a:extLst>
              <a:ext uri="{FF2B5EF4-FFF2-40B4-BE49-F238E27FC236}">
                <a16:creationId xmlns:a16="http://schemas.microsoft.com/office/drawing/2014/main" id="{9327CFD7-92B8-480A-9FD7-E549CF047D8A}"/>
              </a:ext>
            </a:extLst>
          </p:cNvPr>
          <p:cNvSpPr/>
          <p:nvPr/>
        </p:nvSpPr>
        <p:spPr>
          <a:xfrm rot="5400000">
            <a:off x="2226803" y="276251"/>
            <a:ext cx="413319" cy="472625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Accolade ouvrante 35">
            <a:extLst>
              <a:ext uri="{FF2B5EF4-FFF2-40B4-BE49-F238E27FC236}">
                <a16:creationId xmlns:a16="http://schemas.microsoft.com/office/drawing/2014/main" id="{B6231279-FEB5-4AB9-96D2-49F387736FAA}"/>
              </a:ext>
            </a:extLst>
          </p:cNvPr>
          <p:cNvSpPr/>
          <p:nvPr/>
        </p:nvSpPr>
        <p:spPr>
          <a:xfrm rot="5400000">
            <a:off x="6960578" y="302886"/>
            <a:ext cx="413319" cy="472625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9F91F69-2F9D-4E0F-9C3B-265627B86050}"/>
              </a:ext>
            </a:extLst>
          </p:cNvPr>
          <p:cNvSpPr txBox="1"/>
          <p:nvPr/>
        </p:nvSpPr>
        <p:spPr>
          <a:xfrm>
            <a:off x="2194557" y="1940312"/>
            <a:ext cx="46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16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AF999FC-49F7-4E58-8F51-E182DB138D48}"/>
              </a:ext>
            </a:extLst>
          </p:cNvPr>
          <p:cNvSpPr txBox="1"/>
          <p:nvPr/>
        </p:nvSpPr>
        <p:spPr>
          <a:xfrm>
            <a:off x="6935120" y="1940312"/>
            <a:ext cx="46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16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E7FF580-46FE-44B7-B6CD-A2AA892A6801}"/>
              </a:ext>
            </a:extLst>
          </p:cNvPr>
          <p:cNvSpPr txBox="1"/>
          <p:nvPr/>
        </p:nvSpPr>
        <p:spPr>
          <a:xfrm>
            <a:off x="4564838" y="1935407"/>
            <a:ext cx="46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73771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.00023 L 0.10417 0.04005 C 0.12578 0.04908 0.15834 0.05394 0.19258 0.05394 C 0.23138 0.05394 0.2625 0.04908 0.28412 0.04005 L 0.38841 0.00023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14" y="26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23 L 0.10416 0.04005 C 0.12578 0.04908 0.15833 0.05394 0.19257 0.05394 C 0.23138 0.05394 0.2625 0.04908 0.28411 0.04005 L 0.38841 0.00023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14" y="268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0.10417 0.03982 C 0.12579 0.04884 0.15834 0.05371 0.19258 0.05371 C 0.23138 0.05371 0.2625 0.04884 0.28412 0.03982 L 0.38842 -1.85185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14" y="268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0.00023 L 0.10416 0.04005 C 0.12578 0.04908 0.15833 0.05394 0.19258 0.05394 C 0.23138 0.05394 0.2625 0.04908 0.28411 0.04005 L 0.38841 0.00023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14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  <p:bldP spid="36" grpId="0" animBg="1"/>
      <p:bldP spid="27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4AE794F-0103-4835-827E-700656646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988695"/>
              </p:ext>
            </p:extLst>
          </p:nvPr>
        </p:nvGraphicFramePr>
        <p:xfrm>
          <a:off x="125905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5D6AF72-62E5-478A-B3D4-2CE7307C0C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900198"/>
              </p:ext>
            </p:extLst>
          </p:nvPr>
        </p:nvGraphicFramePr>
        <p:xfrm>
          <a:off x="7033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A680F7C-4F52-4267-B1D0-E37A976DF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739635"/>
              </p:ext>
            </p:extLst>
          </p:nvPr>
        </p:nvGraphicFramePr>
        <p:xfrm>
          <a:off x="3636491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4895A7D6-1EF6-4817-99F7-900F0A229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930441"/>
              </p:ext>
            </p:extLst>
          </p:nvPr>
        </p:nvGraphicFramePr>
        <p:xfrm>
          <a:off x="244777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E3A73B9-FE15-48D8-B70F-F7D1EE0A94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062591"/>
              </p:ext>
            </p:extLst>
          </p:nvPr>
        </p:nvGraphicFramePr>
        <p:xfrm>
          <a:off x="601392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07866A1E-BA03-4614-9D2A-59E41FDE4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761991"/>
              </p:ext>
            </p:extLst>
          </p:nvPr>
        </p:nvGraphicFramePr>
        <p:xfrm>
          <a:off x="4825209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E0F87FD8-0A39-43FE-8D72-81EC19A73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027252"/>
              </p:ext>
            </p:extLst>
          </p:nvPr>
        </p:nvGraphicFramePr>
        <p:xfrm>
          <a:off x="839136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4E968A1-C3F1-4CFA-9752-02EB21626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5607"/>
              </p:ext>
            </p:extLst>
          </p:nvPr>
        </p:nvGraphicFramePr>
        <p:xfrm>
          <a:off x="720264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88B82932-4AFF-412C-A57F-71DDA5A6B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754478"/>
              </p:ext>
            </p:extLst>
          </p:nvPr>
        </p:nvGraphicFramePr>
        <p:xfrm>
          <a:off x="10768799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F9086F9C-64C1-4302-AFCA-1BFDD4E70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055192"/>
              </p:ext>
            </p:extLst>
          </p:nvPr>
        </p:nvGraphicFramePr>
        <p:xfrm>
          <a:off x="9580081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CE887D9F-C1EF-4C9B-A849-09FABE8C730C}"/>
              </a:ext>
            </a:extLst>
          </p:cNvPr>
          <p:cNvSpPr txBox="1"/>
          <p:nvPr/>
        </p:nvSpPr>
        <p:spPr>
          <a:xfrm>
            <a:off x="626008" y="946105"/>
            <a:ext cx="2566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10 fois 4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D770A83-521B-4BC2-848F-22D6808F91B2}"/>
              </a:ext>
            </a:extLst>
          </p:cNvPr>
          <p:cNvGrpSpPr/>
          <p:nvPr/>
        </p:nvGrpSpPr>
        <p:grpSpPr>
          <a:xfrm>
            <a:off x="11583492" y="3454725"/>
            <a:ext cx="705852" cy="773582"/>
            <a:chOff x="5398642" y="3454725"/>
            <a:chExt cx="641691" cy="773582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167D044-BFEE-4B00-8087-950A4DB0FDA4}"/>
                </a:ext>
              </a:extLst>
            </p:cNvPr>
            <p:cNvSpPr txBox="1"/>
            <p:nvPr/>
          </p:nvSpPr>
          <p:spPr>
            <a:xfrm>
              <a:off x="5398642" y="3643532"/>
              <a:ext cx="6416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40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569A8F42-F18B-40BF-B7EA-80F9A6A09F6E}"/>
                </a:ext>
              </a:extLst>
            </p:cNvPr>
            <p:cNvCxnSpPr>
              <a:cxnSpLocks/>
              <a:stCxn id="16" idx="0"/>
            </p:cNvCxnSpPr>
            <p:nvPr/>
          </p:nvCxnSpPr>
          <p:spPr>
            <a:xfrm flipV="1">
              <a:off x="5719487" y="3454725"/>
              <a:ext cx="1" cy="18880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425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7AA8A24E-F778-40B2-866F-93105644F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232961"/>
              </p:ext>
            </p:extLst>
          </p:nvPr>
        </p:nvGraphicFramePr>
        <p:xfrm>
          <a:off x="70334" y="2884986"/>
          <a:ext cx="1186608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608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86608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86608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86608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6608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86608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86608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6608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6608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6608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F96128D-C5DA-464E-9A19-623F2BDE0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746919"/>
              </p:ext>
            </p:extLst>
          </p:nvPr>
        </p:nvGraphicFramePr>
        <p:xfrm>
          <a:off x="125905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BDBC2DD-4E84-4D29-8A09-1F2110AD4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925312"/>
              </p:ext>
            </p:extLst>
          </p:nvPr>
        </p:nvGraphicFramePr>
        <p:xfrm>
          <a:off x="7033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F0F79EFF-F09B-42CF-BA6A-4BE8E476E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276699"/>
              </p:ext>
            </p:extLst>
          </p:nvPr>
        </p:nvGraphicFramePr>
        <p:xfrm>
          <a:off x="3636491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0D7E6598-3227-4C9E-BC48-136CF52D1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95534"/>
              </p:ext>
            </p:extLst>
          </p:nvPr>
        </p:nvGraphicFramePr>
        <p:xfrm>
          <a:off x="244777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4FBD4355-421F-41D0-B09B-0A940466B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854619"/>
              </p:ext>
            </p:extLst>
          </p:nvPr>
        </p:nvGraphicFramePr>
        <p:xfrm>
          <a:off x="601392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DCBF49A-E941-4619-A76F-4A2A24FEF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121575"/>
              </p:ext>
            </p:extLst>
          </p:nvPr>
        </p:nvGraphicFramePr>
        <p:xfrm>
          <a:off x="481413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890B34E9-81F2-4A99-BF1B-4577849145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547210"/>
              </p:ext>
            </p:extLst>
          </p:nvPr>
        </p:nvGraphicFramePr>
        <p:xfrm>
          <a:off x="839136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40629992-D715-4905-8797-CF807C115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748999"/>
              </p:ext>
            </p:extLst>
          </p:nvPr>
        </p:nvGraphicFramePr>
        <p:xfrm>
          <a:off x="720264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01F67F1-913E-4056-8FF1-5993CA5D5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010284"/>
              </p:ext>
            </p:extLst>
          </p:nvPr>
        </p:nvGraphicFramePr>
        <p:xfrm>
          <a:off x="10768799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E4D1E148-DE29-47C4-8B71-452419ECA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85323"/>
              </p:ext>
            </p:extLst>
          </p:nvPr>
        </p:nvGraphicFramePr>
        <p:xfrm>
          <a:off x="9580081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1571DC13-3969-43C1-9205-36F318193C0E}"/>
              </a:ext>
            </a:extLst>
          </p:cNvPr>
          <p:cNvSpPr txBox="1"/>
          <p:nvPr/>
        </p:nvSpPr>
        <p:spPr>
          <a:xfrm>
            <a:off x="3451074" y="1026734"/>
            <a:ext cx="4470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la moitié de 10 fois 4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4A82691-94CA-4796-B715-589F89016B04}"/>
              </a:ext>
            </a:extLst>
          </p:cNvPr>
          <p:cNvSpPr txBox="1"/>
          <p:nvPr/>
        </p:nvSpPr>
        <p:spPr>
          <a:xfrm rot="5400000">
            <a:off x="5530369" y="2010421"/>
            <a:ext cx="1067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>
                <a:sym typeface="Wingdings" panose="05000000000000000000" pitchFamily="2" charset="2"/>
              </a:rPr>
              <a:t></a:t>
            </a:r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130260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310B759B-12E8-4A98-8122-B43D443637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0142"/>
              </p:ext>
            </p:extLst>
          </p:nvPr>
        </p:nvGraphicFramePr>
        <p:xfrm>
          <a:off x="70334" y="2884986"/>
          <a:ext cx="1188510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510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88510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88510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88510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8510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88510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88510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8510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8510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8510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B10B350-78E8-48FB-BBB9-70A9EDB3E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21817"/>
              </p:ext>
            </p:extLst>
          </p:nvPr>
        </p:nvGraphicFramePr>
        <p:xfrm>
          <a:off x="125905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B67F6A3-2E0E-4BA0-84EF-7B91CD01A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00435"/>
              </p:ext>
            </p:extLst>
          </p:nvPr>
        </p:nvGraphicFramePr>
        <p:xfrm>
          <a:off x="7033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9BDBCE9-E5F8-485C-A6A6-65C38C5AD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831269"/>
              </p:ext>
            </p:extLst>
          </p:nvPr>
        </p:nvGraphicFramePr>
        <p:xfrm>
          <a:off x="3636491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66151918-ECAF-4A1C-ACF1-6B42065F0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05674"/>
              </p:ext>
            </p:extLst>
          </p:nvPr>
        </p:nvGraphicFramePr>
        <p:xfrm>
          <a:off x="244777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96873615-1330-4432-BDD5-E73B8EF23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256481"/>
              </p:ext>
            </p:extLst>
          </p:nvPr>
        </p:nvGraphicFramePr>
        <p:xfrm>
          <a:off x="4825209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pSp>
        <p:nvGrpSpPr>
          <p:cNvPr id="15" name="Groupe 14">
            <a:extLst>
              <a:ext uri="{FF2B5EF4-FFF2-40B4-BE49-F238E27FC236}">
                <a16:creationId xmlns:a16="http://schemas.microsoft.com/office/drawing/2014/main" id="{88808A30-8F0F-4FBB-9284-7577384BD6A1}"/>
              </a:ext>
            </a:extLst>
          </p:cNvPr>
          <p:cNvGrpSpPr/>
          <p:nvPr/>
        </p:nvGrpSpPr>
        <p:grpSpPr>
          <a:xfrm>
            <a:off x="5661001" y="3454725"/>
            <a:ext cx="705852" cy="773582"/>
            <a:chOff x="5398642" y="3454725"/>
            <a:chExt cx="641691" cy="773582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FB1F92B7-93C9-4857-A2D5-D0B59C0E1C87}"/>
                </a:ext>
              </a:extLst>
            </p:cNvPr>
            <p:cNvSpPr txBox="1"/>
            <p:nvPr/>
          </p:nvSpPr>
          <p:spPr>
            <a:xfrm>
              <a:off x="5398642" y="3643532"/>
              <a:ext cx="6416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20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87A7D20B-4865-4F9F-B1BC-BBE2A9D3109D}"/>
                </a:ext>
              </a:extLst>
            </p:cNvPr>
            <p:cNvCxnSpPr>
              <a:cxnSpLocks/>
              <a:stCxn id="16" idx="0"/>
            </p:cNvCxnSpPr>
            <p:nvPr/>
          </p:nvCxnSpPr>
          <p:spPr>
            <a:xfrm flipV="1">
              <a:off x="5719487" y="3454725"/>
              <a:ext cx="1" cy="18880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C4C19D71-7D31-4264-BE14-68367AC17FAE}"/>
              </a:ext>
            </a:extLst>
          </p:cNvPr>
          <p:cNvSpPr txBox="1"/>
          <p:nvPr/>
        </p:nvSpPr>
        <p:spPr>
          <a:xfrm>
            <a:off x="401053" y="1716505"/>
            <a:ext cx="4524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C’est 5 fois 4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AE6F19-6AA4-4A70-B759-0CC94E603B5F}"/>
              </a:ext>
            </a:extLst>
          </p:cNvPr>
          <p:cNvGrpSpPr/>
          <p:nvPr/>
        </p:nvGrpSpPr>
        <p:grpSpPr>
          <a:xfrm>
            <a:off x="11486148" y="3454725"/>
            <a:ext cx="705852" cy="717284"/>
            <a:chOff x="5398642" y="3511023"/>
            <a:chExt cx="641691" cy="717284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52094FD1-D7B7-46F5-B0CC-8FDA52D9599B}"/>
                </a:ext>
              </a:extLst>
            </p:cNvPr>
            <p:cNvSpPr txBox="1"/>
            <p:nvPr/>
          </p:nvSpPr>
          <p:spPr>
            <a:xfrm>
              <a:off x="5398642" y="3643532"/>
              <a:ext cx="6416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40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0E6AA200-736D-43E1-AE56-F3367A5547CE}"/>
                </a:ext>
              </a:extLst>
            </p:cNvPr>
            <p:cNvCxnSpPr>
              <a:cxnSpLocks/>
              <a:stCxn id="13" idx="0"/>
            </p:cNvCxnSpPr>
            <p:nvPr/>
          </p:nvCxnSpPr>
          <p:spPr>
            <a:xfrm flipV="1">
              <a:off x="5719488" y="3511023"/>
              <a:ext cx="105783" cy="132509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CDCECFD6-4528-4CC2-92B9-42E23FC69C30}"/>
              </a:ext>
            </a:extLst>
          </p:cNvPr>
          <p:cNvSpPr txBox="1"/>
          <p:nvPr/>
        </p:nvSpPr>
        <p:spPr>
          <a:xfrm rot="5400000">
            <a:off x="5530369" y="2010421"/>
            <a:ext cx="1067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>
                <a:sym typeface="Wingdings" panose="05000000000000000000" pitchFamily="2" charset="2"/>
              </a:rPr>
              <a:t></a:t>
            </a:r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31525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D000A398-4969-42E3-90F2-4A12C10BD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794193"/>
              </p:ext>
            </p:extLst>
          </p:nvPr>
        </p:nvGraphicFramePr>
        <p:xfrm>
          <a:off x="70334" y="2884986"/>
          <a:ext cx="1181687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687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995E4D3-9632-436E-BCDD-E2667CEF6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588285"/>
              </p:ext>
            </p:extLst>
          </p:nvPr>
        </p:nvGraphicFramePr>
        <p:xfrm>
          <a:off x="1259055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BAC7FE9-1F9E-4DDD-9B39-575A8189D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554572"/>
              </p:ext>
            </p:extLst>
          </p:nvPr>
        </p:nvGraphicFramePr>
        <p:xfrm>
          <a:off x="70337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3B2249A6-3768-446E-B9B2-C75C0BAB2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830216"/>
              </p:ext>
            </p:extLst>
          </p:nvPr>
        </p:nvGraphicFramePr>
        <p:xfrm>
          <a:off x="2447773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53AE7696-D8C8-469A-A47C-0EE0CCF755B6}"/>
              </a:ext>
            </a:extLst>
          </p:cNvPr>
          <p:cNvSpPr txBox="1"/>
          <p:nvPr/>
        </p:nvSpPr>
        <p:spPr>
          <a:xfrm>
            <a:off x="626008" y="946105"/>
            <a:ext cx="2566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3 fois 4</a:t>
            </a:r>
          </a:p>
        </p:txBody>
      </p:sp>
    </p:spTree>
    <p:extLst>
      <p:ext uri="{BB962C8B-B14F-4D97-AF65-F5344CB8AC3E}">
        <p14:creationId xmlns:p14="http://schemas.microsoft.com/office/powerpoint/2010/main" val="17871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E210598A-3F91-49B7-B091-994DF1CD3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153176"/>
              </p:ext>
            </p:extLst>
          </p:nvPr>
        </p:nvGraphicFramePr>
        <p:xfrm>
          <a:off x="70335" y="2884986"/>
          <a:ext cx="11678640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864">
                  <a:extLst>
                    <a:ext uri="{9D8B030D-6E8A-4147-A177-3AD203B41FA5}">
                      <a16:colId xmlns:a16="http://schemas.microsoft.com/office/drawing/2014/main" val="2209275858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1856772460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487669941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558381406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760117412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3416368409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3184033673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846231501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2245019282"/>
                    </a:ext>
                  </a:extLst>
                </a:gridCol>
                <a:gridCol w="1167864">
                  <a:extLst>
                    <a:ext uri="{9D8B030D-6E8A-4147-A177-3AD203B41FA5}">
                      <a16:colId xmlns:a16="http://schemas.microsoft.com/office/drawing/2014/main" val="1998695196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82529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861FDF53-F39A-4AAD-9376-4FFA05A9E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293310"/>
              </p:ext>
            </p:extLst>
          </p:nvPr>
        </p:nvGraphicFramePr>
        <p:xfrm>
          <a:off x="1237956" y="2884986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4B1C01D-E28E-4CFC-B712-F66F5030A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922887"/>
              </p:ext>
            </p:extLst>
          </p:nvPr>
        </p:nvGraphicFramePr>
        <p:xfrm>
          <a:off x="1237445" y="2886713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50FBBA4-3A74-4101-B159-FFD5A0AFB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478566"/>
              </p:ext>
            </p:extLst>
          </p:nvPr>
        </p:nvGraphicFramePr>
        <p:xfrm>
          <a:off x="69826" y="2881927"/>
          <a:ext cx="1167619" cy="5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19">
                  <a:extLst>
                    <a:ext uri="{9D8B030D-6E8A-4147-A177-3AD203B41FA5}">
                      <a16:colId xmlns:a16="http://schemas.microsoft.com/office/drawing/2014/main" val="1278545141"/>
                    </a:ext>
                  </a:extLst>
                </a:gridCol>
              </a:tblGrid>
              <a:tr h="5182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54921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8A31164E-BB76-402A-AE8A-B9D256DBD7FF}"/>
              </a:ext>
            </a:extLst>
          </p:cNvPr>
          <p:cNvSpPr txBox="1"/>
          <p:nvPr/>
        </p:nvSpPr>
        <p:spPr>
          <a:xfrm>
            <a:off x="626008" y="946105"/>
            <a:ext cx="2566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3 fois 4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A12141B-D2AB-4233-B1A4-BF654A3BC904}"/>
              </a:ext>
            </a:extLst>
          </p:cNvPr>
          <p:cNvSpPr txBox="1"/>
          <p:nvPr/>
        </p:nvSpPr>
        <p:spPr>
          <a:xfrm>
            <a:off x="626007" y="2109156"/>
            <a:ext cx="2566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plus 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3841B9A-3A63-430B-975A-1743B88F8151}"/>
              </a:ext>
            </a:extLst>
          </p:cNvPr>
          <p:cNvSpPr txBox="1"/>
          <p:nvPr/>
        </p:nvSpPr>
        <p:spPr>
          <a:xfrm>
            <a:off x="70336" y="2141192"/>
            <a:ext cx="312204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600" dirty="0"/>
              <a:t>C’est 2 fois 4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A73EA461-3F3A-4D0A-8E6F-F27750F56CF7}"/>
              </a:ext>
            </a:extLst>
          </p:cNvPr>
          <p:cNvGrpSpPr/>
          <p:nvPr/>
        </p:nvGrpSpPr>
        <p:grpSpPr>
          <a:xfrm>
            <a:off x="3195556" y="3429000"/>
            <a:ext cx="763124" cy="911602"/>
            <a:chOff x="5342384" y="3228844"/>
            <a:chExt cx="641691" cy="1491906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C2C6C684-EB97-485F-BD73-A259A24833AE}"/>
                </a:ext>
              </a:extLst>
            </p:cNvPr>
            <p:cNvSpPr txBox="1"/>
            <p:nvPr/>
          </p:nvSpPr>
          <p:spPr>
            <a:xfrm>
              <a:off x="5342384" y="3643533"/>
              <a:ext cx="641691" cy="1077217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12</a:t>
              </a:r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5128EBF4-2B9A-4696-90F9-3C4A34E887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63230" y="3228844"/>
              <a:ext cx="1" cy="41468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8F985C09-AA24-40F5-A481-F172103862FB}"/>
              </a:ext>
            </a:extLst>
          </p:cNvPr>
          <p:cNvGrpSpPr/>
          <p:nvPr/>
        </p:nvGrpSpPr>
        <p:grpSpPr>
          <a:xfrm>
            <a:off x="2151859" y="3567020"/>
            <a:ext cx="507429" cy="773582"/>
            <a:chOff x="5398642" y="3454725"/>
            <a:chExt cx="641691" cy="773582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2E15B7C4-95B1-4985-A16C-2105275355A3}"/>
                </a:ext>
              </a:extLst>
            </p:cNvPr>
            <p:cNvSpPr txBox="1"/>
            <p:nvPr/>
          </p:nvSpPr>
          <p:spPr>
            <a:xfrm>
              <a:off x="5398642" y="3643532"/>
              <a:ext cx="641691" cy="58477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8</a:t>
              </a:r>
            </a:p>
          </p:txBody>
        </p:sp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CCD652FB-C126-4FA4-9645-88AF50659A99}"/>
                </a:ext>
              </a:extLst>
            </p:cNvPr>
            <p:cNvCxnSpPr>
              <a:cxnSpLocks/>
              <a:stCxn id="14" idx="0"/>
            </p:cNvCxnSpPr>
            <p:nvPr/>
          </p:nvCxnSpPr>
          <p:spPr>
            <a:xfrm flipV="1">
              <a:off x="5719487" y="3454725"/>
              <a:ext cx="1" cy="18880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824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33333E-6 L 0.09583 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7037E-7 L 0.25 3.7037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2591</TotalTime>
  <Words>373</Words>
  <Application>Microsoft Office PowerPoint</Application>
  <PresentationFormat>Grand écran</PresentationFormat>
  <Paragraphs>280</Paragraphs>
  <Slides>24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Calibri</vt:lpstr>
      <vt:lpstr>Calibri Light</vt:lpstr>
      <vt:lpstr>Times New Roman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Academie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Escoi Errol</dc:creator>
  <dc:description/>
  <cp:lastModifiedBy>Ecole Bizanet</cp:lastModifiedBy>
  <cp:revision>48</cp:revision>
  <dcterms:created xsi:type="dcterms:W3CDTF">2018-11-23T15:40:13Z</dcterms:created>
  <dcterms:modified xsi:type="dcterms:W3CDTF">2019-04-23T11:39:54Z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Academie Montpellier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Grand écran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