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3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4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0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6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5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0F6F-AB39-4890-8ED8-7D7BD78F1D07}" type="datetimeFigureOut">
              <a:rPr lang="fr-FR" smtClean="0"/>
              <a:t>27/08/2017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8A9FE895-F028-4646-8A9C-DE7BF9CBA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7"/>
            <a:ext cx="9906000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82852"/>
              </p:ext>
            </p:extLst>
          </p:nvPr>
        </p:nvGraphicFramePr>
        <p:xfrm>
          <a:off x="0" y="1102974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LUNDI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MARDI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MERCREDI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JEUDI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VENDREDI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23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SAMEDI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24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DIMANCHE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LUNDI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MARDI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27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FEVRIER</a:t>
                      </a:r>
                      <a:endParaRPr lang="fr-FR" sz="10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" y="2103677"/>
            <a:ext cx="807304" cy="827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06" y="2103677"/>
            <a:ext cx="807304" cy="827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" y="4185761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92" y="4184143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88" y="4187796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157" y="4187797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33" y="4199988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95" y="4184143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80" y="4210838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42" y="4185761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027" y="4198299"/>
            <a:ext cx="981962" cy="58452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F421EF3-777C-433F-8BDB-0441880F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2" y="2103677"/>
            <a:ext cx="807304" cy="82755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7828433-024C-493B-9D1A-D19DBE532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6" y="2103677"/>
            <a:ext cx="807304" cy="82755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03ABD77-299C-48DE-AAC9-D18B5DAD9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3" y="2103677"/>
            <a:ext cx="807304" cy="82755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939E6EE-6DA2-4DC0-9B02-F27581E90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86" y="2103677"/>
            <a:ext cx="807304" cy="82755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1EB2DC7-FC21-4DBA-9F37-BC96330A1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63" y="2103677"/>
            <a:ext cx="807304" cy="8275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A21E768-57AD-454B-B083-1208C261A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68" y="2140314"/>
            <a:ext cx="1067182" cy="7206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CE01BEE-D22D-4C92-8955-82251E72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37" y="2152075"/>
            <a:ext cx="930971" cy="7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9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1F7E3FA7-9D85-49F4-9039-D1885E54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80194"/>
              </p:ext>
            </p:extLst>
          </p:nvPr>
        </p:nvGraphicFramePr>
        <p:xfrm>
          <a:off x="0" y="1116829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28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FEVRIER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A48573FF-F73D-42E2-A746-7172E208D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8" y="4982729"/>
            <a:ext cx="807304" cy="827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" y="4199616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92" y="4197998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88" y="4201651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157" y="4201652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33" y="4213843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95" y="4197998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80" y="4224693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42" y="4199616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027" y="4212154"/>
            <a:ext cx="981962" cy="58452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072F5A2-50C7-45F9-B917-A67662DDA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41" y="2135461"/>
            <a:ext cx="807304" cy="8275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8022E72-983C-4F1A-A48F-1FE6B0BD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97" y="2095760"/>
            <a:ext cx="807304" cy="8275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FB61B20-3267-4A3A-8D68-F8828E7FA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71" y="4982729"/>
            <a:ext cx="807304" cy="82755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D82FECD-F78D-43FF-B7DB-B21254EA87E2}"/>
              </a:ext>
            </a:extLst>
          </p:cNvPr>
          <p:cNvSpPr txBox="1"/>
          <p:nvPr/>
        </p:nvSpPr>
        <p:spPr>
          <a:xfrm>
            <a:off x="3456641" y="-95266"/>
            <a:ext cx="41946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latin typeface="appleberry" pitchFamily="2" charset="0"/>
              </a:rPr>
              <a:t>HIVER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F1D788D-2702-4B35-9949-066110DE3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" y="2135346"/>
            <a:ext cx="1067182" cy="72066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784D9D7-BF6F-4D49-B938-1EF581B12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8" y="2105671"/>
            <a:ext cx="1067182" cy="72066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B943CA0-89A0-479F-98AD-599F6F2B0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5" y="2197426"/>
            <a:ext cx="1067182" cy="72066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35B9BB1-3008-47AE-854C-CE7A46FD7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70" y="2093663"/>
            <a:ext cx="930971" cy="7206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6B33F94-C3AD-4219-86B6-FF0C64659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23" y="2140314"/>
            <a:ext cx="1067182" cy="72066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41C1319-AE45-4ECA-8732-E80C15516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88" y="2140314"/>
            <a:ext cx="1067182" cy="72066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2C91D38-8988-4E24-A9DD-97C206D47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37" y="2152075"/>
            <a:ext cx="930971" cy="7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DD59B6FE-0C6B-4F31-AB51-5D1253BC2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77196"/>
              </p:ext>
            </p:extLst>
          </p:nvPr>
        </p:nvGraphicFramePr>
        <p:xfrm>
          <a:off x="-3" y="1116830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16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" y="2188523"/>
            <a:ext cx="1067182" cy="720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34586F-A709-4CE7-8BDA-775BA739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15" y="2188523"/>
            <a:ext cx="1067182" cy="7206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549D8F-372B-4F98-B4AC-1DE56B20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27" y="2106794"/>
            <a:ext cx="1067182" cy="720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5147BC-A78E-4137-BB58-E7019A00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39" y="2106795"/>
            <a:ext cx="1067182" cy="7206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EA7CF9-2E5E-4440-AB1D-1A08FCCC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74" y="2106794"/>
            <a:ext cx="930971" cy="7206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59" y="2129962"/>
            <a:ext cx="807304" cy="827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8573FF-F73D-42E2-A746-7172E208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93" y="2108886"/>
            <a:ext cx="807304" cy="827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59" y="2095773"/>
            <a:ext cx="807304" cy="8275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517777-58DD-4252-A197-74C7B3FB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65" y="4923820"/>
            <a:ext cx="807304" cy="9437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6" y="4199617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189" y="4197999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85" y="4201652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154" y="4201653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330" y="4213844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92" y="4197999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077" y="4224694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439" y="4199617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24" y="4212155"/>
            <a:ext cx="981962" cy="58452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6FE2AD5-11F2-4690-8B84-9199002C9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3" y="2171039"/>
            <a:ext cx="1067182" cy="72066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3931DD9-7862-4E72-AC5D-9F063F446B9E}"/>
              </a:ext>
            </a:extLst>
          </p:cNvPr>
          <p:cNvSpPr txBox="1"/>
          <p:nvPr/>
        </p:nvSpPr>
        <p:spPr>
          <a:xfrm>
            <a:off x="6830543" y="-117892"/>
            <a:ext cx="41946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latin typeface="appleberry" pitchFamily="2" charset="0"/>
              </a:rPr>
              <a:t>HIVER</a:t>
            </a:r>
          </a:p>
        </p:txBody>
      </p:sp>
    </p:spTree>
    <p:extLst>
      <p:ext uri="{BB962C8B-B14F-4D97-AF65-F5344CB8AC3E}">
        <p14:creationId xmlns:p14="http://schemas.microsoft.com/office/powerpoint/2010/main" val="13962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E41C30DE-F322-4F66-8F93-F2AE47C05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49" y="0"/>
            <a:ext cx="6612153" cy="6858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17F8E4F-37D1-45FA-9DA4-808621D17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93849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93718"/>
              </p:ext>
            </p:extLst>
          </p:nvPr>
        </p:nvGraphicFramePr>
        <p:xfrm>
          <a:off x="0" y="1019847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18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23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24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A34586F-A709-4CE7-8BDA-775BA739C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3" y="2115557"/>
            <a:ext cx="1067182" cy="7206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549D8F-372B-4F98-B4AC-1DE56B20A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49" y="2115557"/>
            <a:ext cx="1067182" cy="720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5147BC-A78E-4137-BB58-E7019A00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45" y="2060024"/>
            <a:ext cx="1067182" cy="7206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EA7CF9-2E5E-4440-AB1D-1A08FCCC3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80" y="2060023"/>
            <a:ext cx="930971" cy="7206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75" y="2037672"/>
            <a:ext cx="807304" cy="827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6" y="4837081"/>
            <a:ext cx="807304" cy="8275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0081BA0-6F2B-4F76-9FB6-5154E8301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01" y="2037672"/>
            <a:ext cx="807304" cy="8275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517777-58DD-4252-A197-74C7B3FBF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2" y="1976515"/>
            <a:ext cx="807304" cy="9437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9" y="4102634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192" y="4101016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488" y="4104669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157" y="4104670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333" y="4116861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495" y="4101016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080" y="4127711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442" y="4102634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027" y="4115172"/>
            <a:ext cx="981962" cy="58452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CC19AC5-99C0-44CD-9A21-762298F34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47" y="2088058"/>
            <a:ext cx="1067182" cy="7206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673DA59-CFB1-4C87-9B21-2E3E77895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03" y="2057927"/>
            <a:ext cx="1067182" cy="72066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48DE9E4-3FF6-4D43-AE68-3AEB38696293}"/>
              </a:ext>
            </a:extLst>
          </p:cNvPr>
          <p:cNvSpPr txBox="1"/>
          <p:nvPr/>
        </p:nvSpPr>
        <p:spPr>
          <a:xfrm>
            <a:off x="4712165" y="-117892"/>
            <a:ext cx="63130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solidFill>
                  <a:srgbClr val="66FF33"/>
                </a:solidFill>
                <a:latin typeface="appleberry" pitchFamily="2" charset="0"/>
              </a:rPr>
              <a:t>PRINTEMPS</a:t>
            </a:r>
          </a:p>
        </p:txBody>
      </p:sp>
    </p:spTree>
    <p:extLst>
      <p:ext uri="{BB962C8B-B14F-4D97-AF65-F5344CB8AC3E}">
        <p14:creationId xmlns:p14="http://schemas.microsoft.com/office/powerpoint/2010/main" val="12358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FD076E3B-93AA-443E-91D8-CB478BA7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0"/>
            <a:ext cx="9912714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11389"/>
              </p:ext>
            </p:extLst>
          </p:nvPr>
        </p:nvGraphicFramePr>
        <p:xfrm>
          <a:off x="-6712" y="1033701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27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28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30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31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" y="2078064"/>
            <a:ext cx="1067182" cy="720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34586F-A709-4CE7-8BDA-775BA739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6" y="2078064"/>
            <a:ext cx="1067182" cy="720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5147BC-A78E-4137-BB58-E7019A00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12" y="2052585"/>
            <a:ext cx="1067182" cy="7206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EA7CF9-2E5E-4440-AB1D-1A08FCCC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15" y="2089825"/>
            <a:ext cx="930971" cy="7206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9" y="2020309"/>
            <a:ext cx="807304" cy="827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94" y="1971181"/>
            <a:ext cx="807304" cy="8275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517777-58DD-4252-A197-74C7B3FB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31" y="4753798"/>
            <a:ext cx="807304" cy="9437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4" y="4130343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67" y="4128725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063" y="4132378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732" y="4132379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908" y="4144570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70" y="4128725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55" y="4155420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17" y="4130343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602" y="4142881"/>
            <a:ext cx="981962" cy="58452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C81ED3B-E2BD-4C21-8081-7B874373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04" y="2078064"/>
            <a:ext cx="1067182" cy="7206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AC682FB-2D23-4BF5-BD77-5DB26133E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82" y="2089825"/>
            <a:ext cx="1067182" cy="7206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5ADE36D-FFDC-4B69-9EEF-251E649F6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05" y="4776024"/>
            <a:ext cx="807304" cy="94375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4947F47-A498-4801-8267-E42B1452F190}"/>
              </a:ext>
            </a:extLst>
          </p:cNvPr>
          <p:cNvSpPr txBox="1"/>
          <p:nvPr/>
        </p:nvSpPr>
        <p:spPr>
          <a:xfrm>
            <a:off x="4712165" y="-117892"/>
            <a:ext cx="63130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solidFill>
                  <a:srgbClr val="66FF33"/>
                </a:solidFill>
                <a:latin typeface="appleberry" pitchFamily="2" charset="0"/>
              </a:rPr>
              <a:t>PRINTEMPS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B358BB-DA09-44C4-BFBA-5756B4468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58" y="2052585"/>
            <a:ext cx="807304" cy="8275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C7022C-64C2-42E1-8957-01DD17765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58" y="3036940"/>
            <a:ext cx="760033" cy="8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5DD5E14A-1CAD-4F4E-A8D4-9FAE4E551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0"/>
            <a:ext cx="9912714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3907"/>
              </p:ext>
            </p:extLst>
          </p:nvPr>
        </p:nvGraphicFramePr>
        <p:xfrm>
          <a:off x="0" y="1061412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7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12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" y="2117304"/>
            <a:ext cx="1067182" cy="720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34586F-A709-4CE7-8BDA-775BA739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8" y="2117303"/>
            <a:ext cx="1067182" cy="720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8573FF-F73D-42E2-A746-7172E208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26" y="2068003"/>
            <a:ext cx="807304" cy="827550"/>
          </a:xfrm>
          <a:prstGeom prst="rect">
            <a:avLst/>
          </a:prstGeom>
          <a:noFill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73" y="2055304"/>
            <a:ext cx="807304" cy="827550"/>
          </a:xfrm>
          <a:prstGeom prst="rect">
            <a:avLst/>
          </a:prstGeom>
          <a:noFill/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9" y="4144199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192" y="4142581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88" y="4146234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157" y="4146235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333" y="4158426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95" y="4142581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080" y="4169276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442" y="4144199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27" y="4156737"/>
            <a:ext cx="981962" cy="5845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7BC4314-DB0F-4957-9837-70D04D5B0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69" y="2068003"/>
            <a:ext cx="807304" cy="82755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646CBD7-201E-4A12-9F2A-186C26526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46" y="2068003"/>
            <a:ext cx="807304" cy="8275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CAE3CC6-A71D-4679-955D-63C87DF42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54" y="2068003"/>
            <a:ext cx="807304" cy="82755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457B24D-B6E9-4962-9B07-4F713AEDE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31" y="2068003"/>
            <a:ext cx="807304" cy="8275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6E15968-61FF-4EC6-84C4-DA250BC92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09" y="2055304"/>
            <a:ext cx="807304" cy="8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2162AB-C520-4454-8D6A-0CB104E87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" y="0"/>
            <a:ext cx="9919692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29045"/>
              </p:ext>
            </p:extLst>
          </p:nvPr>
        </p:nvGraphicFramePr>
        <p:xfrm>
          <a:off x="0" y="1102974"/>
          <a:ext cx="990600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15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LUNDI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16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MARDI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MERCREDI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18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JEUDI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19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VENDREDI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20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SAMEDI    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21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DIMANCHE  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22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kern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</a:rPr>
                        <a:t>AVRIL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hinacat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hinacat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" y="2103677"/>
            <a:ext cx="807304" cy="827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6A46AE-DF23-420C-ACB9-479E1BE6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06" y="2103677"/>
            <a:ext cx="807304" cy="827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EE8DA7A-CAC5-4C44-B66B-48F7376A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" y="4185761"/>
            <a:ext cx="981962" cy="5845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982D84-EAE1-4DF8-9FA6-253EA2CA8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92" y="4184143"/>
            <a:ext cx="981962" cy="584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88" y="4187796"/>
            <a:ext cx="981962" cy="584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C67FBC-59FB-4453-9C9A-62D5BDD4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157" y="4187797"/>
            <a:ext cx="981962" cy="584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9A6353-C7B4-4D9B-8EC0-FA02CF14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333" y="4199988"/>
            <a:ext cx="981962" cy="58452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B0903A3-D1B1-421D-AC8D-25578A700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95" y="4184143"/>
            <a:ext cx="981962" cy="584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0FD6E6-8454-465D-AFD2-ABD7EEE2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80" y="4210838"/>
            <a:ext cx="981962" cy="5845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372A6F-FDD5-4ADC-970A-4282A628C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42" y="4185761"/>
            <a:ext cx="981962" cy="5845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7E886DB-38FC-4A6C-99FA-6CE96686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027" y="4198299"/>
            <a:ext cx="981962" cy="58452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7E8BABE-3088-4D9E-96AC-F676B3B1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56" y="2103677"/>
            <a:ext cx="807304" cy="8275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56C832C-6AA2-4E82-BA30-C1C22EAE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42" y="2103677"/>
            <a:ext cx="807304" cy="82755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F421EF3-777C-433F-8BDB-0441880F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62" y="2103677"/>
            <a:ext cx="807304" cy="82755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7828433-024C-493B-9D1A-D19DBE532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6" y="2103677"/>
            <a:ext cx="807304" cy="82755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03ABD77-299C-48DE-AAC9-D18B5DAD9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3" y="2103677"/>
            <a:ext cx="807304" cy="82755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939E6EE-6DA2-4DC0-9B02-F27581E90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86" y="2103677"/>
            <a:ext cx="807304" cy="82755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1EB2DC7-FC21-4DBA-9F37-BC96330A1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63" y="2103677"/>
            <a:ext cx="807304" cy="82755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0D54F6B-A053-450D-8A61-76852DFADB92}"/>
              </a:ext>
            </a:extLst>
          </p:cNvPr>
          <p:cNvSpPr txBox="1"/>
          <p:nvPr/>
        </p:nvSpPr>
        <p:spPr>
          <a:xfrm>
            <a:off x="2394990" y="-159727"/>
            <a:ext cx="63130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solidFill>
                  <a:srgbClr val="66FF33"/>
                </a:solidFill>
                <a:latin typeface="appleberry" pitchFamily="2" charset="0"/>
              </a:rPr>
              <a:t>PRINTEMPS</a:t>
            </a:r>
          </a:p>
        </p:txBody>
      </p:sp>
    </p:spTree>
    <p:extLst>
      <p:ext uri="{BB962C8B-B14F-4D97-AF65-F5344CB8AC3E}">
        <p14:creationId xmlns:p14="http://schemas.microsoft.com/office/powerpoint/2010/main" val="2815505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194</Words>
  <Application>Microsoft Office PowerPoint</Application>
  <PresentationFormat>Format A4 (210 x 297 mm)</PresentationFormat>
  <Paragraphs>292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appleberry</vt:lpstr>
      <vt:lpstr>Arial</vt:lpstr>
      <vt:lpstr>Calibri</vt:lpstr>
      <vt:lpstr>Calibri Light</vt:lpstr>
      <vt:lpstr>Chinacat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flo.mathias</dc:creator>
  <cp:lastModifiedBy>flo.mathias</cp:lastModifiedBy>
  <cp:revision>19</cp:revision>
  <dcterms:created xsi:type="dcterms:W3CDTF">2017-08-27T05:41:55Z</dcterms:created>
  <dcterms:modified xsi:type="dcterms:W3CDTF">2017-08-27T17:56:08Z</dcterms:modified>
</cp:coreProperties>
</file>