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87" r:id="rId2"/>
    <p:sldId id="288" r:id="rId3"/>
    <p:sldId id="289" r:id="rId4"/>
    <p:sldId id="290" r:id="rId5"/>
    <p:sldId id="291" r:id="rId6"/>
    <p:sldId id="292" r:id="rId7"/>
    <p:sldId id="293" r:id="rId8"/>
    <p:sldId id="294" r:id="rId9"/>
    <p:sldId id="295" r:id="rId10"/>
  </p:sldIdLst>
  <p:sldSz cx="10512425" cy="7380288"/>
  <p:notesSz cx="6888163" cy="10018713"/>
  <p:defaultTextStyle>
    <a:defPPr>
      <a:defRPr lang="fr-FR"/>
    </a:defPPr>
    <a:lvl1pPr marL="0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1195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2239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33586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44781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5597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67172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78367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89563" algn="l" defTabSz="1022391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tion par défaut" id="{FB5CE250-8B96-4619-AB21-DFD6C7CA2BAE}">
          <p14:sldIdLst>
            <p14:sldId id="287"/>
            <p14:sldId id="288"/>
            <p14:sldId id="289"/>
            <p14:sldId id="290"/>
            <p14:sldId id="291"/>
            <p14:sldId id="292"/>
            <p14:sldId id="293"/>
            <p14:sldId id="294"/>
            <p14:sldId id="295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CC9900"/>
    <a:srgbClr val="CC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>
        <p:scale>
          <a:sx n="89" d="100"/>
          <a:sy n="89" d="100"/>
        </p:scale>
        <p:origin x="-372" y="894"/>
      </p:cViewPr>
      <p:guideLst>
        <p:guide orient="horz" pos="2325"/>
        <p:guide pos="331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2766"/>
    </p:cViewPr>
  </p:sorterViewPr>
  <p:notesViewPr>
    <p:cSldViewPr>
      <p:cViewPr varScale="1">
        <p:scale>
          <a:sx n="48" d="100"/>
          <a:sy n="48" d="100"/>
        </p:scale>
        <p:origin x="-2928" y="-108"/>
      </p:cViewPr>
      <p:guideLst>
        <p:guide orient="horz" pos="3155"/>
        <p:guide pos="2169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02075" y="0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889BB7-E797-48D9-A58A-FA7D8F05E3E9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768350" y="750888"/>
            <a:ext cx="5351463" cy="37576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8975" y="4759325"/>
            <a:ext cx="5510213" cy="45085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02075" y="9515475"/>
            <a:ext cx="2984500" cy="50165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593A1D2-D6B7-411B-992B-1BA6CC29D36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56988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93A1D2-D6B7-411B-992B-1BA6CC29D366}" type="slidenum">
              <a:rPr lang="fr-FR" smtClean="0"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870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88432" y="2292674"/>
            <a:ext cx="8935561" cy="1581978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76864" y="4182163"/>
            <a:ext cx="7358698" cy="188607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111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223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335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4478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559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671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783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895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070344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165980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62180" y="317763"/>
            <a:ext cx="2719360" cy="6777223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4100" y="317763"/>
            <a:ext cx="7982873" cy="6777223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711355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848840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0409" y="4742519"/>
            <a:ext cx="8935561" cy="1465807"/>
          </a:xfrm>
        </p:spPr>
        <p:txBody>
          <a:bodyPr anchor="t"/>
          <a:lstStyle>
            <a:lvl1pPr algn="l">
              <a:defRPr sz="45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0409" y="3128082"/>
            <a:ext cx="8935561" cy="161443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11195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22391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335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4478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55597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06717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57836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08956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950502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4100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30424" y="1853615"/>
            <a:ext cx="5351116" cy="5241371"/>
          </a:xfrm>
        </p:spPr>
        <p:txBody>
          <a:bodyPr/>
          <a:lstStyle>
            <a:lvl1pPr>
              <a:defRPr sz="3100"/>
            </a:lvl1pPr>
            <a:lvl2pPr>
              <a:defRPr sz="27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268075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</p:spPr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652023"/>
            <a:ext cx="4644813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25621" y="2340508"/>
            <a:ext cx="4644813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340166" y="1652023"/>
            <a:ext cx="4646638" cy="68848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11195" indent="0">
              <a:buNone/>
              <a:defRPr sz="2200" b="1"/>
            </a:lvl2pPr>
            <a:lvl3pPr marL="1022391" indent="0">
              <a:buNone/>
              <a:defRPr sz="2000" b="1"/>
            </a:lvl3pPr>
            <a:lvl4pPr marL="1533586" indent="0">
              <a:buNone/>
              <a:defRPr sz="1800" b="1"/>
            </a:lvl4pPr>
            <a:lvl5pPr marL="2044781" indent="0">
              <a:buNone/>
              <a:defRPr sz="1800" b="1"/>
            </a:lvl5pPr>
            <a:lvl6pPr marL="2555977" indent="0">
              <a:buNone/>
              <a:defRPr sz="1800" b="1"/>
            </a:lvl6pPr>
            <a:lvl7pPr marL="3067172" indent="0">
              <a:buNone/>
              <a:defRPr sz="1800" b="1"/>
            </a:lvl7pPr>
            <a:lvl8pPr marL="3578367" indent="0">
              <a:buNone/>
              <a:defRPr sz="1800" b="1"/>
            </a:lvl8pPr>
            <a:lvl9pPr marL="4089563" indent="0">
              <a:buNone/>
              <a:defRPr sz="18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340166" y="2340508"/>
            <a:ext cx="4646638" cy="4252208"/>
          </a:xfrm>
        </p:spPr>
        <p:txBody>
          <a:bodyPr/>
          <a:lstStyle>
            <a:lvl1pPr>
              <a:defRPr sz="27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74452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817776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5278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25622" y="293845"/>
            <a:ext cx="3458515" cy="125054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110066" y="293846"/>
            <a:ext cx="5876738" cy="6298871"/>
          </a:xfrm>
        </p:spPr>
        <p:txBody>
          <a:bodyPr/>
          <a:lstStyle>
            <a:lvl1pPr>
              <a:defRPr sz="3600"/>
            </a:lvl1pPr>
            <a:lvl2pPr>
              <a:defRPr sz="3100"/>
            </a:lvl2pPr>
            <a:lvl3pPr>
              <a:defRPr sz="27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25622" y="1544394"/>
            <a:ext cx="3458515" cy="5048323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6700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060509" y="5166202"/>
            <a:ext cx="6307455" cy="609899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060509" y="659442"/>
            <a:ext cx="6307455" cy="4428173"/>
          </a:xfrm>
        </p:spPr>
        <p:txBody>
          <a:bodyPr/>
          <a:lstStyle>
            <a:lvl1pPr marL="0" indent="0">
              <a:buNone/>
              <a:defRPr sz="3600"/>
            </a:lvl1pPr>
            <a:lvl2pPr marL="511195" indent="0">
              <a:buNone/>
              <a:defRPr sz="3100"/>
            </a:lvl2pPr>
            <a:lvl3pPr marL="1022391" indent="0">
              <a:buNone/>
              <a:defRPr sz="2700"/>
            </a:lvl3pPr>
            <a:lvl4pPr marL="1533586" indent="0">
              <a:buNone/>
              <a:defRPr sz="2200"/>
            </a:lvl4pPr>
            <a:lvl5pPr marL="2044781" indent="0">
              <a:buNone/>
              <a:defRPr sz="2200"/>
            </a:lvl5pPr>
            <a:lvl6pPr marL="2555977" indent="0">
              <a:buNone/>
              <a:defRPr sz="2200"/>
            </a:lvl6pPr>
            <a:lvl7pPr marL="3067172" indent="0">
              <a:buNone/>
              <a:defRPr sz="2200"/>
            </a:lvl7pPr>
            <a:lvl8pPr marL="3578367" indent="0">
              <a:buNone/>
              <a:defRPr sz="2200"/>
            </a:lvl8pPr>
            <a:lvl9pPr marL="4089563" indent="0">
              <a:buNone/>
              <a:defRPr sz="22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2060509" y="5776101"/>
            <a:ext cx="6307455" cy="866158"/>
          </a:xfrm>
        </p:spPr>
        <p:txBody>
          <a:bodyPr/>
          <a:lstStyle>
            <a:lvl1pPr marL="0" indent="0">
              <a:buNone/>
              <a:defRPr sz="1600"/>
            </a:lvl1pPr>
            <a:lvl2pPr marL="511195" indent="0">
              <a:buNone/>
              <a:defRPr sz="1300"/>
            </a:lvl2pPr>
            <a:lvl3pPr marL="1022391" indent="0">
              <a:buNone/>
              <a:defRPr sz="1100"/>
            </a:lvl3pPr>
            <a:lvl4pPr marL="1533586" indent="0">
              <a:buNone/>
              <a:defRPr sz="1000"/>
            </a:lvl4pPr>
            <a:lvl5pPr marL="2044781" indent="0">
              <a:buNone/>
              <a:defRPr sz="1000"/>
            </a:lvl5pPr>
            <a:lvl6pPr marL="2555977" indent="0">
              <a:buNone/>
              <a:defRPr sz="1000"/>
            </a:lvl6pPr>
            <a:lvl7pPr marL="3067172" indent="0">
              <a:buNone/>
              <a:defRPr sz="1000"/>
            </a:lvl7pPr>
            <a:lvl8pPr marL="3578367" indent="0">
              <a:buNone/>
              <a:defRPr sz="1000"/>
            </a:lvl8pPr>
            <a:lvl9pPr marL="4089563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397556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525621" y="295554"/>
            <a:ext cx="9461183" cy="1230048"/>
          </a:xfrm>
          <a:prstGeom prst="rect">
            <a:avLst/>
          </a:prstGeom>
        </p:spPr>
        <p:txBody>
          <a:bodyPr vert="horz" lIns="102239" tIns="51120" rIns="102239" bIns="511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525621" y="1722068"/>
            <a:ext cx="9461183" cy="4870649"/>
          </a:xfrm>
          <a:prstGeom prst="rect">
            <a:avLst/>
          </a:prstGeom>
        </p:spPr>
        <p:txBody>
          <a:bodyPr vert="horz" lIns="102239" tIns="51120" rIns="102239" bIns="511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525621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A656F9-00BB-41D8-A3D1-50652BFACCFE}" type="datetimeFigureOut">
              <a:rPr lang="fr-FR" smtClean="0"/>
              <a:t>19/08/2016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591745" y="6840434"/>
            <a:ext cx="3328935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533905" y="6840434"/>
            <a:ext cx="2452899" cy="392932"/>
          </a:xfrm>
          <a:prstGeom prst="rect">
            <a:avLst/>
          </a:prstGeom>
        </p:spPr>
        <p:txBody>
          <a:bodyPr vert="horz" lIns="102239" tIns="51120" rIns="102239" bIns="511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51FC70-7952-4B00-8D97-A79F13F9A6C1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005951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22391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83396" indent="-383396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830692" indent="-319497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77988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78918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300379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811574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32277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833965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345160" indent="-255598" algn="l" defTabSz="1022391" rtl="0" eaLnBrk="1" latinLnBrk="0" hangingPunct="1">
        <a:spcBef>
          <a:spcPct val="20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1195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2239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33586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44781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597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67172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78367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89563" algn="l" defTabSz="1022391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2.png"/><Relationship Id="rId4" Type="http://schemas.microsoft.com/office/2007/relationships/hdphoto" Target="../media/hdphoto1.wdp"/><Relationship Id="rId9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microsoft.com/office/2007/relationships/hdphoto" Target="../media/hdphoto1.wdp"/><Relationship Id="rId7" Type="http://schemas.microsoft.com/office/2007/relationships/hdphoto" Target="../media/hdphoto5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11" Type="http://schemas.microsoft.com/office/2007/relationships/hdphoto" Target="../media/hdphoto6.wdp"/><Relationship Id="rId5" Type="http://schemas.microsoft.com/office/2007/relationships/hdphoto" Target="../media/hdphoto4.wdp"/><Relationship Id="rId10" Type="http://schemas.openxmlformats.org/officeDocument/2006/relationships/image" Target="../media/image9.png"/><Relationship Id="rId4" Type="http://schemas.openxmlformats.org/officeDocument/2006/relationships/image" Target="../media/image5.png"/><Relationship Id="rId9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gif"/><Relationship Id="rId3" Type="http://schemas.openxmlformats.org/officeDocument/2006/relationships/image" Target="../media/image1.png"/><Relationship Id="rId7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5.gif"/><Relationship Id="rId5" Type="http://schemas.openxmlformats.org/officeDocument/2006/relationships/image" Target="../media/image10.jpeg"/><Relationship Id="rId10" Type="http://schemas.openxmlformats.org/officeDocument/2006/relationships/image" Target="../media/image14.jpeg"/><Relationship Id="rId4" Type="http://schemas.microsoft.com/office/2007/relationships/hdphoto" Target="../media/hdphoto1.wdp"/><Relationship Id="rId9" Type="http://schemas.openxmlformats.org/officeDocument/2006/relationships/image" Target="../media/image1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microsoft.com/office/2007/relationships/hdphoto" Target="../media/hdphoto7.wdp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0.jpeg"/><Relationship Id="rId5" Type="http://schemas.openxmlformats.org/officeDocument/2006/relationships/image" Target="../media/image1.png"/><Relationship Id="rId10" Type="http://schemas.microsoft.com/office/2007/relationships/hdphoto" Target="../media/hdphoto8.wdp"/><Relationship Id="rId4" Type="http://schemas.microsoft.com/office/2007/relationships/hdphoto" Target="../media/hdphoto6.wdp"/><Relationship Id="rId9" Type="http://schemas.openxmlformats.org/officeDocument/2006/relationships/image" Target="../media/image17.png"/><Relationship Id="rId1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9.png"/><Relationship Id="rId7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openxmlformats.org/officeDocument/2006/relationships/image" Target="../media/image21.jpeg"/><Relationship Id="rId5" Type="http://schemas.openxmlformats.org/officeDocument/2006/relationships/image" Target="../media/image10.jpeg"/><Relationship Id="rId10" Type="http://schemas.microsoft.com/office/2007/relationships/hdphoto" Target="../media/hdphoto9.wdp"/><Relationship Id="rId4" Type="http://schemas.microsoft.com/office/2007/relationships/hdphoto" Target="../media/hdphoto6.wdp"/><Relationship Id="rId9" Type="http://schemas.openxmlformats.org/officeDocument/2006/relationships/image" Target="../media/image20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gif"/><Relationship Id="rId3" Type="http://schemas.openxmlformats.org/officeDocument/2006/relationships/image" Target="../media/image9.png"/><Relationship Id="rId7" Type="http://schemas.openxmlformats.org/officeDocument/2006/relationships/image" Target="../media/image8.jpeg"/><Relationship Id="rId12" Type="http://schemas.microsoft.com/office/2007/relationships/hdphoto" Target="../media/hdphoto7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1.png"/><Relationship Id="rId5" Type="http://schemas.openxmlformats.org/officeDocument/2006/relationships/image" Target="../media/image1.png"/><Relationship Id="rId10" Type="http://schemas.microsoft.com/office/2007/relationships/hdphoto" Target="../media/hdphoto10.wdp"/><Relationship Id="rId4" Type="http://schemas.microsoft.com/office/2007/relationships/hdphoto" Target="../media/hdphoto6.wdp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11.png"/><Relationship Id="rId7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.png"/><Relationship Id="rId10" Type="http://schemas.microsoft.com/office/2007/relationships/hdphoto" Target="../media/hdphoto11.wdp"/><Relationship Id="rId4" Type="http://schemas.microsoft.com/office/2007/relationships/hdphoto" Target="../media/hdphoto7.wdp"/><Relationship Id="rId9" Type="http://schemas.openxmlformats.org/officeDocument/2006/relationships/image" Target="../media/image25.pn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hdphoto" Target="../media/hdphoto13.wdp"/><Relationship Id="rId13" Type="http://schemas.openxmlformats.org/officeDocument/2006/relationships/image" Target="../media/image29.jpeg"/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12" Type="http://schemas.openxmlformats.org/officeDocument/2006/relationships/image" Target="../media/image2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2.wdp"/><Relationship Id="rId11" Type="http://schemas.openxmlformats.org/officeDocument/2006/relationships/image" Target="../media/image10.jpeg"/><Relationship Id="rId5" Type="http://schemas.openxmlformats.org/officeDocument/2006/relationships/image" Target="../media/image26.png"/><Relationship Id="rId10" Type="http://schemas.microsoft.com/office/2007/relationships/hdphoto" Target="../media/hdphoto6.wdp"/><Relationship Id="rId4" Type="http://schemas.microsoft.com/office/2007/relationships/hdphoto" Target="../media/hdphoto1.wdp"/><Relationship Id="rId9" Type="http://schemas.openxmlformats.org/officeDocument/2006/relationships/image" Target="../media/image9.png"/><Relationship Id="rId1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13" Type="http://schemas.microsoft.com/office/2007/relationships/hdphoto" Target="../media/hdphoto6.wdp"/><Relationship Id="rId3" Type="http://schemas.openxmlformats.org/officeDocument/2006/relationships/image" Target="../media/image11.png"/><Relationship Id="rId7" Type="http://schemas.microsoft.com/office/2007/relationships/hdphoto" Target="../media/hdphoto1.wdp"/><Relationship Id="rId12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11" Type="http://schemas.microsoft.com/office/2007/relationships/hdphoto" Target="../media/hdphoto15.wdp"/><Relationship Id="rId5" Type="http://schemas.openxmlformats.org/officeDocument/2006/relationships/image" Target="../media/image8.jpeg"/><Relationship Id="rId10" Type="http://schemas.openxmlformats.org/officeDocument/2006/relationships/image" Target="../media/image32.png"/><Relationship Id="rId4" Type="http://schemas.microsoft.com/office/2007/relationships/hdphoto" Target="../media/hdphoto7.wdp"/><Relationship Id="rId9" Type="http://schemas.microsoft.com/office/2007/relationships/hdphoto" Target="../media/hdphoto14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793900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44444" y="384874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11096" y="386343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386167" y="384488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08197" y="384874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herodote.net/_images/picasso9-colombe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453" b="94477" l="5000" r="93800">
                        <a14:foregroundMark x1="39800" y1="14244" x2="40400" y2="12791"/>
                        <a14:foregroundMark x1="46200" y1="12500" x2="46200" y2="9012"/>
                        <a14:foregroundMark x1="42200" y1="51453" x2="42200" y2="51453"/>
                        <a14:foregroundMark x1="55400" y1="72965" x2="61400" y2="74419"/>
                        <a14:foregroundMark x1="56400" y1="71221" x2="60200" y2="66570"/>
                        <a14:foregroundMark x1="68400" y1="84012" x2="84200" y2="81105"/>
                        <a14:foregroundMark x1="79400" y1="80233" x2="69600" y2="78198"/>
                        <a14:foregroundMark x1="69000" y1="84012" x2="69400" y2="80233"/>
                        <a14:backgroundMark x1="25400" y1="3779" x2="43000" y2="61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828" y="377945"/>
            <a:ext cx="3010390" cy="2071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gnis.fr/images/phototheque/6/preview_jardiniere-fleurie-bis.jpg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5435" b="86141" l="0" r="97500">
                        <a14:foregroundMark x1="6042" y1="64402" x2="10417" y2="64674"/>
                        <a14:foregroundMark x1="19792" y1="65489" x2="21667" y2="65489"/>
                        <a14:foregroundMark x1="73958" y1="66576" x2="91250" y2="65489"/>
                        <a14:foregroundMark x1="72292" y1="63587" x2="90625" y2="62772"/>
                        <a14:foregroundMark x1="52292" y1="29620" x2="54375" y2="27446"/>
                        <a14:foregroundMark x1="52708" y1="32609" x2="53958" y2="3342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1" t="7231" r="3189" b="10290"/>
          <a:stretch/>
        </p:blipFill>
        <p:spPr bwMode="auto">
          <a:xfrm>
            <a:off x="235421" y="307611"/>
            <a:ext cx="3251246" cy="2123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31966" y="383977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33068" y="386522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47416" y="385626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228155" y="385805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16471" y="385984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2" descr="Résultat d’images pour dessinc'est les vacances de printemps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86"/>
          <a:stretch/>
        </p:blipFill>
        <p:spPr bwMode="auto">
          <a:xfrm>
            <a:off x="356148" y="4984114"/>
            <a:ext cx="3009791" cy="2091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32676" y="383977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440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56918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Avril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74983" y="377857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20875" y="379018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eur droit 3"/>
          <p:cNvCxnSpPr/>
          <p:nvPr/>
        </p:nvCxnSpPr>
        <p:spPr>
          <a:xfrm>
            <a:off x="6912396" y="2265721"/>
            <a:ext cx="3137216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8" name="Picture 2" descr="http://ww.maestramary.altervista.org/disegni/la-giornata-della-terra/giornata-mondiale-della-terra-7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83543" l="0" r="100000">
                        <a14:foregroundMark x1="70940" y1="17839" x2="75499" y2="8291"/>
                        <a14:foregroundMark x1="75119" y1="2387" x2="75309" y2="1508"/>
                        <a14:foregroundMark x1="80437" y1="6784" x2="80437" y2="5528"/>
                        <a14:foregroundMark x1="81766" y1="13442" x2="82526" y2="11307"/>
                        <a14:foregroundMark x1="80627" y1="20226" x2="82241" y2="17211"/>
                        <a14:foregroundMark x1="67426" y1="17839" x2="66762" y2="16583"/>
                        <a14:foregroundMark x1="65337" y1="12563" x2="66477" y2="10678"/>
                        <a14:foregroundMark x1="68376" y1="5528" x2="68376" y2="3643"/>
                        <a14:foregroundMark x1="69991" y1="23869" x2="71320" y2="21106"/>
                        <a14:foregroundMark x1="76448" y1="25503" x2="76258" y2="22111"/>
                        <a14:foregroundMark x1="20798" y1="20854" x2="23362" y2="17839"/>
                        <a14:foregroundMark x1="21083" y1="12563" x2="23837" y2="11683"/>
                        <a14:foregroundMark x1="25736" y1="16834" x2="29155" y2="12312"/>
                        <a14:foregroundMark x1="30294" y1="17462" x2="31909" y2="14698"/>
                        <a14:foregroundMark x1="25736" y1="22362" x2="27540" y2="20603"/>
                        <a14:foregroundMark x1="86230" y1="66960" x2="93827" y2="61935"/>
                        <a14:backgroundMark x1="3704" y1="49121" x2="3704" y2="8543"/>
                        <a14:backgroundMark x1="49573" y1="3015" x2="59069" y2="2136"/>
                        <a14:backgroundMark x1="87179" y1="2764" x2="94112" y2="18090"/>
                        <a14:backgroundMark x1="19848" y1="67462" x2="22887" y2="63568"/>
                        <a14:backgroundMark x1="28015" y1="59548" x2="32669" y2="53769"/>
                        <a14:backgroundMark x1="42355" y1="50628" x2="47293" y2="47236"/>
                        <a14:backgroundMark x1="53941" y1="48492" x2="58120" y2="49121"/>
                        <a14:backgroundMark x1="70180" y1="54648" x2="74644" y2="58920"/>
                        <a14:backgroundMark x1="76733" y1="62563" x2="82241" y2="6783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903" y="275523"/>
            <a:ext cx="3232709" cy="2441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s://upload.wikimedia.org/wikipedia/commons/e/ef/Coccinella_septempunctata-norarte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76" b="93904" l="4222" r="95530">
                        <a14:foregroundMark x1="28477" y1="69980" x2="32078" y2="69980"/>
                        <a14:foregroundMark x1="34065" y1="70492" x2="33858" y2="71619"/>
                        <a14:foregroundMark x1="84603" y1="68289" x2="82616" y2="74078"/>
                        <a14:foregroundMark x1="89942" y1="55635" x2="93750" y2="462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421" y="435058"/>
            <a:ext cx="2116902" cy="1711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4574" y="386489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390" y="385592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1539" y="384516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33257" y="38164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16" descr="Disegno di Bambino che Scrive a colori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263" y="3759228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7795863" y="3998388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15652" y="379233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3764" y="380249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31876" y="378277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396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6296670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2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8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    Mai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20" y="381298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410700" y="380964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37127" y="380052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6460" y="3744384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390" y="384798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40930" y="381647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7322" y="4105425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15652" y="377898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70156" y="3818893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://www.bonsurf.net/dessins/guepard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4069" y="116872"/>
            <a:ext cx="3333750" cy="2505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6" descr="https://sebastienmichaud.files.wordpress.com/2012/04/point51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9386" y="283111"/>
            <a:ext cx="2928682" cy="217259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2" descr="http://www.buccothermliban.com/resources/images/fete%20du%20travail%20Buccotherm%20Liban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4691" y="4853486"/>
            <a:ext cx="931909" cy="870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951" y="380068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391439" y="384371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34" descr="http://www.herault-tribune.com/rep/rep_article/ar_16779.jpg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12" b="6015"/>
          <a:stretch/>
        </p:blipFill>
        <p:spPr bwMode="auto">
          <a:xfrm rot="16200000">
            <a:off x="9068779" y="5287776"/>
            <a:ext cx="1600531" cy="9004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357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3283344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4452" y="382416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1653246" y="3976873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3814" y="385605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529" y="382185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7129" y="386488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264539" y="3808856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Disegno di Bambino che Scrive a colo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7919" y="3759229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5731" y="38477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320648" y="381555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1" descr="Photo : Arts Visuels Eco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18045" y="262865"/>
            <a:ext cx="2858719" cy="2063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4" descr="http://www.larousse.fr/encyclopedie/data/images/1003152-Z%C3%A8bre.jpg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0000">
                        <a14:backgroundMark x1="67871" y1="65500" x2="68821" y2="80750"/>
                        <a14:backgroundMark x1="63118" y1="50750" x2="66730" y2="592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682" t="9902" r="15061" b="7060"/>
          <a:stretch/>
        </p:blipFill>
        <p:spPr bwMode="auto">
          <a:xfrm flipH="1">
            <a:off x="0" y="112390"/>
            <a:ext cx="3362993" cy="2784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25844" y="382800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0961" y="3733626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718" y="4126936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 descr="Résultat d’images pour image tarte anniversaire enfant"/>
          <p:cNvSpPr>
            <a:spLocks noChangeAspect="1" noChangeArrowheads="1"/>
          </p:cNvSpPr>
          <p:nvPr/>
        </p:nvSpPr>
        <p:spPr bwMode="auto">
          <a:xfrm>
            <a:off x="6350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pic>
        <p:nvPicPr>
          <p:cNvPr id="32" name="Picture 36" descr="http://europe-limousin.eu/wp-content/uploads/2013/04/logoFeteEurope_GROS.jpg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4767" y="5063394"/>
            <a:ext cx="1147556" cy="8651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686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036366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Mai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1996" y="3862686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5770845" y="3989214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8220" y="3744877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642" y="379888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3154" y="382618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1223764" y="382618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79727" y="385094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4" descr="Photo : Arts Visuels Ecol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424" y="200199"/>
            <a:ext cx="2190750" cy="2409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http://www.petitzebre.com/img_dyn/product/14450/prod_14450_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9590" l="2059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841" y="262559"/>
            <a:ext cx="3271058" cy="23474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13840" y="3788192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8404414" y="381150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84230" y="3856324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31774" y="384735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66" descr="https://scontent-cdg2-1.xx.fbcdn.net/hphotos-xft1/v/t1.0-9/11072827_933103823378629_4104298276894401246_n.jpg?oh=9bd843e4a4ce1a7b044f51fff6365198&amp;oe=567A64C3"/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353" r="8055" b="2009"/>
          <a:stretch/>
        </p:blipFill>
        <p:spPr bwMode="auto">
          <a:xfrm>
            <a:off x="9535281" y="4856309"/>
            <a:ext cx="689863" cy="9442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9312150" y="5922392"/>
            <a:ext cx="10566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omic Sans MS" panose="030F0702030302020204" pitchFamily="66" charset="0"/>
              </a:rPr>
              <a:t>Fête des mères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0896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6680032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   Juin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625" y="382497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9824886" y="4015733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31436" y="385285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34036" y="38294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9369" y="383898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3370" y="3830918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74905" y="386465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Disegno di Bambino che Scrive a colo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91453" y="3790071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754" y="388000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5296000" y="386235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344" name="Picture 8" descr="http://idata.over-blog.com/3/39/16/67/DOSSIER-G-G/bouquet-fleur-lys-rose-141008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962" y="196698"/>
            <a:ext cx="2597416" cy="23454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8" descr="http://www.lavoretticreativi.com/wp-content/uploads/2013/03/fiore-festa-mamma-5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3008" b="97744" l="10053" r="897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2892" y="201334"/>
            <a:ext cx="3079533" cy="2889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Disegno di Bambino che Scrive a colo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7747" y="3728991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320" y="4153397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65767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40608115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" name="Rectangle 1"/>
          <p:cNvSpPr/>
          <p:nvPr/>
        </p:nvSpPr>
        <p:spPr>
          <a:xfrm>
            <a:off x="3063450" y="353749"/>
            <a:ext cx="3695243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6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Delius Swash Caps" panose="02000603000000000000" pitchFamily="2" charset="0"/>
              </a:rPr>
              <a:t>printemps</a:t>
            </a:r>
            <a:endParaRPr lang="fr-FR" sz="6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626" y="380856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996" y="379984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498" y="386170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106" y="385362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206" y="383342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7465" y="4169286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82556" y="377202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Disegno di Bambino che Scrive a colori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1866" y="3772120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89058" y="383697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235299" y="3795588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6" descr="http://cathycreatif.free.fr/modeles/fleurs_et_plantes/arums/arum4.gif"/>
          <p:cNvPicPr>
            <a:picLocks noChangeAspect="1" noChangeArrowheads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1" t="2221" r="2722" b="3126"/>
          <a:stretch/>
        </p:blipFill>
        <p:spPr bwMode="auto">
          <a:xfrm>
            <a:off x="8039434" y="225660"/>
            <a:ext cx="2261771" cy="2287503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4" descr="http://www.meteocity.com/medias/magazine/content/coquelicot_1.jpg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50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643" y="204455"/>
            <a:ext cx="2559261" cy="2559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9426966" y="3795329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9288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5898939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3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gridSpan="7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10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Juin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0196" y="3857843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362" y="384649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7361097" y="3794691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660" y="382943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127" y="384974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9637" y="3811910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241293" y="3782525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6344871" y="380660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5169545" y="333412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16" descr="http://www.school-of-scrap.com/wp-content/uploads/2011/07/IMG_1184.jpg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800" b="91200" l="0" r="99723">
                        <a14:foregroundMark x1="53463" y1="66400" x2="51801" y2="75800"/>
                        <a14:backgroundMark x1="1939" y1="17200" x2="4155" y2="21000"/>
                        <a14:backgroundMark x1="31302" y1="57200" x2="36565" y2="55400"/>
                        <a14:backgroundMark x1="52632" y1="54000" x2="53463" y2="54800"/>
                        <a14:backgroundMark x1="23269" y1="71400" x2="35457" y2="71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407" y="203858"/>
            <a:ext cx="1958053" cy="2711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http://www.artificielles.com/Files/24827/Img/13/2164715_Begonia_artificiel_Rose_tendre_en_pot_superbe_qualite_z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7917" b="94333" l="3287" r="9651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683" t="8295" r="2692" b="4586"/>
          <a:stretch/>
        </p:blipFill>
        <p:spPr bwMode="auto">
          <a:xfrm>
            <a:off x="353680" y="40060"/>
            <a:ext cx="2353116" cy="2618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3702575" y="3992565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 descr="http://www.valtrompianews.it/files/magazine/img/asilo_bambino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58756" y="3790350"/>
            <a:ext cx="454060" cy="488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48" descr="http://www.dateducalendrier.com/wp-content/uploads/2012/03/fete-des-peres-300x300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3085" y="4885400"/>
            <a:ext cx="830380" cy="830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64922" y="3824461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6" descr="Résultat d’images pour ciliegio con frutti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324" y="4818725"/>
            <a:ext cx="914401" cy="943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50" descr="http://pontivy-dw.ayaline.com/fichiers/fiches/photos/spoiler-fete-musique.jpg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7255"/>
          <a:stretch/>
        </p:blipFill>
        <p:spPr bwMode="auto">
          <a:xfrm>
            <a:off x="3277559" y="5818761"/>
            <a:ext cx="907166" cy="420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3608785" y="5395641"/>
            <a:ext cx="76757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b="1" dirty="0" smtClean="0">
                <a:solidFill>
                  <a:schemeClr val="accent3">
                    <a:lumMod val="50000"/>
                  </a:schemeClr>
                </a:solidFill>
                <a:latin typeface="Comic Sans MS" panose="030F0702030302020204" pitchFamily="66" charset="0"/>
              </a:rPr>
              <a:t>ETE</a:t>
            </a:r>
            <a:endParaRPr lang="fr-FR" sz="1600" b="1" dirty="0">
              <a:solidFill>
                <a:schemeClr val="accent3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143644" y="5762623"/>
            <a:ext cx="10053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omic Sans MS" panose="030F0702030302020204" pitchFamily="66" charset="0"/>
              </a:rPr>
              <a:t>Fête des pères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032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au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4760307"/>
              </p:ext>
            </p:extLst>
          </p:nvPr>
        </p:nvGraphicFramePr>
        <p:xfrm>
          <a:off x="143639" y="161754"/>
          <a:ext cx="10225140" cy="71137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  <a:gridCol w="1022514"/>
              </a:tblGrid>
              <a:tr h="1425758">
                <a:tc gridSpan="10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sz="5400" dirty="0">
                        <a:solidFill>
                          <a:srgbClr val="FFC000"/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C6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 gridSpan="3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7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3600" b="1" dirty="0" smtClean="0">
                          <a:solidFill>
                            <a:schemeClr val="tx2">
                              <a:lumMod val="60000"/>
                              <a:lumOff val="40000"/>
                            </a:schemeClr>
                          </a:solidFill>
                          <a:latin typeface="Delius Swash Caps" panose="02000603000000000000" pitchFamily="2" charset="0"/>
                        </a:rPr>
                        <a:t>          Juillet   2017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1022391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r-FR" sz="3600" b="1" dirty="0" smtClean="0">
                        <a:solidFill>
                          <a:schemeClr val="tx2">
                            <a:lumMod val="60000"/>
                            <a:lumOff val="40000"/>
                          </a:schemeClr>
                        </a:solidFill>
                        <a:latin typeface="Delius Swash Caps" panose="02000603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28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29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30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1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2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3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4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5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6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3600" b="1" dirty="0" smtClean="0">
                          <a:latin typeface="Pictchou" panose="02000000000000000000" pitchFamily="2" charset="0"/>
                        </a:rPr>
                        <a:t>7</a:t>
                      </a:r>
                      <a:endParaRPr lang="fr-FR" sz="3600" b="1" dirty="0">
                        <a:latin typeface="Pictchou" panose="02000000000000000000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80000"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520000"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pic>
        <p:nvPicPr>
          <p:cNvPr id="23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7548" y="3840839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1874" y="388571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0160" y="3840977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1145" y="3849745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099" y="3833424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Picture 22" descr="http://www.psicologi-italia.it/img_articoli/6298/il-gio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281" l="22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37" y="4171591"/>
            <a:ext cx="924533" cy="571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6" descr="Disegno di Bambino che Scrive a colo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196" y="3741385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Disegno di Bambini delle Elementari a color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5123" y="3825212"/>
            <a:ext cx="833201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4330440" y="3823610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4145555" y="347363"/>
            <a:ext cx="127470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fr-FR" sz="6000" b="1" dirty="0" smtClean="0">
                <a:ln w="11430">
                  <a:solidFill>
                    <a:schemeClr val="accent6">
                      <a:lumMod val="75000"/>
                    </a:schemeClr>
                  </a:solidFill>
                </a:ln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Delius Swash Caps" panose="02000603000000000000" pitchFamily="2" charset="0"/>
              </a:rPr>
              <a:t>été</a:t>
            </a:r>
            <a:endParaRPr lang="fr-FR" sz="6000" b="1" dirty="0">
              <a:ln w="11430">
                <a:solidFill>
                  <a:schemeClr val="accent6">
                    <a:lumMod val="75000"/>
                  </a:schemeClr>
                </a:solidFill>
              </a:ln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" name="Picture 2" descr="https://www.botanic.com/sites/botanic_sv/fichiers/conseils/papillon.jpg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2449" b="100000" l="1667" r="67667">
                        <a14:foregroundMark x1="40333" y1="45306" x2="42500" y2="44490"/>
                        <a14:foregroundMark x1="40333" y1="40816" x2="47167" y2="40816"/>
                        <a14:foregroundMark x1="39333" y1="40816" x2="47167" y2="30204"/>
                        <a14:backgroundMark x1="41333" y1="38367" x2="46500" y2="33878"/>
                        <a14:backgroundMark x1="40500" y1="39592" x2="40500" y2="39592"/>
                        <a14:backgroundMark x1="40833" y1="38776" x2="40833" y2="38776"/>
                        <a14:backgroundMark x1="40333" y1="39184" x2="40333" y2="39184"/>
                        <a14:backgroundMark x1="47167" y1="29388" x2="47167" y2="29388"/>
                        <a14:backgroundMark x1="46667" y1="30612" x2="46667" y2="30612"/>
                        <a14:backgroundMark x1="40667" y1="41224" x2="46333" y2="42449"/>
                        <a14:backgroundMark x1="39333" y1="46939" x2="39000" y2="5265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28614"/>
          <a:stretch/>
        </p:blipFill>
        <p:spPr bwMode="auto">
          <a:xfrm rot="712101">
            <a:off x="91420" y="161077"/>
            <a:ext cx="2971096" cy="1699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8" descr="http://www.2travelandeat.com/images-pays/images-france/pliage.papillonP1000085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245" b="100000" l="330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600344">
            <a:off x="7765516" y="239938"/>
            <a:ext cx="2557732" cy="2467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disegno di Casa con Camino a colori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21133" b="73790" l="13485" r="86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3389" t="21625" r="12700" b="25512"/>
          <a:stretch/>
        </p:blipFill>
        <p:spPr bwMode="auto">
          <a:xfrm>
            <a:off x="3267957" y="3812747"/>
            <a:ext cx="907736" cy="833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 descr="http://immagini.disegnidacolorareonline.com/cache/data/disegni-colorati/disegno-di-bambina-salto-della-corda-colorato.jpg-300x300.jpg"/>
          <p:cNvPicPr>
            <a:picLocks noChangeAspect="1" noChangeArrowheads="1"/>
          </p:cNvPicPr>
          <p:nvPr/>
        </p:nvPicPr>
        <p:blipFill rotWithShape="1">
          <a:blip r:embed="rId12" cstate="print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8000" r="85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4289" r="17647"/>
          <a:stretch/>
        </p:blipFill>
        <p:spPr bwMode="auto">
          <a:xfrm>
            <a:off x="7789712" y="3999480"/>
            <a:ext cx="505540" cy="742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6" descr="Disegno di Bambino che Scrive a colori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0031" y="3750606"/>
            <a:ext cx="512588" cy="51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ZoneTexte 2"/>
          <p:cNvSpPr txBox="1"/>
          <p:nvPr/>
        </p:nvSpPr>
        <p:spPr>
          <a:xfrm>
            <a:off x="9278324" y="4867589"/>
            <a:ext cx="12028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400" b="1" dirty="0" smtClean="0">
                <a:latin typeface="Comic Sans MS" panose="030F0702030302020204" pitchFamily="66" charset="0"/>
              </a:rPr>
              <a:t>C’est </a:t>
            </a:r>
          </a:p>
          <a:p>
            <a:pPr algn="ctr"/>
            <a:r>
              <a:rPr lang="fr-FR" sz="1400" b="1" dirty="0" smtClean="0">
                <a:latin typeface="Comic Sans MS" panose="030F0702030302020204" pitchFamily="66" charset="0"/>
              </a:rPr>
              <a:t>le dernier jour </a:t>
            </a:r>
          </a:p>
          <a:p>
            <a:pPr algn="ctr"/>
            <a:r>
              <a:rPr lang="fr-FR" sz="1400" b="1" dirty="0" smtClean="0">
                <a:latin typeface="Comic Sans MS" panose="030F0702030302020204" pitchFamily="66" charset="0"/>
              </a:rPr>
              <a:t>d’école !</a:t>
            </a:r>
            <a:endParaRPr lang="fr-FR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0187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134</Words>
  <Application>Microsoft Office PowerPoint</Application>
  <PresentationFormat>Personnalisé</PresentationFormat>
  <Paragraphs>115</Paragraphs>
  <Slides>9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BARBARA SR</dc:creator>
  <cp:lastModifiedBy>user</cp:lastModifiedBy>
  <cp:revision>143</cp:revision>
  <cp:lastPrinted>2016-07-27T15:00:35Z</cp:lastPrinted>
  <dcterms:created xsi:type="dcterms:W3CDTF">2015-08-24T11:07:16Z</dcterms:created>
  <dcterms:modified xsi:type="dcterms:W3CDTF">2016-08-19T02:14:55Z</dcterms:modified>
</cp:coreProperties>
</file>