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21/01/2015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21/01/2015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21/01/2015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21/01/2015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21/01/2015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21/01/2015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21/01/2015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Sauvegarde\Bureau\LECTURE PLUS\Images\Monochro\Valise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0"/>
            <a:ext cx="4124325" cy="4067175"/>
          </a:xfrm>
          <a:prstGeom prst="rect">
            <a:avLst/>
          </a:prstGeom>
          <a:noFill/>
        </p:spPr>
      </p:pic>
      <p:sp>
        <p:nvSpPr>
          <p:cNvPr id="3" name="Lune 2"/>
          <p:cNvSpPr/>
          <p:nvPr/>
        </p:nvSpPr>
        <p:spPr>
          <a:xfrm rot="16200000">
            <a:off x="2678893" y="4321976"/>
            <a:ext cx="1214446" cy="1857388"/>
          </a:xfrm>
          <a:prstGeom prst="moon">
            <a:avLst>
              <a:gd name="adj" fmla="val 3430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Lune 3"/>
          <p:cNvSpPr/>
          <p:nvPr/>
        </p:nvSpPr>
        <p:spPr>
          <a:xfrm rot="16200000">
            <a:off x="4536281" y="4321976"/>
            <a:ext cx="1214446" cy="1857388"/>
          </a:xfrm>
          <a:prstGeom prst="moon">
            <a:avLst>
              <a:gd name="adj" fmla="val 3430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/>
          <p:cNvSpPr/>
          <p:nvPr/>
        </p:nvSpPr>
        <p:spPr>
          <a:xfrm>
            <a:off x="2786050" y="4786322"/>
            <a:ext cx="288000" cy="2880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3428992" y="4786322"/>
            <a:ext cx="288000" cy="2880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4572000" y="4714884"/>
            <a:ext cx="288000" cy="2880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5072066" y="4714884"/>
            <a:ext cx="288000" cy="2880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5572132" y="4714884"/>
            <a:ext cx="288000" cy="2880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2714612" y="4214818"/>
            <a:ext cx="3706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smtClean="0">
                <a:latin typeface="Segoe UI Light" pitchFamily="34" charset="0"/>
              </a:rPr>
              <a:t>v</a:t>
            </a:r>
            <a:endParaRPr lang="fr-FR" sz="3200" b="1" dirty="0">
              <a:latin typeface="Segoe UI Light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357554" y="4214818"/>
            <a:ext cx="3882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smtClean="0">
                <a:latin typeface="Segoe UI Light" pitchFamily="34" charset="0"/>
              </a:rPr>
              <a:t>a</a:t>
            </a:r>
            <a:endParaRPr lang="fr-FR" sz="3200" b="1" dirty="0">
              <a:latin typeface="Segoe UI Light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4540942" y="4214818"/>
            <a:ext cx="2696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smtClean="0">
                <a:latin typeface="Segoe UI Light" pitchFamily="34" charset="0"/>
              </a:rPr>
              <a:t>l</a:t>
            </a:r>
            <a:endParaRPr lang="fr-FR" sz="3200" b="1" dirty="0">
              <a:latin typeface="Segoe UI Light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088192" y="4214818"/>
            <a:ext cx="2696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smtClean="0">
                <a:latin typeface="Segoe UI Light" pitchFamily="34" charset="0"/>
              </a:rPr>
              <a:t>i</a:t>
            </a:r>
            <a:endParaRPr lang="fr-FR" sz="3200" b="1" dirty="0">
              <a:latin typeface="Segoe UI Light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541074" y="4214818"/>
            <a:ext cx="3449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smtClean="0">
                <a:latin typeface="Segoe UI Light" pitchFamily="34" charset="0"/>
              </a:rPr>
              <a:t>s</a:t>
            </a:r>
            <a:endParaRPr lang="fr-FR" sz="3200" b="1" dirty="0">
              <a:latin typeface="Segoe UI Light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5826826" y="4214818"/>
            <a:ext cx="3882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smtClean="0">
                <a:solidFill>
                  <a:schemeClr val="bg1">
                    <a:lumMod val="65000"/>
                  </a:schemeClr>
                </a:solidFill>
                <a:latin typeface="Segoe UI Light" pitchFamily="34" charset="0"/>
              </a:rPr>
              <a:t>e</a:t>
            </a:r>
            <a:endParaRPr lang="fr-FR" sz="3200" b="1" dirty="0">
              <a:solidFill>
                <a:schemeClr val="bg1">
                  <a:lumMod val="65000"/>
                </a:schemeClr>
              </a:solidFill>
              <a:latin typeface="Segoe UI Light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500298" y="4286256"/>
            <a:ext cx="3571900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dirty="0" smtClean="0">
                <a:latin typeface="Segoe UI Light" pitchFamily="34" charset="0"/>
              </a:rPr>
              <a:t>valise</a:t>
            </a:r>
            <a:endParaRPr lang="fr-FR" sz="7200" dirty="0">
              <a:latin typeface="Segoe UI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9" grpId="0" animBg="1"/>
      <p:bldP spid="10" grpId="0" animBg="1"/>
      <p:bldP spid="11" grpId="0"/>
      <p:bldP spid="12" grpId="0"/>
      <p:bldP spid="13" grpId="0"/>
      <p:bldP spid="14" grpId="0"/>
      <p:bldP spid="15" grpId="0"/>
      <p:bldP spid="16" grpId="0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une 2"/>
          <p:cNvSpPr/>
          <p:nvPr/>
        </p:nvSpPr>
        <p:spPr>
          <a:xfrm rot="16200000">
            <a:off x="2678893" y="4321976"/>
            <a:ext cx="1214446" cy="1857388"/>
          </a:xfrm>
          <a:prstGeom prst="moon">
            <a:avLst>
              <a:gd name="adj" fmla="val 3430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Lune 3"/>
          <p:cNvSpPr/>
          <p:nvPr/>
        </p:nvSpPr>
        <p:spPr>
          <a:xfrm rot="16200000">
            <a:off x="4536281" y="4321976"/>
            <a:ext cx="1214446" cy="1857388"/>
          </a:xfrm>
          <a:prstGeom prst="moon">
            <a:avLst>
              <a:gd name="adj" fmla="val 3430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/>
          <p:cNvSpPr/>
          <p:nvPr/>
        </p:nvSpPr>
        <p:spPr>
          <a:xfrm>
            <a:off x="2786050" y="4786322"/>
            <a:ext cx="288000" cy="2880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3428992" y="4786322"/>
            <a:ext cx="288000" cy="2880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4678521" y="4714884"/>
            <a:ext cx="288000" cy="2880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5392901" y="4714884"/>
            <a:ext cx="288000" cy="2880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2714612" y="4214818"/>
            <a:ext cx="3706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smtClean="0">
                <a:latin typeface="Segoe UI Light" pitchFamily="34" charset="0"/>
              </a:rPr>
              <a:t>v</a:t>
            </a:r>
            <a:endParaRPr lang="fr-FR" sz="3200" b="1" dirty="0">
              <a:latin typeface="Segoe UI Light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357554" y="4214818"/>
            <a:ext cx="3882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smtClean="0">
                <a:latin typeface="Segoe UI Light" pitchFamily="34" charset="0"/>
              </a:rPr>
              <a:t>a</a:t>
            </a:r>
            <a:endParaRPr lang="fr-FR" sz="3200" b="1" dirty="0">
              <a:latin typeface="Segoe UI Light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4647463" y="4214818"/>
            <a:ext cx="3209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smtClean="0">
                <a:latin typeface="Segoe UI Light" pitchFamily="34" charset="0"/>
              </a:rPr>
              <a:t>r</a:t>
            </a:r>
            <a:endParaRPr lang="fr-FR" sz="3200" b="1" dirty="0">
              <a:latin typeface="Segoe UI Light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178587" y="4214818"/>
            <a:ext cx="6078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smtClean="0">
                <a:latin typeface="Segoe UI Light" pitchFamily="34" charset="0"/>
              </a:rPr>
              <a:t>an</a:t>
            </a:r>
            <a:endParaRPr lang="fr-FR" sz="3200" b="1" dirty="0">
              <a:latin typeface="Segoe UI Light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428860" y="4071942"/>
            <a:ext cx="3571900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dirty="0" smtClean="0">
                <a:latin typeface="Segoe UI Light" pitchFamily="34" charset="0"/>
              </a:rPr>
              <a:t>varan</a:t>
            </a:r>
            <a:endParaRPr lang="fr-FR" sz="7200" dirty="0">
              <a:latin typeface="Segoe UI Light" pitchFamily="34" charset="0"/>
            </a:endParaRPr>
          </a:p>
        </p:txBody>
      </p:sp>
      <p:pic>
        <p:nvPicPr>
          <p:cNvPr id="2050" name="Picture 2" descr="D:\Sauvegarde\Bureau\LECTURE PLUS\Images\Monochro\vara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357166"/>
            <a:ext cx="4000496" cy="33040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9" grpId="0" animBg="1"/>
      <p:bldP spid="11" grpId="0"/>
      <p:bldP spid="12" grpId="0"/>
      <p:bldP spid="13" grpId="0"/>
      <p:bldP spid="14" grpId="0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une 2"/>
          <p:cNvSpPr/>
          <p:nvPr/>
        </p:nvSpPr>
        <p:spPr>
          <a:xfrm rot="16200000">
            <a:off x="2678893" y="4321976"/>
            <a:ext cx="1214446" cy="1857388"/>
          </a:xfrm>
          <a:prstGeom prst="moon">
            <a:avLst>
              <a:gd name="adj" fmla="val 3430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Lune 3"/>
          <p:cNvSpPr/>
          <p:nvPr/>
        </p:nvSpPr>
        <p:spPr>
          <a:xfrm rot="16200000">
            <a:off x="4536281" y="4321976"/>
            <a:ext cx="1214446" cy="1857388"/>
          </a:xfrm>
          <a:prstGeom prst="moon">
            <a:avLst>
              <a:gd name="adj" fmla="val 3430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/>
          <p:cNvSpPr/>
          <p:nvPr/>
        </p:nvSpPr>
        <p:spPr>
          <a:xfrm>
            <a:off x="2786050" y="4786322"/>
            <a:ext cx="288000" cy="2880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3183620" y="4786322"/>
            <a:ext cx="288000" cy="2880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3602926" y="4784074"/>
            <a:ext cx="288000" cy="2880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4747711" y="4714884"/>
            <a:ext cx="288000" cy="2880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2714612" y="4214818"/>
            <a:ext cx="3706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smtClean="0">
                <a:latin typeface="Segoe UI Light" pitchFamily="34" charset="0"/>
              </a:rPr>
              <a:t>v</a:t>
            </a:r>
            <a:endParaRPr lang="fr-FR" sz="3200" b="1" dirty="0">
              <a:latin typeface="Segoe UI Light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230804" y="4214818"/>
            <a:ext cx="2696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smtClean="0">
                <a:latin typeface="Segoe UI Light" pitchFamily="34" charset="0"/>
              </a:rPr>
              <a:t>i</a:t>
            </a:r>
            <a:endParaRPr lang="fr-FR" sz="3200" b="1" dirty="0">
              <a:latin typeface="Segoe UI Light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571868" y="4214818"/>
            <a:ext cx="4154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smtClean="0">
                <a:latin typeface="Segoe UI Light" pitchFamily="34" charset="0"/>
              </a:rPr>
              <a:t>o</a:t>
            </a:r>
            <a:endParaRPr lang="fr-FR" sz="3200" b="1" dirty="0">
              <a:latin typeface="Segoe UI Light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4731002" y="4214818"/>
            <a:ext cx="2696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smtClean="0">
                <a:latin typeface="Segoe UI Light" pitchFamily="34" charset="0"/>
              </a:rPr>
              <a:t>l</a:t>
            </a:r>
            <a:endParaRPr lang="fr-FR" sz="3200" b="1" dirty="0">
              <a:latin typeface="Segoe UI Light" pitchFamily="34" charset="0"/>
            </a:endParaRPr>
          </a:p>
        </p:txBody>
      </p:sp>
      <p:pic>
        <p:nvPicPr>
          <p:cNvPr id="3074" name="Picture 2" descr="D:\Sauvegarde\Bureau\LECTURE PLUS\Images\Monochro\Violon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785794"/>
            <a:ext cx="3664737" cy="3257544"/>
          </a:xfrm>
          <a:prstGeom prst="rect">
            <a:avLst/>
          </a:prstGeom>
          <a:noFill/>
        </p:spPr>
      </p:pic>
      <p:sp>
        <p:nvSpPr>
          <p:cNvPr id="15" name="Ellipse 14"/>
          <p:cNvSpPr/>
          <p:nvPr/>
        </p:nvSpPr>
        <p:spPr>
          <a:xfrm>
            <a:off x="5498446" y="4714884"/>
            <a:ext cx="288000" cy="2880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5294212" y="4214818"/>
            <a:ext cx="6351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smtClean="0">
                <a:latin typeface="Segoe UI Light" pitchFamily="34" charset="0"/>
              </a:rPr>
              <a:t>on</a:t>
            </a:r>
            <a:endParaRPr lang="fr-FR" sz="3200" b="1" dirty="0">
              <a:latin typeface="Segoe UI Light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500298" y="4071942"/>
            <a:ext cx="3571900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dirty="0" smtClean="0">
                <a:latin typeface="Segoe UI Light" pitchFamily="34" charset="0"/>
              </a:rPr>
              <a:t>violon</a:t>
            </a:r>
            <a:endParaRPr lang="fr-FR" sz="7200" dirty="0">
              <a:latin typeface="Segoe UI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9" grpId="0" animBg="1"/>
      <p:bldP spid="11" grpId="0"/>
      <p:bldP spid="12" grpId="0"/>
      <p:bldP spid="13" grpId="0"/>
      <p:bldP spid="14" grpId="0"/>
      <p:bldP spid="15" grpId="0" animBg="1"/>
      <p:bldP spid="16" grpId="0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une 2"/>
          <p:cNvSpPr/>
          <p:nvPr/>
        </p:nvSpPr>
        <p:spPr>
          <a:xfrm rot="16200000">
            <a:off x="2678893" y="4321976"/>
            <a:ext cx="1214446" cy="1857388"/>
          </a:xfrm>
          <a:prstGeom prst="moon">
            <a:avLst>
              <a:gd name="adj" fmla="val 3430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Lune 3"/>
          <p:cNvSpPr/>
          <p:nvPr/>
        </p:nvSpPr>
        <p:spPr>
          <a:xfrm rot="16200000">
            <a:off x="4536281" y="4321976"/>
            <a:ext cx="1214446" cy="1857388"/>
          </a:xfrm>
          <a:prstGeom prst="moon">
            <a:avLst>
              <a:gd name="adj" fmla="val 3430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/>
          <p:cNvSpPr/>
          <p:nvPr/>
        </p:nvSpPr>
        <p:spPr>
          <a:xfrm>
            <a:off x="2786050" y="4786322"/>
            <a:ext cx="288000" cy="2880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3355306" y="4786322"/>
            <a:ext cx="288000" cy="2880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4473312" y="4784074"/>
            <a:ext cx="288000" cy="2880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4998380" y="4786322"/>
            <a:ext cx="288000" cy="2880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2714612" y="4214818"/>
            <a:ext cx="3706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smtClean="0">
                <a:latin typeface="Segoe UI Light" pitchFamily="34" charset="0"/>
              </a:rPr>
              <a:t>v</a:t>
            </a:r>
            <a:endParaRPr lang="fr-FR" sz="3200" b="1" dirty="0">
              <a:latin typeface="Segoe UI Light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230804" y="4214818"/>
            <a:ext cx="5004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err="1" smtClean="0">
                <a:latin typeface="Segoe UI Light" pitchFamily="34" charset="0"/>
              </a:rPr>
              <a:t>oi</a:t>
            </a:r>
            <a:endParaRPr lang="fr-FR" sz="3200" b="1" dirty="0">
              <a:latin typeface="Segoe UI Light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4442254" y="4214818"/>
            <a:ext cx="3064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smtClean="0">
                <a:latin typeface="Segoe UI Light" pitchFamily="34" charset="0"/>
              </a:rPr>
              <a:t>t</a:t>
            </a:r>
            <a:endParaRPr lang="fr-FR" sz="3200" b="1" dirty="0">
              <a:latin typeface="Segoe UI Light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4943068" y="4214818"/>
            <a:ext cx="404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smtClean="0">
                <a:latin typeface="Segoe UI Light" pitchFamily="34" charset="0"/>
              </a:rPr>
              <a:t>u</a:t>
            </a:r>
            <a:endParaRPr lang="fr-FR" sz="3200" b="1" dirty="0">
              <a:latin typeface="Segoe UI Light" pitchFamily="34" charset="0"/>
            </a:endParaRPr>
          </a:p>
        </p:txBody>
      </p:sp>
      <p:pic>
        <p:nvPicPr>
          <p:cNvPr id="4098" name="Picture 2" descr="D:\Sauvegarde\Bureau\LECTURE PLUS\Images\Monochro\Voiture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571480"/>
            <a:ext cx="4914900" cy="2543175"/>
          </a:xfrm>
          <a:prstGeom prst="rect">
            <a:avLst/>
          </a:prstGeom>
          <a:noFill/>
        </p:spPr>
      </p:pic>
      <p:sp>
        <p:nvSpPr>
          <p:cNvPr id="18" name="Ellipse 17"/>
          <p:cNvSpPr/>
          <p:nvPr/>
        </p:nvSpPr>
        <p:spPr>
          <a:xfrm>
            <a:off x="5429256" y="4786322"/>
            <a:ext cx="288000" cy="2880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5382168" y="4214818"/>
            <a:ext cx="3209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smtClean="0">
                <a:latin typeface="Segoe UI Light" pitchFamily="34" charset="0"/>
              </a:rPr>
              <a:t>r</a:t>
            </a:r>
            <a:endParaRPr lang="fr-FR" sz="3200" b="1" dirty="0">
              <a:latin typeface="Segoe UI Light" pitchFamily="34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5680744" y="4214818"/>
            <a:ext cx="3914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smtClean="0">
                <a:solidFill>
                  <a:schemeClr val="bg1">
                    <a:lumMod val="65000"/>
                  </a:schemeClr>
                </a:solidFill>
                <a:latin typeface="Segoe UI Light" pitchFamily="34" charset="0"/>
              </a:rPr>
              <a:t>e</a:t>
            </a:r>
            <a:endParaRPr lang="fr-FR" sz="3200" b="1" dirty="0">
              <a:solidFill>
                <a:schemeClr val="bg1">
                  <a:lumMod val="65000"/>
                </a:schemeClr>
              </a:solidFill>
              <a:latin typeface="Segoe UI Light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500298" y="4214818"/>
            <a:ext cx="3571900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dirty="0" smtClean="0">
                <a:latin typeface="Segoe UI Light" pitchFamily="34" charset="0"/>
              </a:rPr>
              <a:t>voiture</a:t>
            </a:r>
            <a:endParaRPr lang="fr-FR" sz="7200" dirty="0">
              <a:latin typeface="Segoe UI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9" grpId="0" animBg="1"/>
      <p:bldP spid="11" grpId="0"/>
      <p:bldP spid="12" grpId="0"/>
      <p:bldP spid="13" grpId="0"/>
      <p:bldP spid="14" grpId="0"/>
      <p:bldP spid="18" grpId="0" animBg="1"/>
      <p:bldP spid="19" grpId="0"/>
      <p:bldP spid="20" grpId="0"/>
      <p:bldP spid="17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25</Words>
  <PresentationFormat>Affichage à l'écran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Diapositive 1</vt:lpstr>
      <vt:lpstr>Diapositive 2</vt:lpstr>
      <vt:lpstr>Diapositive 3</vt:lpstr>
      <vt:lpstr>Diapositive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Tauhiti</dc:creator>
  <cp:lastModifiedBy>Tauhiti</cp:lastModifiedBy>
  <cp:revision>9</cp:revision>
  <dcterms:created xsi:type="dcterms:W3CDTF">2015-01-22T05:15:44Z</dcterms:created>
  <dcterms:modified xsi:type="dcterms:W3CDTF">2015-01-22T05:29:03Z</dcterms:modified>
</cp:coreProperties>
</file>