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auvegarde\Bureau\LECTURE PLUS\Images\Monochro\Valis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4124325" cy="4067175"/>
          </a:xfrm>
          <a:prstGeom prst="rect">
            <a:avLst/>
          </a:prstGeom>
          <a:noFill/>
        </p:spPr>
      </p:pic>
      <p:sp>
        <p:nvSpPr>
          <p:cNvPr id="3" name="Lune 2"/>
          <p:cNvSpPr/>
          <p:nvPr/>
        </p:nvSpPr>
        <p:spPr>
          <a:xfrm rot="16200000">
            <a:off x="2678893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Lune 3"/>
          <p:cNvSpPr/>
          <p:nvPr/>
        </p:nvSpPr>
        <p:spPr>
          <a:xfrm rot="16200000">
            <a:off x="4536281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786050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28992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72000" y="471488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072066" y="471488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572132" y="471488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14612" y="421481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v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57554" y="4214818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a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40942" y="4214818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l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88192" y="4214818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i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541074" y="4214818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s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826826" y="4214818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  <a:latin typeface="Segoe UI Light" pitchFamily="34" charset="0"/>
              </a:rPr>
              <a:t>e</a:t>
            </a:r>
            <a:endParaRPr lang="fr-FR" sz="3200" b="1" dirty="0">
              <a:solidFill>
                <a:schemeClr val="bg1">
                  <a:lumMod val="65000"/>
                </a:schemeClr>
              </a:solidFill>
              <a:latin typeface="Segoe UI Light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00298" y="4286256"/>
            <a:ext cx="357190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latin typeface="Segoe UI Light" pitchFamily="34" charset="0"/>
              </a:rPr>
              <a:t>valise</a:t>
            </a:r>
            <a:endParaRPr lang="fr-FR" sz="7200" dirty="0"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une 2"/>
          <p:cNvSpPr/>
          <p:nvPr/>
        </p:nvSpPr>
        <p:spPr>
          <a:xfrm rot="16200000">
            <a:off x="2678893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Lune 3"/>
          <p:cNvSpPr/>
          <p:nvPr/>
        </p:nvSpPr>
        <p:spPr>
          <a:xfrm rot="16200000">
            <a:off x="4536281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786050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28992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8521" y="471488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392901" y="471488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14612" y="421481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v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57554" y="4214818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a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47463" y="4214818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r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178587" y="4214818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an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28860" y="4071942"/>
            <a:ext cx="357190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latin typeface="Segoe UI Light" pitchFamily="34" charset="0"/>
              </a:rPr>
              <a:t>varan</a:t>
            </a:r>
            <a:endParaRPr lang="fr-FR" sz="7200" dirty="0">
              <a:latin typeface="Segoe UI Light" pitchFamily="34" charset="0"/>
            </a:endParaRPr>
          </a:p>
        </p:txBody>
      </p:sp>
      <p:pic>
        <p:nvPicPr>
          <p:cNvPr id="2050" name="Picture 2" descr="D:\Sauvegarde\Bureau\LECTURE PLUS\Images\Monochro\va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7166"/>
            <a:ext cx="4000496" cy="3304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/>
      <p:bldP spid="12" grpId="0"/>
      <p:bldP spid="13" grpId="0"/>
      <p:bldP spid="14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une 2"/>
          <p:cNvSpPr/>
          <p:nvPr/>
        </p:nvSpPr>
        <p:spPr>
          <a:xfrm rot="16200000">
            <a:off x="2678893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Lune 3"/>
          <p:cNvSpPr/>
          <p:nvPr/>
        </p:nvSpPr>
        <p:spPr>
          <a:xfrm rot="16200000">
            <a:off x="4536281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786050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183620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602926" y="478407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747711" y="471488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14612" y="421481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v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30804" y="4214818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i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71868" y="421481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o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31002" y="4214818"/>
            <a:ext cx="26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l</a:t>
            </a:r>
            <a:endParaRPr lang="fr-FR" sz="3200" b="1" dirty="0">
              <a:latin typeface="Segoe UI Light" pitchFamily="34" charset="0"/>
            </a:endParaRPr>
          </a:p>
        </p:txBody>
      </p:sp>
      <p:pic>
        <p:nvPicPr>
          <p:cNvPr id="3074" name="Picture 2" descr="D:\Sauvegarde\Bureau\LECTURE PLUS\Images\Monochro\Violo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85794"/>
            <a:ext cx="3664737" cy="3257544"/>
          </a:xfrm>
          <a:prstGeom prst="rect">
            <a:avLst/>
          </a:prstGeom>
          <a:noFill/>
        </p:spPr>
      </p:pic>
      <p:sp>
        <p:nvSpPr>
          <p:cNvPr id="15" name="Ellipse 14"/>
          <p:cNvSpPr/>
          <p:nvPr/>
        </p:nvSpPr>
        <p:spPr>
          <a:xfrm>
            <a:off x="5498446" y="471488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294212" y="4214818"/>
            <a:ext cx="635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on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00298" y="4071942"/>
            <a:ext cx="357190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latin typeface="Segoe UI Light" pitchFamily="34" charset="0"/>
              </a:rPr>
              <a:t>violon</a:t>
            </a:r>
            <a:endParaRPr lang="fr-FR" sz="7200" dirty="0"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une 2"/>
          <p:cNvSpPr/>
          <p:nvPr/>
        </p:nvSpPr>
        <p:spPr>
          <a:xfrm rot="16200000">
            <a:off x="2678893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Lune 3"/>
          <p:cNvSpPr/>
          <p:nvPr/>
        </p:nvSpPr>
        <p:spPr>
          <a:xfrm rot="16200000">
            <a:off x="4536281" y="4321976"/>
            <a:ext cx="1214446" cy="1857388"/>
          </a:xfrm>
          <a:prstGeom prst="moon">
            <a:avLst>
              <a:gd name="adj" fmla="val 3430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786050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55306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473312" y="4784074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998380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14612" y="421481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v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30804" y="4214818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>
                <a:latin typeface="Segoe UI Light" pitchFamily="34" charset="0"/>
              </a:rPr>
              <a:t>oi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42254" y="4214818"/>
            <a:ext cx="306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t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43068" y="421481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u</a:t>
            </a:r>
            <a:endParaRPr lang="fr-FR" sz="3200" b="1" dirty="0">
              <a:latin typeface="Segoe UI Light" pitchFamily="34" charset="0"/>
            </a:endParaRPr>
          </a:p>
        </p:txBody>
      </p:sp>
      <p:pic>
        <p:nvPicPr>
          <p:cNvPr id="4098" name="Picture 2" descr="D:\Sauvegarde\Bureau\LECTURE PLUS\Images\Monochro\Voitur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80"/>
            <a:ext cx="4914900" cy="2543175"/>
          </a:xfrm>
          <a:prstGeom prst="rect">
            <a:avLst/>
          </a:prstGeom>
          <a:noFill/>
        </p:spPr>
      </p:pic>
      <p:sp>
        <p:nvSpPr>
          <p:cNvPr id="18" name="Ellipse 17"/>
          <p:cNvSpPr/>
          <p:nvPr/>
        </p:nvSpPr>
        <p:spPr>
          <a:xfrm>
            <a:off x="5429256" y="4786322"/>
            <a:ext cx="288000" cy="288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382168" y="4214818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Segoe UI Light" pitchFamily="34" charset="0"/>
              </a:rPr>
              <a:t>r</a:t>
            </a:r>
            <a:endParaRPr lang="fr-FR" sz="3200" b="1" dirty="0">
              <a:latin typeface="Segoe UI Light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680744" y="4214818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  <a:latin typeface="Segoe UI Light" pitchFamily="34" charset="0"/>
              </a:rPr>
              <a:t>e</a:t>
            </a:r>
            <a:endParaRPr lang="fr-FR" sz="3200" b="1" dirty="0">
              <a:solidFill>
                <a:schemeClr val="bg1">
                  <a:lumMod val="65000"/>
                </a:schemeClr>
              </a:solidFill>
              <a:latin typeface="Segoe UI Light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00298" y="4214818"/>
            <a:ext cx="357190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latin typeface="Segoe UI Light" pitchFamily="34" charset="0"/>
              </a:rPr>
              <a:t>voiture</a:t>
            </a:r>
            <a:endParaRPr lang="fr-FR" sz="7200" dirty="0"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/>
      <p:bldP spid="12" grpId="0"/>
      <p:bldP spid="13" grpId="0"/>
      <p:bldP spid="14" grpId="0"/>
      <p:bldP spid="18" grpId="0" animBg="1"/>
      <p:bldP spid="19" grpId="0"/>
      <p:bldP spid="20" grpId="0"/>
      <p:bldP spid="1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PresentationFormat>Affichage à l'écran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Tauhiti</dc:creator>
  <cp:lastModifiedBy>Tauhiti</cp:lastModifiedBy>
  <cp:revision>9</cp:revision>
  <dcterms:created xsi:type="dcterms:W3CDTF">2015-01-22T05:15:44Z</dcterms:created>
  <dcterms:modified xsi:type="dcterms:W3CDTF">2015-01-22T05:29:03Z</dcterms:modified>
</cp:coreProperties>
</file>