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5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1528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3C08-D2D5-8B43-A1BB-D59F32F03E43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009A-5C2E-914D-957C-A3E8B91B05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73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3C08-D2D5-8B43-A1BB-D59F32F03E43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009A-5C2E-914D-957C-A3E8B91B05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53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3C08-D2D5-8B43-A1BB-D59F32F03E43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009A-5C2E-914D-957C-A3E8B91B05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28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3C08-D2D5-8B43-A1BB-D59F32F03E43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009A-5C2E-914D-957C-A3E8B91B05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43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3C08-D2D5-8B43-A1BB-D59F32F03E43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009A-5C2E-914D-957C-A3E8B91B05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82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3C08-D2D5-8B43-A1BB-D59F32F03E43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009A-5C2E-914D-957C-A3E8B91B05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49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3C08-D2D5-8B43-A1BB-D59F32F03E43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009A-5C2E-914D-957C-A3E8B91B05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3C08-D2D5-8B43-A1BB-D59F32F03E43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009A-5C2E-914D-957C-A3E8B91B05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51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3C08-D2D5-8B43-A1BB-D59F32F03E43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009A-5C2E-914D-957C-A3E8B91B05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89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3C08-D2D5-8B43-A1BB-D59F32F03E43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009A-5C2E-914D-957C-A3E8B91B05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69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3C08-D2D5-8B43-A1BB-D59F32F03E43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009A-5C2E-914D-957C-A3E8B91B05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68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F3C08-D2D5-8B43-A1BB-D59F32F03E43}" type="datetimeFigureOut">
              <a:rPr lang="fr-FR" smtClean="0"/>
              <a:t>08/03/21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F009A-5C2E-914D-957C-A3E8B91B05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32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890835"/>
              </p:ext>
            </p:extLst>
          </p:nvPr>
        </p:nvGraphicFramePr>
        <p:xfrm>
          <a:off x="514352" y="304799"/>
          <a:ext cx="6003288" cy="117686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67032"/>
                <a:gridCol w="667032"/>
                <a:gridCol w="667032"/>
                <a:gridCol w="667032"/>
                <a:gridCol w="667032"/>
                <a:gridCol w="667032"/>
                <a:gridCol w="667032"/>
                <a:gridCol w="667032"/>
                <a:gridCol w="667032"/>
              </a:tblGrid>
              <a:tr h="58843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43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728133" y="457200"/>
            <a:ext cx="292100" cy="2709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isocèle 5"/>
          <p:cNvSpPr/>
          <p:nvPr/>
        </p:nvSpPr>
        <p:spPr>
          <a:xfrm>
            <a:off x="1371597" y="457200"/>
            <a:ext cx="296334" cy="270933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057403" y="457200"/>
            <a:ext cx="262466" cy="2709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 rot="5400000" flipV="1">
            <a:off x="2633133" y="499535"/>
            <a:ext cx="457200" cy="1778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oile à 5 branches 8"/>
          <p:cNvSpPr/>
          <p:nvPr/>
        </p:nvSpPr>
        <p:spPr>
          <a:xfrm>
            <a:off x="3369734" y="423336"/>
            <a:ext cx="355598" cy="338666"/>
          </a:xfrm>
          <a:prstGeom prst="star5">
            <a:avLst/>
          </a:prstGeom>
          <a:solidFill>
            <a:srgbClr val="FC5B9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oeur 9"/>
          <p:cNvSpPr/>
          <p:nvPr/>
        </p:nvSpPr>
        <p:spPr>
          <a:xfrm>
            <a:off x="4030133" y="457200"/>
            <a:ext cx="304800" cy="270933"/>
          </a:xfrm>
          <a:prstGeom prst="hear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Pentagone 10"/>
          <p:cNvSpPr/>
          <p:nvPr/>
        </p:nvSpPr>
        <p:spPr>
          <a:xfrm>
            <a:off x="4724400" y="457200"/>
            <a:ext cx="270934" cy="270933"/>
          </a:xfrm>
          <a:prstGeom prst="pentagon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apèze 11"/>
          <p:cNvSpPr/>
          <p:nvPr/>
        </p:nvSpPr>
        <p:spPr>
          <a:xfrm>
            <a:off x="5342467" y="499535"/>
            <a:ext cx="389466" cy="228598"/>
          </a:xfrm>
          <a:prstGeom prst="trapezoid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6019800" y="491068"/>
            <a:ext cx="389467" cy="2201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Étoile à 5 branches 14"/>
          <p:cNvSpPr/>
          <p:nvPr/>
        </p:nvSpPr>
        <p:spPr>
          <a:xfrm>
            <a:off x="635000" y="2048936"/>
            <a:ext cx="355598" cy="338666"/>
          </a:xfrm>
          <a:prstGeom prst="star5">
            <a:avLst/>
          </a:prstGeom>
          <a:solidFill>
            <a:srgbClr val="FC5B9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028700" y="20489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18" name="Triangle isocèle 17"/>
          <p:cNvSpPr/>
          <p:nvPr/>
        </p:nvSpPr>
        <p:spPr>
          <a:xfrm>
            <a:off x="1328782" y="2082804"/>
            <a:ext cx="296334" cy="270933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676397" y="2050537"/>
            <a:ext cx="9567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+          =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2057403" y="2082804"/>
            <a:ext cx="262466" cy="2709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/>
          <a:srcRect l="1" r="-17826"/>
          <a:stretch/>
        </p:blipFill>
        <p:spPr>
          <a:xfrm>
            <a:off x="2622973" y="1800202"/>
            <a:ext cx="4638819" cy="892198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/>
          <a:srcRect l="1" r="-17826"/>
          <a:stretch/>
        </p:blipFill>
        <p:spPr>
          <a:xfrm>
            <a:off x="2633132" y="2960134"/>
            <a:ext cx="4638819" cy="892198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/>
          <a:srcRect l="1" r="-17826"/>
          <a:stretch/>
        </p:blipFill>
        <p:spPr>
          <a:xfrm>
            <a:off x="2633133" y="4120067"/>
            <a:ext cx="4638819" cy="892198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2"/>
          <a:srcRect l="1" r="-17826"/>
          <a:stretch/>
        </p:blipFill>
        <p:spPr>
          <a:xfrm>
            <a:off x="2641600" y="5263065"/>
            <a:ext cx="4638819" cy="892198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2"/>
          <a:srcRect l="1" r="-17826"/>
          <a:stretch/>
        </p:blipFill>
        <p:spPr>
          <a:xfrm>
            <a:off x="2648373" y="6448404"/>
            <a:ext cx="4638819" cy="892198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2"/>
          <a:srcRect l="1" r="-17826"/>
          <a:stretch/>
        </p:blipFill>
        <p:spPr>
          <a:xfrm>
            <a:off x="2648373" y="7684536"/>
            <a:ext cx="4638819" cy="892198"/>
          </a:xfrm>
          <a:prstGeom prst="rect">
            <a:avLst/>
          </a:prstGeom>
        </p:spPr>
      </p:pic>
      <p:sp>
        <p:nvSpPr>
          <p:cNvPr id="28" name="Pentagone 27"/>
          <p:cNvSpPr/>
          <p:nvPr/>
        </p:nvSpPr>
        <p:spPr>
          <a:xfrm>
            <a:off x="635000" y="3200400"/>
            <a:ext cx="270934" cy="270933"/>
          </a:xfrm>
          <a:prstGeom prst="pentagon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1028700" y="31274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30" name="Ellipse 29"/>
          <p:cNvSpPr/>
          <p:nvPr/>
        </p:nvSpPr>
        <p:spPr>
          <a:xfrm>
            <a:off x="1346196" y="3183466"/>
            <a:ext cx="292100" cy="2709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1683171" y="3127402"/>
            <a:ext cx="9567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+          =</a:t>
            </a:r>
            <a:endParaRPr lang="fr-FR" dirty="0"/>
          </a:p>
        </p:txBody>
      </p:sp>
      <p:sp>
        <p:nvSpPr>
          <p:cNvPr id="32" name="Trapèze 31"/>
          <p:cNvSpPr/>
          <p:nvPr/>
        </p:nvSpPr>
        <p:spPr>
          <a:xfrm>
            <a:off x="1981203" y="3200400"/>
            <a:ext cx="389466" cy="228598"/>
          </a:xfrm>
          <a:prstGeom prst="trapezoid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635000" y="4385732"/>
            <a:ext cx="389467" cy="2201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Coeur 34"/>
          <p:cNvSpPr/>
          <p:nvPr/>
        </p:nvSpPr>
        <p:spPr>
          <a:xfrm>
            <a:off x="2048936" y="4343403"/>
            <a:ext cx="304800" cy="270933"/>
          </a:xfrm>
          <a:prstGeom prst="hear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1029180" y="42841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744613" y="4285737"/>
            <a:ext cx="9567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+          =</a:t>
            </a:r>
            <a:endParaRPr lang="fr-FR" dirty="0"/>
          </a:p>
        </p:txBody>
      </p:sp>
      <p:sp>
        <p:nvSpPr>
          <p:cNvPr id="38" name="Trapèze 37"/>
          <p:cNvSpPr/>
          <p:nvPr/>
        </p:nvSpPr>
        <p:spPr>
          <a:xfrm>
            <a:off x="241781" y="5554136"/>
            <a:ext cx="389466" cy="228598"/>
          </a:xfrm>
          <a:prstGeom prst="trapezoid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Triangle isocèle 38"/>
          <p:cNvSpPr/>
          <p:nvPr/>
        </p:nvSpPr>
        <p:spPr>
          <a:xfrm>
            <a:off x="905934" y="5511801"/>
            <a:ext cx="296334" cy="270933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Coeur 39"/>
          <p:cNvSpPr/>
          <p:nvPr/>
        </p:nvSpPr>
        <p:spPr>
          <a:xfrm>
            <a:off x="1485896" y="5511801"/>
            <a:ext cx="304800" cy="270933"/>
          </a:xfrm>
          <a:prstGeom prst="hear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2065871" y="5503339"/>
            <a:ext cx="262466" cy="2709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622780" y="54509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1190047" y="54424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1782723" y="544407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2366919" y="544247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=</a:t>
            </a:r>
            <a:endParaRPr lang="fr-FR" dirty="0"/>
          </a:p>
        </p:txBody>
      </p:sp>
      <p:sp>
        <p:nvSpPr>
          <p:cNvPr id="46" name="Ellipse 45"/>
          <p:cNvSpPr/>
          <p:nvPr/>
        </p:nvSpPr>
        <p:spPr>
          <a:xfrm>
            <a:off x="266698" y="6663265"/>
            <a:ext cx="292100" cy="2709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Étoile à 5 branches 46"/>
          <p:cNvSpPr/>
          <p:nvPr/>
        </p:nvSpPr>
        <p:spPr>
          <a:xfrm>
            <a:off x="846668" y="6612466"/>
            <a:ext cx="355598" cy="338666"/>
          </a:xfrm>
          <a:prstGeom prst="star5">
            <a:avLst/>
          </a:prstGeom>
          <a:solidFill>
            <a:srgbClr val="FC5B9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 rot="5400000" flipV="1">
            <a:off x="1299629" y="4394204"/>
            <a:ext cx="457200" cy="1778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 rot="5400000" flipV="1">
            <a:off x="1410177" y="6692901"/>
            <a:ext cx="457200" cy="1778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Pentagone 49"/>
          <p:cNvSpPr/>
          <p:nvPr/>
        </p:nvSpPr>
        <p:spPr>
          <a:xfrm>
            <a:off x="2074335" y="6680199"/>
            <a:ext cx="270934" cy="270933"/>
          </a:xfrm>
          <a:prstGeom prst="pentagon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592666" y="658180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1176867" y="65733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1769543" y="65749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2353739" y="65733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=</a:t>
            </a:r>
            <a:endParaRPr lang="fr-FR" dirty="0"/>
          </a:p>
        </p:txBody>
      </p:sp>
      <p:sp>
        <p:nvSpPr>
          <p:cNvPr id="55" name="Ellipse 54"/>
          <p:cNvSpPr/>
          <p:nvPr/>
        </p:nvSpPr>
        <p:spPr>
          <a:xfrm>
            <a:off x="249760" y="7941732"/>
            <a:ext cx="389467" cy="2201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Pentagone 55"/>
          <p:cNvSpPr/>
          <p:nvPr/>
        </p:nvSpPr>
        <p:spPr>
          <a:xfrm>
            <a:off x="914398" y="7890934"/>
            <a:ext cx="270934" cy="270933"/>
          </a:xfrm>
          <a:prstGeom prst="pentagon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Étoile à 5 branches 56"/>
          <p:cNvSpPr/>
          <p:nvPr/>
        </p:nvSpPr>
        <p:spPr>
          <a:xfrm>
            <a:off x="1460497" y="7823201"/>
            <a:ext cx="355598" cy="338666"/>
          </a:xfrm>
          <a:prstGeom prst="star5">
            <a:avLst/>
          </a:prstGeom>
          <a:solidFill>
            <a:srgbClr val="FC5B9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rapèze 57"/>
          <p:cNvSpPr/>
          <p:nvPr/>
        </p:nvSpPr>
        <p:spPr>
          <a:xfrm>
            <a:off x="2048936" y="7890934"/>
            <a:ext cx="389466" cy="228598"/>
          </a:xfrm>
          <a:prstGeom prst="trapezoid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612619" y="78433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1196820" y="7834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1789496" y="7836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2373692" y="783487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=</a:t>
            </a:r>
            <a:endParaRPr lang="fr-FR" dirty="0"/>
          </a:p>
        </p:txBody>
      </p:sp>
      <p:sp>
        <p:nvSpPr>
          <p:cNvPr id="63" name="ZoneTexte 62"/>
          <p:cNvSpPr txBox="1"/>
          <p:nvPr/>
        </p:nvSpPr>
        <p:spPr>
          <a:xfrm>
            <a:off x="5342467" y="8856133"/>
            <a:ext cx="18626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Janda Fabulous"/>
                <a:cs typeface="Janda Fabulous"/>
              </a:rPr>
              <a:t>La classe de </a:t>
            </a:r>
            <a:r>
              <a:rPr lang="fr-FR" sz="800" dirty="0" err="1" smtClean="0">
                <a:latin typeface="Janda Fabulous"/>
                <a:cs typeface="Janda Fabulous"/>
              </a:rPr>
              <a:t>Calliplume</a:t>
            </a:r>
            <a:endParaRPr lang="fr-FR" sz="800" dirty="0">
              <a:latin typeface="Janda Fabulous"/>
              <a:cs typeface="Janda Fabulous"/>
            </a:endParaRPr>
          </a:p>
        </p:txBody>
      </p:sp>
    </p:spTree>
    <p:extLst>
      <p:ext uri="{BB962C8B-B14F-4D97-AF65-F5344CB8AC3E}">
        <p14:creationId xmlns:p14="http://schemas.microsoft.com/office/powerpoint/2010/main" val="2944131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849687"/>
              </p:ext>
            </p:extLst>
          </p:nvPr>
        </p:nvGraphicFramePr>
        <p:xfrm>
          <a:off x="514352" y="304799"/>
          <a:ext cx="6003288" cy="117686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67032"/>
                <a:gridCol w="667032"/>
                <a:gridCol w="667032"/>
                <a:gridCol w="667032"/>
                <a:gridCol w="667032"/>
                <a:gridCol w="667032"/>
                <a:gridCol w="667032"/>
                <a:gridCol w="667032"/>
                <a:gridCol w="667032"/>
              </a:tblGrid>
              <a:tr h="58843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43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728133" y="457200"/>
            <a:ext cx="292100" cy="2709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isocèle 5"/>
          <p:cNvSpPr/>
          <p:nvPr/>
        </p:nvSpPr>
        <p:spPr>
          <a:xfrm>
            <a:off x="1371597" y="457200"/>
            <a:ext cx="296334" cy="270933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057403" y="457200"/>
            <a:ext cx="262466" cy="2709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 rot="5400000" flipV="1">
            <a:off x="2633133" y="499535"/>
            <a:ext cx="457200" cy="1778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oile à 5 branches 8"/>
          <p:cNvSpPr/>
          <p:nvPr/>
        </p:nvSpPr>
        <p:spPr>
          <a:xfrm>
            <a:off x="3369734" y="423336"/>
            <a:ext cx="355598" cy="338666"/>
          </a:xfrm>
          <a:prstGeom prst="star5">
            <a:avLst/>
          </a:prstGeom>
          <a:solidFill>
            <a:srgbClr val="FC5B9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oeur 9"/>
          <p:cNvSpPr/>
          <p:nvPr/>
        </p:nvSpPr>
        <p:spPr>
          <a:xfrm>
            <a:off x="4030133" y="457200"/>
            <a:ext cx="304800" cy="270933"/>
          </a:xfrm>
          <a:prstGeom prst="hear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Pentagone 10"/>
          <p:cNvSpPr/>
          <p:nvPr/>
        </p:nvSpPr>
        <p:spPr>
          <a:xfrm>
            <a:off x="4724400" y="457200"/>
            <a:ext cx="270934" cy="270933"/>
          </a:xfrm>
          <a:prstGeom prst="pentagon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apèze 11"/>
          <p:cNvSpPr/>
          <p:nvPr/>
        </p:nvSpPr>
        <p:spPr>
          <a:xfrm>
            <a:off x="5342467" y="499535"/>
            <a:ext cx="389466" cy="228598"/>
          </a:xfrm>
          <a:prstGeom prst="trapezoid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6019800" y="491068"/>
            <a:ext cx="389467" cy="2201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676397" y="2050537"/>
            <a:ext cx="9567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          =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1947332" y="2091271"/>
            <a:ext cx="262466" cy="2709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/>
          <a:srcRect l="1" r="-17826"/>
          <a:stretch/>
        </p:blipFill>
        <p:spPr>
          <a:xfrm>
            <a:off x="2622973" y="1800202"/>
            <a:ext cx="4638819" cy="892198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/>
          <a:srcRect l="1" r="-17826"/>
          <a:stretch/>
        </p:blipFill>
        <p:spPr>
          <a:xfrm>
            <a:off x="2633132" y="2960134"/>
            <a:ext cx="4638819" cy="892198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/>
          <a:srcRect l="1" r="-17826"/>
          <a:stretch/>
        </p:blipFill>
        <p:spPr>
          <a:xfrm>
            <a:off x="2633133" y="4120067"/>
            <a:ext cx="4638819" cy="892198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2"/>
          <a:srcRect l="1" r="-17826"/>
          <a:stretch/>
        </p:blipFill>
        <p:spPr>
          <a:xfrm>
            <a:off x="2641600" y="5263065"/>
            <a:ext cx="4638819" cy="892198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2"/>
          <a:srcRect l="1" r="-17826"/>
          <a:stretch/>
        </p:blipFill>
        <p:spPr>
          <a:xfrm>
            <a:off x="2648373" y="6448404"/>
            <a:ext cx="4638819" cy="892198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2"/>
          <a:srcRect l="1" r="-17826"/>
          <a:stretch/>
        </p:blipFill>
        <p:spPr>
          <a:xfrm>
            <a:off x="2648373" y="7684536"/>
            <a:ext cx="4638819" cy="892198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1543291" y="3127402"/>
            <a:ext cx="1079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-</a:t>
            </a:r>
            <a:r>
              <a:rPr lang="fr-FR" dirty="0" smtClean="0"/>
              <a:t>           =</a:t>
            </a:r>
            <a:endParaRPr lang="fr-FR" dirty="0"/>
          </a:p>
        </p:txBody>
      </p:sp>
      <p:sp>
        <p:nvSpPr>
          <p:cNvPr id="37" name="Rectangle 36"/>
          <p:cNvSpPr/>
          <p:nvPr/>
        </p:nvSpPr>
        <p:spPr>
          <a:xfrm>
            <a:off x="1535007" y="4285737"/>
            <a:ext cx="9567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- </a:t>
            </a:r>
            <a:r>
              <a:rPr lang="fr-FR" dirty="0" smtClean="0"/>
              <a:t>         =</a:t>
            </a:r>
            <a:endParaRPr lang="fr-FR" dirty="0"/>
          </a:p>
        </p:txBody>
      </p:sp>
      <p:sp>
        <p:nvSpPr>
          <p:cNvPr id="40" name="Coeur 39"/>
          <p:cNvSpPr/>
          <p:nvPr/>
        </p:nvSpPr>
        <p:spPr>
          <a:xfrm>
            <a:off x="1485896" y="5511801"/>
            <a:ext cx="304800" cy="270933"/>
          </a:xfrm>
          <a:prstGeom prst="hear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2065871" y="5503339"/>
            <a:ext cx="262466" cy="2709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1190047" y="54424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1782723" y="5444070"/>
            <a:ext cx="255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2366919" y="544247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=</a:t>
            </a:r>
            <a:endParaRPr lang="fr-FR" dirty="0"/>
          </a:p>
        </p:txBody>
      </p:sp>
      <p:sp>
        <p:nvSpPr>
          <p:cNvPr id="48" name="Rectangle 47"/>
          <p:cNvSpPr/>
          <p:nvPr/>
        </p:nvSpPr>
        <p:spPr>
          <a:xfrm rot="5400000" flipV="1">
            <a:off x="1765294" y="4394204"/>
            <a:ext cx="457200" cy="1778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 rot="5400000" flipV="1">
            <a:off x="1410177" y="6692901"/>
            <a:ext cx="457200" cy="1778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1176867" y="65733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1769543" y="6574933"/>
            <a:ext cx="255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54" name="ZoneTexte 53"/>
          <p:cNvSpPr txBox="1"/>
          <p:nvPr/>
        </p:nvSpPr>
        <p:spPr>
          <a:xfrm>
            <a:off x="2353739" y="65733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=</a:t>
            </a:r>
            <a:endParaRPr lang="fr-FR" dirty="0"/>
          </a:p>
        </p:txBody>
      </p:sp>
      <p:sp>
        <p:nvSpPr>
          <p:cNvPr id="55" name="Ellipse 54"/>
          <p:cNvSpPr/>
          <p:nvPr/>
        </p:nvSpPr>
        <p:spPr>
          <a:xfrm>
            <a:off x="787400" y="7941732"/>
            <a:ext cx="389467" cy="2201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Pentagone 55"/>
          <p:cNvSpPr/>
          <p:nvPr/>
        </p:nvSpPr>
        <p:spPr>
          <a:xfrm>
            <a:off x="1532464" y="7890934"/>
            <a:ext cx="270934" cy="270933"/>
          </a:xfrm>
          <a:prstGeom prst="pentagon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rapèze 57"/>
          <p:cNvSpPr/>
          <p:nvPr/>
        </p:nvSpPr>
        <p:spPr>
          <a:xfrm>
            <a:off x="2048936" y="7890934"/>
            <a:ext cx="389466" cy="228598"/>
          </a:xfrm>
          <a:prstGeom prst="trapezoid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1196820" y="7834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1789496" y="7836467"/>
            <a:ext cx="255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62" name="ZoneTexte 61"/>
          <p:cNvSpPr txBox="1"/>
          <p:nvPr/>
        </p:nvSpPr>
        <p:spPr>
          <a:xfrm>
            <a:off x="2373692" y="783487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=</a:t>
            </a:r>
            <a:endParaRPr lang="fr-FR" dirty="0"/>
          </a:p>
        </p:txBody>
      </p:sp>
      <p:sp>
        <p:nvSpPr>
          <p:cNvPr id="64" name="Pentagone 63"/>
          <p:cNvSpPr/>
          <p:nvPr/>
        </p:nvSpPr>
        <p:spPr>
          <a:xfrm>
            <a:off x="1100664" y="2082805"/>
            <a:ext cx="270934" cy="270933"/>
          </a:xfrm>
          <a:prstGeom prst="pentagon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1534824" y="2040470"/>
            <a:ext cx="255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66" name="Ellipse 65"/>
          <p:cNvSpPr/>
          <p:nvPr/>
        </p:nvSpPr>
        <p:spPr>
          <a:xfrm>
            <a:off x="1024467" y="3222598"/>
            <a:ext cx="389467" cy="2201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Triangle isocèle 66"/>
          <p:cNvSpPr/>
          <p:nvPr/>
        </p:nvSpPr>
        <p:spPr>
          <a:xfrm>
            <a:off x="1854199" y="3154869"/>
            <a:ext cx="296334" cy="270933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Étoile à 5 branches 67"/>
          <p:cNvSpPr/>
          <p:nvPr/>
        </p:nvSpPr>
        <p:spPr>
          <a:xfrm>
            <a:off x="1039705" y="4254504"/>
            <a:ext cx="355598" cy="338666"/>
          </a:xfrm>
          <a:prstGeom prst="star5">
            <a:avLst/>
          </a:prstGeom>
          <a:solidFill>
            <a:srgbClr val="FC5B9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922862" y="5494871"/>
            <a:ext cx="292100" cy="2709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Trapèze 69"/>
          <p:cNvSpPr/>
          <p:nvPr/>
        </p:nvSpPr>
        <p:spPr>
          <a:xfrm>
            <a:off x="736602" y="6671733"/>
            <a:ext cx="389466" cy="228598"/>
          </a:xfrm>
          <a:prstGeom prst="trapezoid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Triangle isocèle 70"/>
          <p:cNvSpPr/>
          <p:nvPr/>
        </p:nvSpPr>
        <p:spPr>
          <a:xfrm>
            <a:off x="2065871" y="6629398"/>
            <a:ext cx="296334" cy="270933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5342467" y="8856133"/>
            <a:ext cx="18626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Janda Fabulous"/>
                <a:cs typeface="Janda Fabulous"/>
              </a:rPr>
              <a:t>La classe de </a:t>
            </a:r>
            <a:r>
              <a:rPr lang="fr-FR" sz="800" dirty="0" err="1" smtClean="0">
                <a:latin typeface="Janda Fabulous"/>
                <a:cs typeface="Janda Fabulous"/>
              </a:rPr>
              <a:t>Calliplume</a:t>
            </a:r>
            <a:endParaRPr lang="fr-FR" sz="800" dirty="0">
              <a:latin typeface="Janda Fabulous"/>
              <a:cs typeface="Janda Fabulous"/>
            </a:endParaRPr>
          </a:p>
        </p:txBody>
      </p:sp>
    </p:spTree>
    <p:extLst>
      <p:ext uri="{BB962C8B-B14F-4D97-AF65-F5344CB8AC3E}">
        <p14:creationId xmlns:p14="http://schemas.microsoft.com/office/powerpoint/2010/main" val="20691728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63</Words>
  <Application>Microsoft Macintosh PowerPoint</Application>
  <PresentationFormat>Présentation à l'écran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ISCOM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Veyrat</dc:creator>
  <cp:lastModifiedBy>Fanny Veyrat</cp:lastModifiedBy>
  <cp:revision>3</cp:revision>
  <dcterms:created xsi:type="dcterms:W3CDTF">2021-03-08T11:34:49Z</dcterms:created>
  <dcterms:modified xsi:type="dcterms:W3CDTF">2021-03-08T12:03:41Z</dcterms:modified>
</cp:coreProperties>
</file>