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9" r:id="rId6"/>
    <p:sldId id="260" r:id="rId7"/>
    <p:sldId id="270" r:id="rId8"/>
    <p:sldId id="261" r:id="rId9"/>
    <p:sldId id="263" r:id="rId10"/>
    <p:sldId id="265" r:id="rId11"/>
    <p:sldId id="274" r:id="rId12"/>
    <p:sldId id="271" r:id="rId13"/>
    <p:sldId id="272" r:id="rId14"/>
    <p:sldId id="273" r:id="rId15"/>
    <p:sldId id="266" r:id="rId16"/>
    <p:sldId id="267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4dxvguQDk" TargetMode="External"/><Relationship Id="rId2" Type="http://schemas.openxmlformats.org/officeDocument/2006/relationships/hyperlink" Target="https://www.youtube.com/watch?v=lBVaLWk7jsk&amp;list=PLiuge13csdQY3CMIL8TTR9J9kQ-EOlFNo&amp;index=4" TargetMode="External"/><Relationship Id="rId1" Type="http://schemas.openxmlformats.org/officeDocument/2006/relationships/hyperlink" Target="https://www.youtube.com/watch?v=tD4HCZe-tew&amp;start_radio=1&amp;list=RDGMEMQ1dJ7wXfLlqCjwV0xfSNbA" TargetMode="External"/><Relationship Id="rId6" Type="http://schemas.openxmlformats.org/officeDocument/2006/relationships/hyperlink" Target="https://www.youtube.com/watch?v=-tJYN-eG1zk" TargetMode="External"/><Relationship Id="rId5" Type="http://schemas.openxmlformats.org/officeDocument/2006/relationships/hyperlink" Target="https://www.youtube.com/watch?v=dq6G2YWoRqA" TargetMode="External"/><Relationship Id="rId4" Type="http://schemas.openxmlformats.org/officeDocument/2006/relationships/hyperlink" Target="https://www.youtube.com/watch?v=C243DQBfjho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4dxvguQDk" TargetMode="External"/><Relationship Id="rId2" Type="http://schemas.openxmlformats.org/officeDocument/2006/relationships/hyperlink" Target="https://www.youtube.com/watch?v=lBVaLWk7jsk&amp;list=PLiuge13csdQY3CMIL8TTR9J9kQ-EOlFNo&amp;index=4" TargetMode="External"/><Relationship Id="rId1" Type="http://schemas.openxmlformats.org/officeDocument/2006/relationships/hyperlink" Target="https://www.youtube.com/watch?v=tD4HCZe-tew&amp;start_radio=1&amp;list=RDGMEMQ1dJ7wXfLlqCjwV0xfSNbA" TargetMode="External"/><Relationship Id="rId6" Type="http://schemas.openxmlformats.org/officeDocument/2006/relationships/hyperlink" Target="https://www.youtube.com/watch?v=-tJYN-eG1zk" TargetMode="External"/><Relationship Id="rId5" Type="http://schemas.openxmlformats.org/officeDocument/2006/relationships/hyperlink" Target="https://www.youtube.com/watch?v=dq6G2YWoRqA" TargetMode="External"/><Relationship Id="rId4" Type="http://schemas.openxmlformats.org/officeDocument/2006/relationships/hyperlink" Target="https://www.youtube.com/watch?v=C243DQBfjh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09720-4F43-4BF7-937C-F04E03B8A975}" type="doc">
      <dgm:prSet loTypeId="urn:microsoft.com/office/officeart/2008/layout/AlternatingHexagons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26C7DAA5-3260-4202-B610-B1A9DC43A887}">
      <dgm:prSet phldrT="[Texte]" custT="1"/>
      <dgm:spPr/>
      <dgm:t>
        <a:bodyPr/>
        <a:lstStyle/>
        <a:p>
          <a:r>
            <a:rPr lang="fr-FR" sz="36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1"/>
            </a:rPr>
            <a:t>Pop</a:t>
          </a:r>
          <a:endParaRPr lang="fr-FR" sz="4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89680C8-8472-4F03-91CB-E5A3A3D231FF}" type="parTrans" cxnId="{5D6DEF64-BDB1-423B-9899-B20E0C93D1E8}">
      <dgm:prSet/>
      <dgm:spPr/>
      <dgm:t>
        <a:bodyPr/>
        <a:lstStyle/>
        <a:p>
          <a:endParaRPr lang="fr-FR"/>
        </a:p>
      </dgm:t>
    </dgm:pt>
    <dgm:pt modelId="{81A71345-9DF8-4499-942F-B8DA844D4642}" type="sibTrans" cxnId="{5D6DEF64-BDB1-423B-9899-B20E0C93D1E8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2"/>
            </a:rPr>
            <a:t>Slam</a:t>
          </a:r>
          <a:endParaRPr lang="fr-F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2ECC79D-864E-493C-82E9-9D1D7B7D9DEA}">
      <dgm:prSet phldrT="[Texte]" custT="1"/>
      <dgm:spPr/>
      <dgm:t>
        <a:bodyPr/>
        <a:lstStyle/>
        <a:p>
          <a:r>
            <a:rPr lang="fr-FR" sz="3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3"/>
            </a:rPr>
            <a:t>Jazz</a:t>
          </a:r>
          <a:endParaRPr lang="fr-FR" sz="2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55647EC-9323-48A5-AB1C-2B32E076AE7D}" type="parTrans" cxnId="{C4C7238D-8B8E-4E59-98C4-F92BD62CCB50}">
      <dgm:prSet/>
      <dgm:spPr/>
      <dgm:t>
        <a:bodyPr/>
        <a:lstStyle/>
        <a:p>
          <a:endParaRPr lang="fr-FR"/>
        </a:p>
      </dgm:t>
    </dgm:pt>
    <dgm:pt modelId="{2A05576B-9B85-402A-85FB-6F20192805A9}" type="sibTrans" cxnId="{C4C7238D-8B8E-4E59-98C4-F92BD62CCB50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4"/>
            </a:rPr>
            <a:t>Musique classique</a:t>
          </a:r>
          <a:endParaRPr lang="fr-FR" sz="24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B3463D7-D106-4950-9A89-F48AA178A47A}">
      <dgm:prSet phldrT="[Texte]" custT="1"/>
      <dgm:spPr/>
      <dgm:t>
        <a:bodyPr/>
        <a:lstStyle/>
        <a:p>
          <a:r>
            <a:rPr lang="fr-FR" sz="40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5"/>
            </a:rPr>
            <a:t>Rap</a:t>
          </a:r>
          <a:endParaRPr lang="fr-FR" sz="43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77C8D13-6939-4640-8BB1-C64E6C334A97}" type="parTrans" cxnId="{5A6354A7-CB6F-4DA7-9F4F-482A6FEF86D7}">
      <dgm:prSet/>
      <dgm:spPr/>
      <dgm:t>
        <a:bodyPr/>
        <a:lstStyle/>
        <a:p>
          <a:endParaRPr lang="fr-FR"/>
        </a:p>
      </dgm:t>
    </dgm:pt>
    <dgm:pt modelId="{41AC033D-6BBC-4334-BACD-25B014C35921}" type="sibTrans" cxnId="{5A6354A7-CB6F-4DA7-9F4F-482A6FEF86D7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6"/>
            </a:rPr>
            <a:t>Rock</a:t>
          </a:r>
          <a:endParaRPr lang="fr-F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3E53F33-8ED9-47DC-841C-1A037321DAEB}" type="pres">
      <dgm:prSet presAssocID="{13B09720-4F43-4BF7-937C-F04E03B8A975}" presName="Name0" presStyleCnt="0">
        <dgm:presLayoutVars>
          <dgm:chMax/>
          <dgm:chPref/>
          <dgm:dir/>
          <dgm:animLvl val="lvl"/>
        </dgm:presLayoutVars>
      </dgm:prSet>
      <dgm:spPr/>
    </dgm:pt>
    <dgm:pt modelId="{262C08BF-C492-49B7-A5F5-1411EF21AAC8}" type="pres">
      <dgm:prSet presAssocID="{26C7DAA5-3260-4202-B610-B1A9DC43A887}" presName="composite" presStyleCnt="0"/>
      <dgm:spPr/>
    </dgm:pt>
    <dgm:pt modelId="{435DBE7B-A336-4FE1-9345-A49FEFFFD9D5}" type="pres">
      <dgm:prSet presAssocID="{26C7DAA5-3260-4202-B610-B1A9DC43A88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F253061-BDB1-48E7-A37B-EEDE30499C52}" type="pres">
      <dgm:prSet presAssocID="{26C7DAA5-3260-4202-B610-B1A9DC43A88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327E1F5-1E1E-49C8-9225-4D67824CDDB3}" type="pres">
      <dgm:prSet presAssocID="{26C7DAA5-3260-4202-B610-B1A9DC43A887}" presName="BalanceSpacing" presStyleCnt="0"/>
      <dgm:spPr/>
    </dgm:pt>
    <dgm:pt modelId="{3FDBF69A-683E-4BCF-8443-38CB7F85DF01}" type="pres">
      <dgm:prSet presAssocID="{26C7DAA5-3260-4202-B610-B1A9DC43A887}" presName="BalanceSpacing1" presStyleCnt="0"/>
      <dgm:spPr/>
    </dgm:pt>
    <dgm:pt modelId="{220420AD-7285-4CF6-AED1-8D20F57D899C}" type="pres">
      <dgm:prSet presAssocID="{81A71345-9DF8-4499-942F-B8DA844D4642}" presName="Accent1Text" presStyleLbl="node1" presStyleIdx="1" presStyleCnt="6"/>
      <dgm:spPr/>
    </dgm:pt>
    <dgm:pt modelId="{E2B265FC-1EDB-4784-8A96-A99376E50997}" type="pres">
      <dgm:prSet presAssocID="{81A71345-9DF8-4499-942F-B8DA844D4642}" presName="spaceBetweenRectangles" presStyleCnt="0"/>
      <dgm:spPr/>
    </dgm:pt>
    <dgm:pt modelId="{14C5091F-EEAC-43DC-8866-746A53F4B7EE}" type="pres">
      <dgm:prSet presAssocID="{22ECC79D-864E-493C-82E9-9D1D7B7D9DEA}" presName="composite" presStyleCnt="0"/>
      <dgm:spPr/>
    </dgm:pt>
    <dgm:pt modelId="{50BA3337-539B-495F-A304-FAE65C0ECA22}" type="pres">
      <dgm:prSet presAssocID="{22ECC79D-864E-493C-82E9-9D1D7B7D9D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FA1D5B7-4707-467A-B47F-F54C0BC72B16}" type="pres">
      <dgm:prSet presAssocID="{22ECC79D-864E-493C-82E9-9D1D7B7D9D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FC5172E-61D5-4176-AC5D-D382CD10C9A7}" type="pres">
      <dgm:prSet presAssocID="{22ECC79D-864E-493C-82E9-9D1D7B7D9DEA}" presName="BalanceSpacing" presStyleCnt="0"/>
      <dgm:spPr/>
    </dgm:pt>
    <dgm:pt modelId="{34D528AC-C9BF-4A46-BE14-D2BB235FC1A3}" type="pres">
      <dgm:prSet presAssocID="{22ECC79D-864E-493C-82E9-9D1D7B7D9DEA}" presName="BalanceSpacing1" presStyleCnt="0"/>
      <dgm:spPr/>
    </dgm:pt>
    <dgm:pt modelId="{B77DB0D8-492E-401F-BCAA-2DE95147DCE4}" type="pres">
      <dgm:prSet presAssocID="{2A05576B-9B85-402A-85FB-6F20192805A9}" presName="Accent1Text" presStyleLbl="node1" presStyleIdx="3" presStyleCnt="6"/>
      <dgm:spPr/>
    </dgm:pt>
    <dgm:pt modelId="{3481D15B-D69C-4C92-B6BD-751675B4018B}" type="pres">
      <dgm:prSet presAssocID="{2A05576B-9B85-402A-85FB-6F20192805A9}" presName="spaceBetweenRectangles" presStyleCnt="0"/>
      <dgm:spPr/>
    </dgm:pt>
    <dgm:pt modelId="{2D3B9FF9-BB9A-4607-8D5D-58E386A8EB5B}" type="pres">
      <dgm:prSet presAssocID="{0B3463D7-D106-4950-9A89-F48AA178A47A}" presName="composite" presStyleCnt="0"/>
      <dgm:spPr/>
    </dgm:pt>
    <dgm:pt modelId="{6EACE7E6-6571-469E-97D1-6D4CF84768B6}" type="pres">
      <dgm:prSet presAssocID="{0B3463D7-D106-4950-9A89-F48AA178A47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28C78E-4B11-42A4-B30A-CAC90BFEA4ED}" type="pres">
      <dgm:prSet presAssocID="{0B3463D7-D106-4950-9A89-F48AA178A47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6B14A2F-AAA2-43FD-AFA3-5FBF92EC30B9}" type="pres">
      <dgm:prSet presAssocID="{0B3463D7-D106-4950-9A89-F48AA178A47A}" presName="BalanceSpacing" presStyleCnt="0"/>
      <dgm:spPr/>
    </dgm:pt>
    <dgm:pt modelId="{263728D8-0822-435F-9660-2203BD4A8154}" type="pres">
      <dgm:prSet presAssocID="{0B3463D7-D106-4950-9A89-F48AA178A47A}" presName="BalanceSpacing1" presStyleCnt="0"/>
      <dgm:spPr/>
    </dgm:pt>
    <dgm:pt modelId="{2EA12C00-4329-4451-B67A-727C527A93F3}" type="pres">
      <dgm:prSet presAssocID="{41AC033D-6BBC-4334-BACD-25B014C35921}" presName="Accent1Text" presStyleLbl="node1" presStyleIdx="5" presStyleCnt="6"/>
      <dgm:spPr/>
    </dgm:pt>
  </dgm:ptLst>
  <dgm:cxnLst>
    <dgm:cxn modelId="{4B48F10D-919B-4673-A5EE-BFE3038C3D17}" type="presOf" srcId="{2A05576B-9B85-402A-85FB-6F20192805A9}" destId="{B77DB0D8-492E-401F-BCAA-2DE95147DCE4}" srcOrd="0" destOrd="0" presId="urn:microsoft.com/office/officeart/2008/layout/AlternatingHexagons"/>
    <dgm:cxn modelId="{56FEFB39-0DAA-4D8C-97F7-E0946AC65A5F}" type="presOf" srcId="{41AC033D-6BBC-4334-BACD-25B014C35921}" destId="{2EA12C00-4329-4451-B67A-727C527A93F3}" srcOrd="0" destOrd="0" presId="urn:microsoft.com/office/officeart/2008/layout/AlternatingHexagons"/>
    <dgm:cxn modelId="{8D05CD62-54C9-4D6A-9066-6C58AA698E72}" type="presOf" srcId="{22ECC79D-864E-493C-82E9-9D1D7B7D9DEA}" destId="{50BA3337-539B-495F-A304-FAE65C0ECA22}" srcOrd="0" destOrd="0" presId="urn:microsoft.com/office/officeart/2008/layout/AlternatingHexagons"/>
    <dgm:cxn modelId="{5D6DEF64-BDB1-423B-9899-B20E0C93D1E8}" srcId="{13B09720-4F43-4BF7-937C-F04E03B8A975}" destId="{26C7DAA5-3260-4202-B610-B1A9DC43A887}" srcOrd="0" destOrd="0" parTransId="{589680C8-8472-4F03-91CB-E5A3A3D231FF}" sibTransId="{81A71345-9DF8-4499-942F-B8DA844D4642}"/>
    <dgm:cxn modelId="{4CF3134E-00BA-4AFF-A53E-0AE9AB88CD30}" type="presOf" srcId="{13B09720-4F43-4BF7-937C-F04E03B8A975}" destId="{93E53F33-8ED9-47DC-841C-1A037321DAEB}" srcOrd="0" destOrd="0" presId="urn:microsoft.com/office/officeart/2008/layout/AlternatingHexagons"/>
    <dgm:cxn modelId="{C4C7238D-8B8E-4E59-98C4-F92BD62CCB50}" srcId="{13B09720-4F43-4BF7-937C-F04E03B8A975}" destId="{22ECC79D-864E-493C-82E9-9D1D7B7D9DEA}" srcOrd="1" destOrd="0" parTransId="{C55647EC-9323-48A5-AB1C-2B32E076AE7D}" sibTransId="{2A05576B-9B85-402A-85FB-6F20192805A9}"/>
    <dgm:cxn modelId="{EA0BFC93-A6C2-40BF-8881-53EBCCCC1461}" type="presOf" srcId="{81A71345-9DF8-4499-942F-B8DA844D4642}" destId="{220420AD-7285-4CF6-AED1-8D20F57D899C}" srcOrd="0" destOrd="0" presId="urn:microsoft.com/office/officeart/2008/layout/AlternatingHexagons"/>
    <dgm:cxn modelId="{CCEE3BA6-4603-44E9-8812-9F531BE74699}" type="presOf" srcId="{0B3463D7-D106-4950-9A89-F48AA178A47A}" destId="{6EACE7E6-6571-469E-97D1-6D4CF84768B6}" srcOrd="0" destOrd="0" presId="urn:microsoft.com/office/officeart/2008/layout/AlternatingHexagons"/>
    <dgm:cxn modelId="{5A6354A7-CB6F-4DA7-9F4F-482A6FEF86D7}" srcId="{13B09720-4F43-4BF7-937C-F04E03B8A975}" destId="{0B3463D7-D106-4950-9A89-F48AA178A47A}" srcOrd="2" destOrd="0" parTransId="{277C8D13-6939-4640-8BB1-C64E6C334A97}" sibTransId="{41AC033D-6BBC-4334-BACD-25B014C35921}"/>
    <dgm:cxn modelId="{1B317EAA-6A17-41FC-B9EC-D19797D2FBF1}" type="presOf" srcId="{26C7DAA5-3260-4202-B610-B1A9DC43A887}" destId="{435DBE7B-A336-4FE1-9345-A49FEFFFD9D5}" srcOrd="0" destOrd="0" presId="urn:microsoft.com/office/officeart/2008/layout/AlternatingHexagons"/>
    <dgm:cxn modelId="{9ADC341B-C98F-469D-836D-0045D39AA953}" type="presParOf" srcId="{93E53F33-8ED9-47DC-841C-1A037321DAEB}" destId="{262C08BF-C492-49B7-A5F5-1411EF21AAC8}" srcOrd="0" destOrd="0" presId="urn:microsoft.com/office/officeart/2008/layout/AlternatingHexagons"/>
    <dgm:cxn modelId="{BF612F9E-B288-4EA3-9E45-0BE030E99D39}" type="presParOf" srcId="{262C08BF-C492-49B7-A5F5-1411EF21AAC8}" destId="{435DBE7B-A336-4FE1-9345-A49FEFFFD9D5}" srcOrd="0" destOrd="0" presId="urn:microsoft.com/office/officeart/2008/layout/AlternatingHexagons"/>
    <dgm:cxn modelId="{0CBD97C2-7037-4E91-8729-B851FC17965C}" type="presParOf" srcId="{262C08BF-C492-49B7-A5F5-1411EF21AAC8}" destId="{6F253061-BDB1-48E7-A37B-EEDE30499C52}" srcOrd="1" destOrd="0" presId="urn:microsoft.com/office/officeart/2008/layout/AlternatingHexagons"/>
    <dgm:cxn modelId="{65E90131-2A0F-4780-B527-0D417398747D}" type="presParOf" srcId="{262C08BF-C492-49B7-A5F5-1411EF21AAC8}" destId="{B327E1F5-1E1E-49C8-9225-4D67824CDDB3}" srcOrd="2" destOrd="0" presId="urn:microsoft.com/office/officeart/2008/layout/AlternatingHexagons"/>
    <dgm:cxn modelId="{E3936AFE-8A20-4197-8A76-5181610068D9}" type="presParOf" srcId="{262C08BF-C492-49B7-A5F5-1411EF21AAC8}" destId="{3FDBF69A-683E-4BCF-8443-38CB7F85DF01}" srcOrd="3" destOrd="0" presId="urn:microsoft.com/office/officeart/2008/layout/AlternatingHexagons"/>
    <dgm:cxn modelId="{58BD9B86-74F5-4EDB-A357-574E2D3C062B}" type="presParOf" srcId="{262C08BF-C492-49B7-A5F5-1411EF21AAC8}" destId="{220420AD-7285-4CF6-AED1-8D20F57D899C}" srcOrd="4" destOrd="0" presId="urn:microsoft.com/office/officeart/2008/layout/AlternatingHexagons"/>
    <dgm:cxn modelId="{C372BFEF-5931-48D9-89EB-B1B25790F088}" type="presParOf" srcId="{93E53F33-8ED9-47DC-841C-1A037321DAEB}" destId="{E2B265FC-1EDB-4784-8A96-A99376E50997}" srcOrd="1" destOrd="0" presId="urn:microsoft.com/office/officeart/2008/layout/AlternatingHexagons"/>
    <dgm:cxn modelId="{FC36F3F3-901B-45ED-A613-D3F0C0FCCD6E}" type="presParOf" srcId="{93E53F33-8ED9-47DC-841C-1A037321DAEB}" destId="{14C5091F-EEAC-43DC-8866-746A53F4B7EE}" srcOrd="2" destOrd="0" presId="urn:microsoft.com/office/officeart/2008/layout/AlternatingHexagons"/>
    <dgm:cxn modelId="{C2F1854F-1886-4668-A712-F17C3699A20C}" type="presParOf" srcId="{14C5091F-EEAC-43DC-8866-746A53F4B7EE}" destId="{50BA3337-539B-495F-A304-FAE65C0ECA22}" srcOrd="0" destOrd="0" presId="urn:microsoft.com/office/officeart/2008/layout/AlternatingHexagons"/>
    <dgm:cxn modelId="{FB5CDA55-1C58-4C65-ACE0-9AB38BB78469}" type="presParOf" srcId="{14C5091F-EEAC-43DC-8866-746A53F4B7EE}" destId="{DFA1D5B7-4707-467A-B47F-F54C0BC72B16}" srcOrd="1" destOrd="0" presId="urn:microsoft.com/office/officeart/2008/layout/AlternatingHexagons"/>
    <dgm:cxn modelId="{6B66F82C-BF02-4AC8-A332-A4EE055E98B8}" type="presParOf" srcId="{14C5091F-EEAC-43DC-8866-746A53F4B7EE}" destId="{7FC5172E-61D5-4176-AC5D-D382CD10C9A7}" srcOrd="2" destOrd="0" presId="urn:microsoft.com/office/officeart/2008/layout/AlternatingHexagons"/>
    <dgm:cxn modelId="{CC7E4F46-7161-4795-A533-CD545F9394E7}" type="presParOf" srcId="{14C5091F-EEAC-43DC-8866-746A53F4B7EE}" destId="{34D528AC-C9BF-4A46-BE14-D2BB235FC1A3}" srcOrd="3" destOrd="0" presId="urn:microsoft.com/office/officeart/2008/layout/AlternatingHexagons"/>
    <dgm:cxn modelId="{E5526B5A-97A4-481F-9D69-9227F31980FC}" type="presParOf" srcId="{14C5091F-EEAC-43DC-8866-746A53F4B7EE}" destId="{B77DB0D8-492E-401F-BCAA-2DE95147DCE4}" srcOrd="4" destOrd="0" presId="urn:microsoft.com/office/officeart/2008/layout/AlternatingHexagons"/>
    <dgm:cxn modelId="{01D4A6D2-60D7-445F-9936-54FA8BB25BFF}" type="presParOf" srcId="{93E53F33-8ED9-47DC-841C-1A037321DAEB}" destId="{3481D15B-D69C-4C92-B6BD-751675B4018B}" srcOrd="3" destOrd="0" presId="urn:microsoft.com/office/officeart/2008/layout/AlternatingHexagons"/>
    <dgm:cxn modelId="{8EB6CEC1-A740-493B-878D-BF7D4760D057}" type="presParOf" srcId="{93E53F33-8ED9-47DC-841C-1A037321DAEB}" destId="{2D3B9FF9-BB9A-4607-8D5D-58E386A8EB5B}" srcOrd="4" destOrd="0" presId="urn:microsoft.com/office/officeart/2008/layout/AlternatingHexagons"/>
    <dgm:cxn modelId="{D9A20E7F-855A-4DF4-8A09-F15368471501}" type="presParOf" srcId="{2D3B9FF9-BB9A-4607-8D5D-58E386A8EB5B}" destId="{6EACE7E6-6571-469E-97D1-6D4CF84768B6}" srcOrd="0" destOrd="0" presId="urn:microsoft.com/office/officeart/2008/layout/AlternatingHexagons"/>
    <dgm:cxn modelId="{CE1D87C2-B51F-4D73-8BFD-A565866CBEA1}" type="presParOf" srcId="{2D3B9FF9-BB9A-4607-8D5D-58E386A8EB5B}" destId="{5A28C78E-4B11-42A4-B30A-CAC90BFEA4ED}" srcOrd="1" destOrd="0" presId="urn:microsoft.com/office/officeart/2008/layout/AlternatingHexagons"/>
    <dgm:cxn modelId="{6FA032AE-0A82-4D37-A4A9-C004AEE1E5A5}" type="presParOf" srcId="{2D3B9FF9-BB9A-4607-8D5D-58E386A8EB5B}" destId="{86B14A2F-AAA2-43FD-AFA3-5FBF92EC30B9}" srcOrd="2" destOrd="0" presId="urn:microsoft.com/office/officeart/2008/layout/AlternatingHexagons"/>
    <dgm:cxn modelId="{0F894732-3E8B-4E0B-95B5-85FFA824B1AE}" type="presParOf" srcId="{2D3B9FF9-BB9A-4607-8D5D-58E386A8EB5B}" destId="{263728D8-0822-435F-9660-2203BD4A8154}" srcOrd="3" destOrd="0" presId="urn:microsoft.com/office/officeart/2008/layout/AlternatingHexagons"/>
    <dgm:cxn modelId="{CE75B1E6-4DC2-4962-BDF5-7C4A23D92D31}" type="presParOf" srcId="{2D3B9FF9-BB9A-4607-8D5D-58E386A8EB5B}" destId="{2EA12C00-4329-4451-B67A-727C527A93F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BE7B-A336-4FE1-9345-A49FEFFFD9D5}">
      <dsp:nvSpPr>
        <dsp:cNvPr id="0" name=""/>
        <dsp:cNvSpPr/>
      </dsp:nvSpPr>
      <dsp:spPr>
        <a:xfrm rot="5400000">
          <a:off x="4240444" y="140339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1"/>
            </a:rPr>
            <a:t>Pop</a:t>
          </a:r>
          <a:endParaRPr lang="fr-FR" sz="4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4665501" y="332833"/>
        <a:ext cx="1269080" cy="1458713"/>
      </dsp:txXfrm>
    </dsp:sp>
    <dsp:sp modelId="{6F253061-BDB1-48E7-A37B-EEDE30499C52}">
      <dsp:nvSpPr>
        <dsp:cNvPr id="0" name=""/>
        <dsp:cNvSpPr/>
      </dsp:nvSpPr>
      <dsp:spPr>
        <a:xfrm>
          <a:off x="6277839" y="426431"/>
          <a:ext cx="2365022" cy="1271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20AD-7285-4CF6-AED1-8D20F57D899C}">
      <dsp:nvSpPr>
        <dsp:cNvPr id="0" name=""/>
        <dsp:cNvSpPr/>
      </dsp:nvSpPr>
      <dsp:spPr>
        <a:xfrm rot="5400000">
          <a:off x="2249247" y="140339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82061"/>
            <a:satOff val="1927"/>
            <a:lumOff val="54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2"/>
            </a:rPr>
            <a:t>Slam</a:t>
          </a:r>
          <a:endParaRPr lang="fr-FR" sz="3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2674304" y="332833"/>
        <a:ext cx="1269080" cy="1458713"/>
      </dsp:txXfrm>
    </dsp:sp>
    <dsp:sp modelId="{50BA3337-539B-495F-A304-FAE65C0ECA22}">
      <dsp:nvSpPr>
        <dsp:cNvPr id="0" name=""/>
        <dsp:cNvSpPr/>
      </dsp:nvSpPr>
      <dsp:spPr>
        <a:xfrm rot="5400000">
          <a:off x="3241031" y="1939113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64123"/>
            <a:satOff val="3854"/>
            <a:lumOff val="109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3"/>
            </a:rPr>
            <a:t>Jazz</a:t>
          </a:r>
          <a:endParaRPr lang="fr-FR" sz="2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3666088" y="2131607"/>
        <a:ext cx="1269080" cy="1458713"/>
      </dsp:txXfrm>
    </dsp:sp>
    <dsp:sp modelId="{DFA1D5B7-4707-467A-B47F-F54C0BC72B16}">
      <dsp:nvSpPr>
        <dsp:cNvPr id="0" name=""/>
        <dsp:cNvSpPr/>
      </dsp:nvSpPr>
      <dsp:spPr>
        <a:xfrm>
          <a:off x="1013756" y="2225204"/>
          <a:ext cx="2288731" cy="1271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DB0D8-492E-401F-BCAA-2DE95147DCE4}">
      <dsp:nvSpPr>
        <dsp:cNvPr id="0" name=""/>
        <dsp:cNvSpPr/>
      </dsp:nvSpPr>
      <dsp:spPr>
        <a:xfrm rot="5400000">
          <a:off x="5232227" y="1939113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46184"/>
            <a:satOff val="5781"/>
            <a:lumOff val="163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4"/>
            </a:rPr>
            <a:t>Musique classique</a:t>
          </a:r>
          <a:endParaRPr lang="fr-FR" sz="24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5657284" y="2131607"/>
        <a:ext cx="1269080" cy="1458713"/>
      </dsp:txXfrm>
    </dsp:sp>
    <dsp:sp modelId="{6EACE7E6-6571-469E-97D1-6D4CF84768B6}">
      <dsp:nvSpPr>
        <dsp:cNvPr id="0" name=""/>
        <dsp:cNvSpPr/>
      </dsp:nvSpPr>
      <dsp:spPr>
        <a:xfrm rot="5400000">
          <a:off x="4240444" y="3737886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28246"/>
            <a:satOff val="7708"/>
            <a:lumOff val="218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5"/>
            </a:rPr>
            <a:t>Rap</a:t>
          </a:r>
          <a:endParaRPr lang="fr-FR" sz="43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4665501" y="3930380"/>
        <a:ext cx="1269080" cy="1458713"/>
      </dsp:txXfrm>
    </dsp:sp>
    <dsp:sp modelId="{5A28C78E-4B11-42A4-B30A-CAC90BFEA4ED}">
      <dsp:nvSpPr>
        <dsp:cNvPr id="0" name=""/>
        <dsp:cNvSpPr/>
      </dsp:nvSpPr>
      <dsp:spPr>
        <a:xfrm>
          <a:off x="6277839" y="4023978"/>
          <a:ext cx="2365022" cy="1271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12C00-4329-4451-B67A-727C527A93F3}">
      <dsp:nvSpPr>
        <dsp:cNvPr id="0" name=""/>
        <dsp:cNvSpPr/>
      </dsp:nvSpPr>
      <dsp:spPr>
        <a:xfrm rot="5400000">
          <a:off x="2249247" y="3737886"/>
          <a:ext cx="2119195" cy="18437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410307"/>
            <a:satOff val="9635"/>
            <a:lumOff val="272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  <a:latin typeface="Comic Sans MS" panose="030F0702030302020204" pitchFamily="66" charset="0"/>
              <a:hlinkClick xmlns:r="http://schemas.openxmlformats.org/officeDocument/2006/relationships" r:id="rId6"/>
            </a:rPr>
            <a:t>Rock</a:t>
          </a:r>
          <a:endParaRPr lang="fr-FR" sz="3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2674304" y="3930380"/>
        <a:ext cx="1269080" cy="1458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0133" y="1"/>
            <a:ext cx="4093104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46" y="914401"/>
            <a:ext cx="7526054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925" y="4402667"/>
            <a:ext cx="624277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6255" y="6117337"/>
            <a:ext cx="928929" cy="365125"/>
          </a:xfrm>
        </p:spPr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5711" y="6117337"/>
            <a:ext cx="391022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930" y="6117337"/>
            <a:ext cx="445770" cy="365125"/>
          </a:xfrm>
        </p:spPr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20133" y="3771900"/>
            <a:ext cx="392113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07088" y="3867150"/>
            <a:ext cx="67072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9068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78" y="2667000"/>
            <a:ext cx="8346723" cy="333281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6357" y="6108174"/>
            <a:ext cx="928929" cy="365125"/>
          </a:xfrm>
        </p:spPr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7035" y="6108174"/>
            <a:ext cx="575739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7215" y="6108174"/>
            <a:ext cx="463486" cy="365125"/>
          </a:xfrm>
        </p:spPr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6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579" y="2666999"/>
            <a:ext cx="7258122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581" y="5027070"/>
            <a:ext cx="72581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2761" y="6116071"/>
            <a:ext cx="447940" cy="365125"/>
          </a:xfrm>
        </p:spPr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08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685802"/>
            <a:ext cx="834672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977" y="2667000"/>
            <a:ext cx="4051554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146" y="2667000"/>
            <a:ext cx="4051554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90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72" y="2658533"/>
            <a:ext cx="37443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316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852" y="2667000"/>
            <a:ext cx="375679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371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7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5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1600200"/>
            <a:ext cx="288441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16" y="685801"/>
            <a:ext cx="507212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8" y="2971800"/>
            <a:ext cx="288441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7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7" y="1752599"/>
            <a:ext cx="440990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287" y="914400"/>
            <a:ext cx="266648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27" y="3124199"/>
            <a:ext cx="440990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1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7" y="4732865"/>
            <a:ext cx="814232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9140" y="932112"/>
            <a:ext cx="668532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7" y="5299603"/>
            <a:ext cx="814232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1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685800"/>
            <a:ext cx="8142324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2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421" y="3428999"/>
            <a:ext cx="718372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343400"/>
            <a:ext cx="814232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11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20" y="3308581"/>
            <a:ext cx="814232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7381"/>
            <a:ext cx="814232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17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9" y="3886200"/>
            <a:ext cx="814232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5200"/>
            <a:ext cx="814232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1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9" y="685802"/>
            <a:ext cx="814232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8" y="3505200"/>
            <a:ext cx="814232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8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90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843" y="685800"/>
            <a:ext cx="1438800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318" y="685800"/>
            <a:ext cx="6517737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1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4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2309681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978" y="2667001"/>
            <a:ext cx="8346722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03" y="6116071"/>
            <a:ext cx="92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C11377-8B86-46B4-92B0-2CAC961C0A9B}" type="datetimeFigureOut">
              <a:rPr lang="fr-FR" smtClean="0"/>
              <a:t>23/12/2018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581" y="6116071"/>
            <a:ext cx="5757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2761" y="6116071"/>
            <a:ext cx="44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9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 fontScale="70000" lnSpcReduction="2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instruments de musique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5" y="3520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5695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piano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mandoline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harpe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501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2313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908807" y="53318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637564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452969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70BAAB-710A-4D53-BD80-D7FC9581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5" y="626477"/>
            <a:ext cx="1504191" cy="103327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4B968E3-F7A3-4C86-8373-5572A855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8" y="1650786"/>
            <a:ext cx="1485903" cy="103784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3A55953-103F-46FA-9090-7E9152AA8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28" y="2670120"/>
            <a:ext cx="1458471" cy="103327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5E6E41A-AA0D-4919-AE97-CC4746B7E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8" y="3710082"/>
            <a:ext cx="1495047" cy="101955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3CF00FE-3C77-4C45-9DB4-4E2BB9698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38" y="4744850"/>
            <a:ext cx="1467615" cy="101498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C836DE96-CE1C-4A25-B106-FF04421B3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245" y="5783022"/>
            <a:ext cx="1485903" cy="1019558"/>
          </a:xfrm>
          <a:prstGeom prst="rect">
            <a:avLst/>
          </a:prstGeom>
        </p:spPr>
      </p:pic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79E9CEEA-A014-4D90-8428-3DA8D17A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2361" y="6824"/>
            <a:ext cx="1033274" cy="122243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Ã©e">
            <a:extLst>
              <a:ext uri="{FF2B5EF4-FFF2-40B4-BE49-F238E27FC236}">
                <a16:creationId xmlns:a16="http://schemas.microsoft.com/office/drawing/2014/main" id="{F80D8700-B5BD-4C55-A104-3D8DB860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2" y="1202297"/>
            <a:ext cx="839509" cy="1262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violon instrument&quot;">
            <a:extLst>
              <a:ext uri="{FF2B5EF4-FFF2-40B4-BE49-F238E27FC236}">
                <a16:creationId xmlns:a16="http://schemas.microsoft.com/office/drawing/2014/main" id="{86EA48CB-F973-4789-A3C3-DD384AF8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2582" y="2271243"/>
            <a:ext cx="1033274" cy="15957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Ã©sultat de recherche d'images pour &quot;guitare instrument&quot;">
            <a:extLst>
              <a:ext uri="{FF2B5EF4-FFF2-40B4-BE49-F238E27FC236}">
                <a16:creationId xmlns:a16="http://schemas.microsoft.com/office/drawing/2014/main" id="{99E388A2-D8C3-4B89-B192-9DEA4D12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37" y="3692275"/>
            <a:ext cx="1485903" cy="8036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Ã©sultat de recherche d'images pour &quot;violoncelle instrument&quot;">
            <a:extLst>
              <a:ext uri="{FF2B5EF4-FFF2-40B4-BE49-F238E27FC236}">
                <a16:creationId xmlns:a16="http://schemas.microsoft.com/office/drawing/2014/main" id="{AADA3BB7-6CE0-4CE4-929A-01CDB09A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64" y="4601865"/>
            <a:ext cx="1504191" cy="100279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associÃ©e">
            <a:extLst>
              <a:ext uri="{FF2B5EF4-FFF2-40B4-BE49-F238E27FC236}">
                <a16:creationId xmlns:a16="http://schemas.microsoft.com/office/drawing/2014/main" id="{84D36EFE-93B6-48B9-A844-F0D4B27F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79" y="5676001"/>
            <a:ext cx="1137877" cy="11378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0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Barre l’intrus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4544290" y="918643"/>
            <a:ext cx="5178829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Musicien – muscle - musical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6888063" y="80901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58718" y="914772"/>
            <a:ext cx="440244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Famille de musique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09" y="117042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510277F-0DED-4A36-A2AC-96631F986178}"/>
              </a:ext>
            </a:extLst>
          </p:cNvPr>
          <p:cNvSpPr txBox="1">
            <a:spLocks/>
          </p:cNvSpPr>
          <p:nvPr/>
        </p:nvSpPr>
        <p:spPr>
          <a:xfrm>
            <a:off x="4544290" y="1654458"/>
            <a:ext cx="5178829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Cordon – cordelette - corbeau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C870865-A357-44B7-9ED0-F2C28DB5A896}"/>
              </a:ext>
            </a:extLst>
          </p:cNvPr>
          <p:cNvSpPr txBox="1">
            <a:spLocks/>
          </p:cNvSpPr>
          <p:nvPr/>
        </p:nvSpPr>
        <p:spPr>
          <a:xfrm>
            <a:off x="58718" y="1650587"/>
            <a:ext cx="440244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Famille de corde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538EB3F-A5A6-4A68-9055-8C24136720EE}"/>
              </a:ext>
            </a:extLst>
          </p:cNvPr>
          <p:cNvSpPr txBox="1">
            <a:spLocks/>
          </p:cNvSpPr>
          <p:nvPr/>
        </p:nvSpPr>
        <p:spPr>
          <a:xfrm>
            <a:off x="4544290" y="2390537"/>
            <a:ext cx="5178829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Violence – violoncelle - violoniste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D5245F78-26F9-4344-9E1F-703028F242B7}"/>
              </a:ext>
            </a:extLst>
          </p:cNvPr>
          <p:cNvSpPr txBox="1">
            <a:spLocks/>
          </p:cNvSpPr>
          <p:nvPr/>
        </p:nvSpPr>
        <p:spPr>
          <a:xfrm>
            <a:off x="58718" y="2386666"/>
            <a:ext cx="440244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Famille de violon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977BD56-62B5-484E-90C5-551A4966EACA}"/>
              </a:ext>
            </a:extLst>
          </p:cNvPr>
          <p:cNvSpPr txBox="1">
            <a:spLocks/>
          </p:cNvSpPr>
          <p:nvPr/>
        </p:nvSpPr>
        <p:spPr>
          <a:xfrm>
            <a:off x="4197928" y="3142365"/>
            <a:ext cx="5525192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Orchestration – orchestral - orchidée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B6EF1595-8FCD-4285-B07C-F936B558F9CB}"/>
              </a:ext>
            </a:extLst>
          </p:cNvPr>
          <p:cNvSpPr txBox="1">
            <a:spLocks/>
          </p:cNvSpPr>
          <p:nvPr/>
        </p:nvSpPr>
        <p:spPr>
          <a:xfrm>
            <a:off x="58718" y="3138494"/>
            <a:ext cx="404222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Famille de orchestre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F8B5D6-AD26-4A29-9DAA-EA688A88DDDF}"/>
              </a:ext>
            </a:extLst>
          </p:cNvPr>
          <p:cNvSpPr txBox="1">
            <a:spLocks/>
          </p:cNvSpPr>
          <p:nvPr/>
        </p:nvSpPr>
        <p:spPr>
          <a:xfrm>
            <a:off x="4544290" y="3860016"/>
            <a:ext cx="5178829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Chanteur – chanter - champ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0558E456-4F25-4908-B3A3-22AECAC674C8}"/>
              </a:ext>
            </a:extLst>
          </p:cNvPr>
          <p:cNvSpPr txBox="1">
            <a:spLocks/>
          </p:cNvSpPr>
          <p:nvPr/>
        </p:nvSpPr>
        <p:spPr>
          <a:xfrm>
            <a:off x="58718" y="3856145"/>
            <a:ext cx="440244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Famille de chant</a:t>
            </a:r>
          </a:p>
        </p:txBody>
      </p:sp>
    </p:spTree>
    <p:extLst>
      <p:ext uri="{BB962C8B-B14F-4D97-AF65-F5344CB8AC3E}">
        <p14:creationId xmlns:p14="http://schemas.microsoft.com/office/powerpoint/2010/main" val="1499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22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Barre l’intrus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109728" y="918643"/>
            <a:ext cx="9613392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Instrument – instrumental – instrumentation - inspection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8264569" y="831433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822960" y="1635645"/>
            <a:ext cx="8900160" cy="8320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de la famille de instrument.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63564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2E2BEE-63F5-4A48-8DF6-21864D8AE04A}"/>
              </a:ext>
            </a:extLst>
          </p:cNvPr>
          <p:cNvSpPr txBox="1">
            <a:spLocks/>
          </p:cNvSpPr>
          <p:nvPr/>
        </p:nvSpPr>
        <p:spPr>
          <a:xfrm>
            <a:off x="117548" y="2933202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Chantier – chanteur – chanteuse – chantonner - chanter</a:t>
            </a:r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83E62208-3B5D-4B22-AE48-DBAF04C416E3}"/>
              </a:ext>
            </a:extLst>
          </p:cNvPr>
          <p:cNvSpPr/>
          <p:nvPr/>
        </p:nvSpPr>
        <p:spPr>
          <a:xfrm rot="2822813">
            <a:off x="653124" y="2827774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B98ABE-3E24-4227-9948-F0F6D242A7C1}"/>
              </a:ext>
            </a:extLst>
          </p:cNvPr>
          <p:cNvSpPr txBox="1">
            <a:spLocks/>
          </p:cNvSpPr>
          <p:nvPr/>
        </p:nvSpPr>
        <p:spPr>
          <a:xfrm>
            <a:off x="755523" y="3577999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de la famille de chantier</a:t>
            </a:r>
          </a:p>
        </p:txBody>
      </p:sp>
      <p:pic>
        <p:nvPicPr>
          <p:cNvPr id="13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792485A3-0D22-44E3-BB27-AE3D0219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353643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C7CE219-4732-464F-B13C-8FB137C4836C}"/>
              </a:ext>
            </a:extLst>
          </p:cNvPr>
          <p:cNvSpPr txBox="1">
            <a:spLocks/>
          </p:cNvSpPr>
          <p:nvPr/>
        </p:nvSpPr>
        <p:spPr>
          <a:xfrm>
            <a:off x="109728" y="4879763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musique – musical – musicien – musicalité - museau</a:t>
            </a:r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133A836F-746B-406D-A8D4-43E00F81E422}"/>
              </a:ext>
            </a:extLst>
          </p:cNvPr>
          <p:cNvSpPr/>
          <p:nvPr/>
        </p:nvSpPr>
        <p:spPr>
          <a:xfrm rot="2822813">
            <a:off x="8254233" y="4744114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7800F8C-7213-4E24-A7CC-C6E6F2972E48}"/>
              </a:ext>
            </a:extLst>
          </p:cNvPr>
          <p:cNvSpPr txBox="1">
            <a:spLocks/>
          </p:cNvSpPr>
          <p:nvPr/>
        </p:nvSpPr>
        <p:spPr>
          <a:xfrm>
            <a:off x="747703" y="5524560"/>
            <a:ext cx="8900160" cy="8612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de la famille de musique</a:t>
            </a:r>
          </a:p>
        </p:txBody>
      </p:sp>
      <p:pic>
        <p:nvPicPr>
          <p:cNvPr id="21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E5DAB7E2-14A7-4C5B-9016-9469B698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5427853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selon si c’est un genre de musique ou un métier autour de la musique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jazz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chanteur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musicien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choriste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slam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musique classique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pianiste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rap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2482700" y="234627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rock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31760" y="231991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interprète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2B3B5F50-98AE-4591-8EF4-A3ABA9AA31C3}"/>
              </a:ext>
            </a:extLst>
          </p:cNvPr>
          <p:cNvSpPr txBox="1">
            <a:spLocks/>
          </p:cNvSpPr>
          <p:nvPr/>
        </p:nvSpPr>
        <p:spPr>
          <a:xfrm>
            <a:off x="6972179" y="2355063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pop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E492E9D-FD4D-4B00-AE5A-D562C4647EC3}"/>
              </a:ext>
            </a:extLst>
          </p:cNvPr>
          <p:cNvSpPr txBox="1">
            <a:spLocks/>
          </p:cNvSpPr>
          <p:nvPr/>
        </p:nvSpPr>
        <p:spPr>
          <a:xfrm>
            <a:off x="4721239" y="2355063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violoncelliste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678875" y="3140017"/>
            <a:ext cx="4181804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Métier de la musique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5084614" y="318118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C12C5F0-D602-4F3C-9AE6-EAD38CE05BAF}"/>
              </a:ext>
            </a:extLst>
          </p:cNvPr>
          <p:cNvSpPr txBox="1">
            <a:spLocks/>
          </p:cNvSpPr>
          <p:nvPr/>
        </p:nvSpPr>
        <p:spPr>
          <a:xfrm>
            <a:off x="5755076" y="3140017"/>
            <a:ext cx="3788395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Genre musical</a:t>
            </a:r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4A18D1D8-FC49-48BC-9993-46D547EADAA7}"/>
              </a:ext>
            </a:extLst>
          </p:cNvPr>
          <p:cNvSpPr txBox="1">
            <a:spLocks/>
          </p:cNvSpPr>
          <p:nvPr/>
        </p:nvSpPr>
        <p:spPr>
          <a:xfrm>
            <a:off x="7571890" y="430243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jazz</a:t>
            </a:r>
          </a:p>
        </p:txBody>
      </p:sp>
      <p:sp>
        <p:nvSpPr>
          <p:cNvPr id="40" name="Sous-titre 2">
            <a:extLst>
              <a:ext uri="{FF2B5EF4-FFF2-40B4-BE49-F238E27FC236}">
                <a16:creationId xmlns:a16="http://schemas.microsoft.com/office/drawing/2014/main" id="{53C95E96-5EF9-4021-9E3C-011D704D0882}"/>
              </a:ext>
            </a:extLst>
          </p:cNvPr>
          <p:cNvSpPr txBox="1">
            <a:spLocks/>
          </p:cNvSpPr>
          <p:nvPr/>
        </p:nvSpPr>
        <p:spPr>
          <a:xfrm>
            <a:off x="2487566" y="372874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chanteur</a:t>
            </a:r>
          </a:p>
        </p:txBody>
      </p:sp>
      <p:sp>
        <p:nvSpPr>
          <p:cNvPr id="41" name="Sous-titre 2">
            <a:extLst>
              <a:ext uri="{FF2B5EF4-FFF2-40B4-BE49-F238E27FC236}">
                <a16:creationId xmlns:a16="http://schemas.microsoft.com/office/drawing/2014/main" id="{39C449D7-CF59-473C-BCC9-600EDAD96CCE}"/>
              </a:ext>
            </a:extLst>
          </p:cNvPr>
          <p:cNvSpPr txBox="1">
            <a:spLocks/>
          </p:cNvSpPr>
          <p:nvPr/>
        </p:nvSpPr>
        <p:spPr>
          <a:xfrm>
            <a:off x="232862" y="427761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musicien</a:t>
            </a:r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ADAF5233-80FB-4320-B2C9-17C2A1B11684}"/>
              </a:ext>
            </a:extLst>
          </p:cNvPr>
          <p:cNvSpPr txBox="1">
            <a:spLocks/>
          </p:cNvSpPr>
          <p:nvPr/>
        </p:nvSpPr>
        <p:spPr>
          <a:xfrm>
            <a:off x="235177" y="373752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choriste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2879C929-5625-4F27-A947-18F4C755CFD8}"/>
              </a:ext>
            </a:extLst>
          </p:cNvPr>
          <p:cNvSpPr txBox="1">
            <a:spLocks/>
          </p:cNvSpPr>
          <p:nvPr/>
        </p:nvSpPr>
        <p:spPr>
          <a:xfrm>
            <a:off x="7559682" y="3735986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slam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98EBBCE8-7BCB-446F-9953-752F900593EB}"/>
              </a:ext>
            </a:extLst>
          </p:cNvPr>
          <p:cNvSpPr txBox="1">
            <a:spLocks/>
          </p:cNvSpPr>
          <p:nvPr/>
        </p:nvSpPr>
        <p:spPr>
          <a:xfrm>
            <a:off x="5323266" y="373598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musique classique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CB3DB421-33E6-4790-BD43-3E14177D29F9}"/>
              </a:ext>
            </a:extLst>
          </p:cNvPr>
          <p:cNvSpPr txBox="1">
            <a:spLocks/>
          </p:cNvSpPr>
          <p:nvPr/>
        </p:nvSpPr>
        <p:spPr>
          <a:xfrm>
            <a:off x="2482700" y="4289890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pianiste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78A58A44-5994-4AD2-A497-8B521AAD1232}"/>
              </a:ext>
            </a:extLst>
          </p:cNvPr>
          <p:cNvSpPr txBox="1">
            <a:spLocks/>
          </p:cNvSpPr>
          <p:nvPr/>
        </p:nvSpPr>
        <p:spPr>
          <a:xfrm>
            <a:off x="5308549" y="430243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rap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7418584B-F603-4CAA-AD22-E05E8645B527}"/>
              </a:ext>
            </a:extLst>
          </p:cNvPr>
          <p:cNvSpPr txBox="1">
            <a:spLocks/>
          </p:cNvSpPr>
          <p:nvPr/>
        </p:nvSpPr>
        <p:spPr>
          <a:xfrm>
            <a:off x="5308548" y="4880832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rock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60C6D44C-A55E-4D5A-98A1-371D315BBFA5}"/>
              </a:ext>
            </a:extLst>
          </p:cNvPr>
          <p:cNvSpPr txBox="1">
            <a:spLocks/>
          </p:cNvSpPr>
          <p:nvPr/>
        </p:nvSpPr>
        <p:spPr>
          <a:xfrm>
            <a:off x="245264" y="482649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interprète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A0483482-A1B0-4AC8-A566-31C297A2B55B}"/>
              </a:ext>
            </a:extLst>
          </p:cNvPr>
          <p:cNvSpPr txBox="1">
            <a:spLocks/>
          </p:cNvSpPr>
          <p:nvPr/>
        </p:nvSpPr>
        <p:spPr>
          <a:xfrm>
            <a:off x="7571891" y="4868890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pop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FB500F5D-A635-49C3-9A2F-E58CC249C0DC}"/>
              </a:ext>
            </a:extLst>
          </p:cNvPr>
          <p:cNvSpPr txBox="1">
            <a:spLocks/>
          </p:cNvSpPr>
          <p:nvPr/>
        </p:nvSpPr>
        <p:spPr>
          <a:xfrm>
            <a:off x="2470298" y="487069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violoncelliste</a:t>
            </a:r>
          </a:p>
        </p:txBody>
      </p:sp>
    </p:spTree>
    <p:extLst>
      <p:ext uri="{BB962C8B-B14F-4D97-AF65-F5344CB8AC3E}">
        <p14:creationId xmlns:p14="http://schemas.microsoft.com/office/powerpoint/2010/main" val="1246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A1E43-A503-4D87-9D67-B7653DF1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14" y="180110"/>
            <a:ext cx="8346723" cy="775854"/>
          </a:xfrm>
        </p:spPr>
        <p:txBody>
          <a:bodyPr/>
          <a:lstStyle/>
          <a:p>
            <a:r>
              <a:rPr lang="fr-FR" dirty="0">
                <a:latin typeface="Cooper Black" panose="0208090404030B020404" pitchFamily="18" charset="0"/>
              </a:rPr>
              <a:t>Lien genre de musique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801E06F-B1E2-432A-9BED-CCC88D517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007993"/>
              </p:ext>
            </p:extLst>
          </p:nvPr>
        </p:nvGraphicFramePr>
        <p:xfrm>
          <a:off x="249382" y="1136073"/>
          <a:ext cx="9656618" cy="57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47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Transforme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341283" y="116411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harpe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2459736" y="143855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3296503" y="1164116"/>
            <a:ext cx="276596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harp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iste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341283" y="1856012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piano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2459736" y="213044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3296502" y="1856012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pianiste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341283" y="252658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2459736" y="280102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3296502" y="2526585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guitariste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341283" y="3190854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violoncelle 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2459736" y="3465291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3296502" y="3190854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violoncelliste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341283" y="3855123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trompette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2459736" y="4129560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3296502" y="3855123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trompettiste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51E1D577-E965-454E-B760-14A3D8B7C48B}"/>
              </a:ext>
            </a:extLst>
          </p:cNvPr>
          <p:cNvSpPr txBox="1">
            <a:spLocks/>
          </p:cNvSpPr>
          <p:nvPr/>
        </p:nvSpPr>
        <p:spPr>
          <a:xfrm>
            <a:off x="341283" y="4519392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clarinette 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906A661-57E3-4EAF-A1D3-C0FA0376EA96}"/>
              </a:ext>
            </a:extLst>
          </p:cNvPr>
          <p:cNvCxnSpPr/>
          <p:nvPr/>
        </p:nvCxnSpPr>
        <p:spPr>
          <a:xfrm>
            <a:off x="2459736" y="479382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>
            <a:extLst>
              <a:ext uri="{FF2B5EF4-FFF2-40B4-BE49-F238E27FC236}">
                <a16:creationId xmlns:a16="http://schemas.microsoft.com/office/drawing/2014/main" id="{209D0B2A-7ED3-48AF-8342-591F8F567CE5}"/>
              </a:ext>
            </a:extLst>
          </p:cNvPr>
          <p:cNvSpPr txBox="1">
            <a:spLocks/>
          </p:cNvSpPr>
          <p:nvPr/>
        </p:nvSpPr>
        <p:spPr>
          <a:xfrm>
            <a:off x="3296502" y="4519392"/>
            <a:ext cx="2896480" cy="54887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clarinettiste</a:t>
            </a:r>
          </a:p>
        </p:txBody>
      </p:sp>
    </p:spTree>
    <p:extLst>
      <p:ext uri="{BB962C8B-B14F-4D97-AF65-F5344CB8AC3E}">
        <p14:creationId xmlns:p14="http://schemas.microsoft.com/office/powerpoint/2010/main" val="3585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Transforme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341283" y="116411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Valser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2459736" y="143855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3296503" y="1164116"/>
            <a:ext cx="276596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valseur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341283" y="1856012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2459736" y="213044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3296502" y="1856012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chanteur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341283" y="252658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Accorder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2459736" y="280102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3296502" y="2526585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accordeur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341283" y="3190854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danser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2459736" y="3465291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3296502" y="3190854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danseur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341283" y="3855123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Bruiter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2459736" y="4129560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3296502" y="3855123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bruiteur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0BE0C24-9D1C-4049-B2DF-E3FB1705C8AF}"/>
              </a:ext>
            </a:extLst>
          </p:cNvPr>
          <p:cNvCxnSpPr/>
          <p:nvPr/>
        </p:nvCxnSpPr>
        <p:spPr>
          <a:xfrm>
            <a:off x="6231726" y="143855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>
            <a:extLst>
              <a:ext uri="{FF2B5EF4-FFF2-40B4-BE49-F238E27FC236}">
                <a16:creationId xmlns:a16="http://schemas.microsoft.com/office/drawing/2014/main" id="{5EC1735A-6BE7-4C74-B98A-8851C641565D}"/>
              </a:ext>
            </a:extLst>
          </p:cNvPr>
          <p:cNvSpPr txBox="1">
            <a:spLocks/>
          </p:cNvSpPr>
          <p:nvPr/>
        </p:nvSpPr>
        <p:spPr>
          <a:xfrm>
            <a:off x="7068493" y="1164115"/>
            <a:ext cx="276596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valseuse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08FB819-30EF-478B-BF9F-174939CFFD64}"/>
              </a:ext>
            </a:extLst>
          </p:cNvPr>
          <p:cNvCxnSpPr/>
          <p:nvPr/>
        </p:nvCxnSpPr>
        <p:spPr>
          <a:xfrm>
            <a:off x="6231726" y="2130448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ous-titre 2">
            <a:extLst>
              <a:ext uri="{FF2B5EF4-FFF2-40B4-BE49-F238E27FC236}">
                <a16:creationId xmlns:a16="http://schemas.microsoft.com/office/drawing/2014/main" id="{82D834EB-B29C-440C-90CE-A3A322A463DD}"/>
              </a:ext>
            </a:extLst>
          </p:cNvPr>
          <p:cNvSpPr txBox="1">
            <a:spLocks/>
          </p:cNvSpPr>
          <p:nvPr/>
        </p:nvSpPr>
        <p:spPr>
          <a:xfrm>
            <a:off x="7068492" y="1856011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chanteuse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3305430-7FC8-499B-B338-DB5556DB05E2}"/>
              </a:ext>
            </a:extLst>
          </p:cNvPr>
          <p:cNvCxnSpPr/>
          <p:nvPr/>
        </p:nvCxnSpPr>
        <p:spPr>
          <a:xfrm>
            <a:off x="6231726" y="2801021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ous-titre 2">
            <a:extLst>
              <a:ext uri="{FF2B5EF4-FFF2-40B4-BE49-F238E27FC236}">
                <a16:creationId xmlns:a16="http://schemas.microsoft.com/office/drawing/2014/main" id="{ECA49C46-6C55-4890-B4DD-7650F2759982}"/>
              </a:ext>
            </a:extLst>
          </p:cNvPr>
          <p:cNvSpPr txBox="1">
            <a:spLocks/>
          </p:cNvSpPr>
          <p:nvPr/>
        </p:nvSpPr>
        <p:spPr>
          <a:xfrm>
            <a:off x="7068492" y="2526584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accordeuse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582B7AE-AB91-4091-ADFC-C5662521595B}"/>
              </a:ext>
            </a:extLst>
          </p:cNvPr>
          <p:cNvCxnSpPr/>
          <p:nvPr/>
        </p:nvCxnSpPr>
        <p:spPr>
          <a:xfrm>
            <a:off x="6231726" y="3465290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ous-titre 2">
            <a:extLst>
              <a:ext uri="{FF2B5EF4-FFF2-40B4-BE49-F238E27FC236}">
                <a16:creationId xmlns:a16="http://schemas.microsoft.com/office/drawing/2014/main" id="{8A024BCC-70B3-4C80-B4D3-D58F9A805D1D}"/>
              </a:ext>
            </a:extLst>
          </p:cNvPr>
          <p:cNvSpPr txBox="1">
            <a:spLocks/>
          </p:cNvSpPr>
          <p:nvPr/>
        </p:nvSpPr>
        <p:spPr>
          <a:xfrm>
            <a:off x="7068492" y="3190853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danseuse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C09638A-17C1-4365-89DE-5B328EB6F37D}"/>
              </a:ext>
            </a:extLst>
          </p:cNvPr>
          <p:cNvCxnSpPr/>
          <p:nvPr/>
        </p:nvCxnSpPr>
        <p:spPr>
          <a:xfrm>
            <a:off x="6231726" y="412955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ous-titre 2">
            <a:extLst>
              <a:ext uri="{FF2B5EF4-FFF2-40B4-BE49-F238E27FC236}">
                <a16:creationId xmlns:a16="http://schemas.microsoft.com/office/drawing/2014/main" id="{10613E2A-6DC9-401E-A088-3B75E33B3D2A}"/>
              </a:ext>
            </a:extLst>
          </p:cNvPr>
          <p:cNvSpPr txBox="1">
            <a:spLocks/>
          </p:cNvSpPr>
          <p:nvPr/>
        </p:nvSpPr>
        <p:spPr>
          <a:xfrm>
            <a:off x="7068492" y="3855122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bruiteuse</a:t>
            </a:r>
          </a:p>
        </p:txBody>
      </p:sp>
    </p:spTree>
    <p:extLst>
      <p:ext uri="{BB962C8B-B14F-4D97-AF65-F5344CB8AC3E}">
        <p14:creationId xmlns:p14="http://schemas.microsoft.com/office/powerpoint/2010/main" val="33633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8" y="83130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Associe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CD375CAE-CCD6-4082-9ECD-A13B828A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16" y="91040"/>
            <a:ext cx="5825103" cy="7687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Relis la phrase à la définition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D7D36164-601F-445B-ABC4-210E1E663572}"/>
              </a:ext>
            </a:extLst>
          </p:cNvPr>
          <p:cNvSpPr txBox="1">
            <a:spLocks/>
          </p:cNvSpPr>
          <p:nvPr/>
        </p:nvSpPr>
        <p:spPr>
          <a:xfrm>
            <a:off x="5802311" y="94284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instrument de musique à vent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37F4E9E-3542-4091-9F75-97B37EB7FA0A}"/>
              </a:ext>
            </a:extLst>
          </p:cNvPr>
          <p:cNvSpPr txBox="1">
            <a:spLocks/>
          </p:cNvSpPr>
          <p:nvPr/>
        </p:nvSpPr>
        <p:spPr>
          <a:xfrm>
            <a:off x="5788647" y="216260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verre à pied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EDF687-8078-41E8-8E9E-64D7CCCC4C76}"/>
              </a:ext>
            </a:extLst>
          </p:cNvPr>
          <p:cNvSpPr/>
          <p:nvPr/>
        </p:nvSpPr>
        <p:spPr>
          <a:xfrm>
            <a:off x="4284350" y="153245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4B27F8-7050-47E1-9B1D-A039A973D268}"/>
              </a:ext>
            </a:extLst>
          </p:cNvPr>
          <p:cNvSpPr/>
          <p:nvPr/>
        </p:nvSpPr>
        <p:spPr>
          <a:xfrm>
            <a:off x="4215078" y="269817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9EF0FB-D725-4C04-B7E8-AA8D3DF4D87E}"/>
              </a:ext>
            </a:extLst>
          </p:cNvPr>
          <p:cNvSpPr/>
          <p:nvPr/>
        </p:nvSpPr>
        <p:spPr>
          <a:xfrm>
            <a:off x="4215078" y="37543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C3551-4EB6-46C1-A60C-2021D6E950E7}"/>
              </a:ext>
            </a:extLst>
          </p:cNvPr>
          <p:cNvSpPr/>
          <p:nvPr/>
        </p:nvSpPr>
        <p:spPr>
          <a:xfrm>
            <a:off x="4209743" y="48995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D2625-9839-4310-9C98-B999EE1C3C39}"/>
              </a:ext>
            </a:extLst>
          </p:cNvPr>
          <p:cNvSpPr/>
          <p:nvPr/>
        </p:nvSpPr>
        <p:spPr>
          <a:xfrm>
            <a:off x="5575991" y="155150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4AE4B4-6194-4644-A3BA-F16A887CDC7D}"/>
              </a:ext>
            </a:extLst>
          </p:cNvPr>
          <p:cNvSpPr/>
          <p:nvPr/>
        </p:nvSpPr>
        <p:spPr>
          <a:xfrm>
            <a:off x="5575990" y="262502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46D496-1BB9-4653-9830-D9B8008B8781}"/>
              </a:ext>
            </a:extLst>
          </p:cNvPr>
          <p:cNvSpPr/>
          <p:nvPr/>
        </p:nvSpPr>
        <p:spPr>
          <a:xfrm>
            <a:off x="5575990" y="386951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381A58-8D58-4F12-93EB-E1C7855AB4C0}"/>
              </a:ext>
            </a:extLst>
          </p:cNvPr>
          <p:cNvSpPr/>
          <p:nvPr/>
        </p:nvSpPr>
        <p:spPr>
          <a:xfrm>
            <a:off x="5553450" y="51332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10B2A1D8-26ED-4317-8485-DBE3925883C9}"/>
              </a:ext>
            </a:extLst>
          </p:cNvPr>
          <p:cNvSpPr txBox="1">
            <a:spLocks/>
          </p:cNvSpPr>
          <p:nvPr/>
        </p:nvSpPr>
        <p:spPr>
          <a:xfrm>
            <a:off x="5788647" y="336665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petit bâton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AEAD26DE-978C-4F86-B18A-0B2314876BBE}"/>
              </a:ext>
            </a:extLst>
          </p:cNvPr>
          <p:cNvSpPr txBox="1">
            <a:spLocks/>
          </p:cNvSpPr>
          <p:nvPr/>
        </p:nvSpPr>
        <p:spPr>
          <a:xfrm>
            <a:off x="5774983" y="458641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pain long et fin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5A3B1367-2AA4-4F83-ACC2-34E9569E01D2}"/>
              </a:ext>
            </a:extLst>
          </p:cNvPr>
          <p:cNvSpPr txBox="1">
            <a:spLocks/>
          </p:cNvSpPr>
          <p:nvPr/>
        </p:nvSpPr>
        <p:spPr>
          <a:xfrm>
            <a:off x="117936" y="94284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J’ai acheté une baguette à la boulangerie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562106A1-5639-4E8F-86D1-A09A77D671A6}"/>
              </a:ext>
            </a:extLst>
          </p:cNvPr>
          <p:cNvSpPr txBox="1">
            <a:spLocks/>
          </p:cNvSpPr>
          <p:nvPr/>
        </p:nvSpPr>
        <p:spPr>
          <a:xfrm>
            <a:off x="104272" y="216260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chef d’orchestre range sa baguette dans son étui.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2E0554D9-F518-4217-A7CD-FAEE99B0FF1A}"/>
              </a:ext>
            </a:extLst>
          </p:cNvPr>
          <p:cNvSpPr txBox="1">
            <a:spLocks/>
          </p:cNvSpPr>
          <p:nvPr/>
        </p:nvSpPr>
        <p:spPr>
          <a:xfrm>
            <a:off x="104272" y="336665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Mon frère joue de la flûte. 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F2358538-0AFD-4A4C-AE9F-EF28D763C74F}"/>
              </a:ext>
            </a:extLst>
          </p:cNvPr>
          <p:cNvSpPr txBox="1">
            <a:spLocks/>
          </p:cNvSpPr>
          <p:nvPr/>
        </p:nvSpPr>
        <p:spPr>
          <a:xfrm>
            <a:off x="90608" y="458641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En vidant le lave-vaisselle j’ai cassé une flûte</a:t>
            </a:r>
          </a:p>
        </p:txBody>
      </p:sp>
    </p:spTree>
    <p:extLst>
      <p:ext uri="{BB962C8B-B14F-4D97-AF65-F5344CB8AC3E}">
        <p14:creationId xmlns:p14="http://schemas.microsoft.com/office/powerpoint/2010/main" val="366458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060138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musicien souffle dans son ………………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306187" y="18471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cor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corps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1903595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Paul a la varicelle. Il a le ……………… couvert de boutons.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5781D1-1AE9-4E86-BC0F-CE1DE4D38279}"/>
              </a:ext>
            </a:extLst>
          </p:cNvPr>
          <p:cNvSpPr txBox="1">
            <a:spLocks/>
          </p:cNvSpPr>
          <p:nvPr/>
        </p:nvSpPr>
        <p:spPr>
          <a:xfrm>
            <a:off x="182880" y="4437321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violoniste prend son ………………………………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63C7056-B3FE-4B69-A578-D3DF5ADC2A8A}"/>
              </a:ext>
            </a:extLst>
          </p:cNvPr>
          <p:cNvSpPr txBox="1">
            <a:spLocks/>
          </p:cNvSpPr>
          <p:nvPr/>
        </p:nvSpPr>
        <p:spPr>
          <a:xfrm>
            <a:off x="182880" y="5523571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L’…………………… range ses flèches dans son étui.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174A7F73-B268-4439-96EF-3AF1AF3DB54A}"/>
              </a:ext>
            </a:extLst>
          </p:cNvPr>
          <p:cNvSpPr txBox="1">
            <a:spLocks/>
          </p:cNvSpPr>
          <p:nvPr/>
        </p:nvSpPr>
        <p:spPr>
          <a:xfrm>
            <a:off x="1614909" y="5687022"/>
            <a:ext cx="150815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archer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605567" y="1134542"/>
            <a:ext cx="1402362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cor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4571997" y="2078492"/>
            <a:ext cx="154635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corps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7BAD6E5-EDBA-4045-BEE3-064FFA747F7A}"/>
              </a:ext>
            </a:extLst>
          </p:cNvPr>
          <p:cNvSpPr txBox="1">
            <a:spLocks/>
          </p:cNvSpPr>
          <p:nvPr/>
        </p:nvSpPr>
        <p:spPr>
          <a:xfrm>
            <a:off x="5547686" y="4600322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archet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342439A-F446-4B02-8017-CC08C74FBDA4}"/>
              </a:ext>
            </a:extLst>
          </p:cNvPr>
          <p:cNvSpPr txBox="1">
            <a:spLocks/>
          </p:cNvSpPr>
          <p:nvPr/>
        </p:nvSpPr>
        <p:spPr>
          <a:xfrm>
            <a:off x="209981" y="3554800"/>
            <a:ext cx="2762675" cy="7687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latin typeface="Comic Sans MS" panose="030F0702030302020204" pitchFamily="66" charset="0"/>
              </a:rPr>
              <a:t>Complète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53053F12-D6D0-456F-899A-7E1DB5E02780}"/>
              </a:ext>
            </a:extLst>
          </p:cNvPr>
          <p:cNvSpPr txBox="1">
            <a:spLocks/>
          </p:cNvSpPr>
          <p:nvPr/>
        </p:nvSpPr>
        <p:spPr>
          <a:xfrm>
            <a:off x="5442744" y="360690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archet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AA99725-764F-43E8-BE6B-247E856E235F}"/>
              </a:ext>
            </a:extLst>
          </p:cNvPr>
          <p:cNvSpPr txBox="1">
            <a:spLocks/>
          </p:cNvSpPr>
          <p:nvPr/>
        </p:nvSpPr>
        <p:spPr>
          <a:xfrm>
            <a:off x="3123068" y="361699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archer</a:t>
            </a:r>
          </a:p>
        </p:txBody>
      </p:sp>
    </p:spTree>
    <p:extLst>
      <p:ext uri="{BB962C8B-B14F-4D97-AF65-F5344CB8AC3E}">
        <p14:creationId xmlns:p14="http://schemas.microsoft.com/office/powerpoint/2010/main" val="26538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060138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……………… de la guitare est cassé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7" y="198573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caisse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trombone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1903595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J’ai relié mes feuilles à l’aide d’un ……………………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2490766" y="1135048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manche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6844142" y="2039756"/>
            <a:ext cx="199505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trombone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306748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manche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82880" y="3020664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IL y a une file d’attente à la …………………… du magasin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DCD03A0-9A7B-4819-A5F6-89847FDFEDFA}"/>
              </a:ext>
            </a:extLst>
          </p:cNvPr>
          <p:cNvSpPr txBox="1">
            <a:spLocks/>
          </p:cNvSpPr>
          <p:nvPr/>
        </p:nvSpPr>
        <p:spPr>
          <a:xfrm>
            <a:off x="182880" y="3864121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…………………… de mon manteau est déchirée.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233051BB-46CF-4BEB-AC8C-F1D24B2F83FE}"/>
              </a:ext>
            </a:extLst>
          </p:cNvPr>
          <p:cNvSpPr txBox="1">
            <a:spLocks/>
          </p:cNvSpPr>
          <p:nvPr/>
        </p:nvSpPr>
        <p:spPr>
          <a:xfrm>
            <a:off x="5488796" y="3098624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caisse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BB489E68-828E-4A53-87DA-385644350869}"/>
              </a:ext>
            </a:extLst>
          </p:cNvPr>
          <p:cNvSpPr txBox="1">
            <a:spLocks/>
          </p:cNvSpPr>
          <p:nvPr/>
        </p:nvSpPr>
        <p:spPr>
          <a:xfrm>
            <a:off x="1721789" y="4052443"/>
            <a:ext cx="154635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manche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182880" y="4945086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musicien frappe sur sa grosse …………………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C1748FD4-D2CA-44DA-B34E-368D6A5CF180}"/>
              </a:ext>
            </a:extLst>
          </p:cNvPr>
          <p:cNvSpPr txBox="1">
            <a:spLocks/>
          </p:cNvSpPr>
          <p:nvPr/>
        </p:nvSpPr>
        <p:spPr>
          <a:xfrm>
            <a:off x="182880" y="5788543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Gilles apprend à jouer du ………………………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287E558F-1FD2-4414-8118-E06FDD7AF4DE}"/>
              </a:ext>
            </a:extLst>
          </p:cNvPr>
          <p:cNvSpPr txBox="1">
            <a:spLocks/>
          </p:cNvSpPr>
          <p:nvPr/>
        </p:nvSpPr>
        <p:spPr>
          <a:xfrm>
            <a:off x="7043556" y="5023046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caisse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1CA3C875-928F-4958-AABD-6C62CFEF2157}"/>
              </a:ext>
            </a:extLst>
          </p:cNvPr>
          <p:cNvSpPr txBox="1">
            <a:spLocks/>
          </p:cNvSpPr>
          <p:nvPr/>
        </p:nvSpPr>
        <p:spPr>
          <a:xfrm>
            <a:off x="6070963" y="5915889"/>
            <a:ext cx="1950819" cy="580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trombone</a:t>
            </a:r>
          </a:p>
        </p:txBody>
      </p:sp>
    </p:spTree>
    <p:extLst>
      <p:ext uri="{BB962C8B-B14F-4D97-AF65-F5344CB8AC3E}">
        <p14:creationId xmlns:p14="http://schemas.microsoft.com/office/powerpoint/2010/main" val="7789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5" grpId="0" animBg="1"/>
      <p:bldP spid="26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06" y="132613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Remplace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27C491F-7D2D-41DD-BE8B-1FA2EC2ED25A}"/>
              </a:ext>
            </a:extLst>
          </p:cNvPr>
          <p:cNvSpPr txBox="1">
            <a:spLocks/>
          </p:cNvSpPr>
          <p:nvPr/>
        </p:nvSpPr>
        <p:spPr>
          <a:xfrm>
            <a:off x="198116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Musique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029ED6B8-EFEE-49FC-886D-BDEB2063405A}"/>
              </a:ext>
            </a:extLst>
          </p:cNvPr>
          <p:cNvSpPr txBox="1">
            <a:spLocks/>
          </p:cNvSpPr>
          <p:nvPr/>
        </p:nvSpPr>
        <p:spPr>
          <a:xfrm>
            <a:off x="198116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0596A48-B6A2-4D4E-BA65-B8478502834A}"/>
              </a:ext>
            </a:extLst>
          </p:cNvPr>
          <p:cNvSpPr txBox="1">
            <a:spLocks/>
          </p:cNvSpPr>
          <p:nvPr/>
        </p:nvSpPr>
        <p:spPr>
          <a:xfrm>
            <a:off x="198116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air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2E538DAA-481F-4B95-85F3-5DDAB6EEF35C}"/>
              </a:ext>
            </a:extLst>
          </p:cNvPr>
          <p:cNvSpPr txBox="1">
            <a:spLocks/>
          </p:cNvSpPr>
          <p:nvPr/>
        </p:nvSpPr>
        <p:spPr>
          <a:xfrm>
            <a:off x="198116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piano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F64DC8F5-BE57-48E0-9161-2ED2CA4825B6}"/>
              </a:ext>
            </a:extLst>
          </p:cNvPr>
          <p:cNvSpPr txBox="1">
            <a:spLocks/>
          </p:cNvSpPr>
          <p:nvPr/>
        </p:nvSpPr>
        <p:spPr>
          <a:xfrm>
            <a:off x="2410690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chorale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4F6F28F-1377-486A-93A0-166859299F08}"/>
              </a:ext>
            </a:extLst>
          </p:cNvPr>
          <p:cNvSpPr txBox="1">
            <a:spLocks/>
          </p:cNvSpPr>
          <p:nvPr/>
        </p:nvSpPr>
        <p:spPr>
          <a:xfrm>
            <a:off x="2410690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trombone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8DE808A6-5DD5-4C62-8038-231B1028CDBD}"/>
              </a:ext>
            </a:extLst>
          </p:cNvPr>
          <p:cNvSpPr txBox="1">
            <a:spLocks/>
          </p:cNvSpPr>
          <p:nvPr/>
        </p:nvSpPr>
        <p:spPr>
          <a:xfrm>
            <a:off x="2410690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 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05939EC5-1A8D-4529-A1E6-E03D22F80551}"/>
              </a:ext>
            </a:extLst>
          </p:cNvPr>
          <p:cNvSpPr txBox="1">
            <a:spLocks/>
          </p:cNvSpPr>
          <p:nvPr/>
        </p:nvSpPr>
        <p:spPr>
          <a:xfrm>
            <a:off x="2410690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chœur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D5D84752-BEB9-4343-95B6-63CB7999B0E5}"/>
              </a:ext>
            </a:extLst>
          </p:cNvPr>
          <p:cNvSpPr txBox="1">
            <a:spLocks/>
          </p:cNvSpPr>
          <p:nvPr/>
        </p:nvSpPr>
        <p:spPr>
          <a:xfrm>
            <a:off x="4623264" y="1132771"/>
            <a:ext cx="225413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chanter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149A07D1-35D0-430F-B051-5DAE563E782D}"/>
              </a:ext>
            </a:extLst>
          </p:cNvPr>
          <p:cNvSpPr txBox="1">
            <a:spLocks/>
          </p:cNvSpPr>
          <p:nvPr/>
        </p:nvSpPr>
        <p:spPr>
          <a:xfrm>
            <a:off x="4623264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fredonner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F045814C-9A19-4694-8AA5-5E0BE585BE9F}"/>
              </a:ext>
            </a:extLst>
          </p:cNvPr>
          <p:cNvSpPr txBox="1">
            <a:spLocks/>
          </p:cNvSpPr>
          <p:nvPr/>
        </p:nvSpPr>
        <p:spPr>
          <a:xfrm>
            <a:off x="4623264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taper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AD41FBE4-1E23-4417-B51B-1BFFD85E9893}"/>
              </a:ext>
            </a:extLst>
          </p:cNvPr>
          <p:cNvSpPr txBox="1">
            <a:spLocks/>
          </p:cNvSpPr>
          <p:nvPr/>
        </p:nvSpPr>
        <p:spPr>
          <a:xfrm>
            <a:off x="4623264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gratter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63FFEA2B-2CAA-433D-9C2B-FAC10278FD40}"/>
              </a:ext>
            </a:extLst>
          </p:cNvPr>
          <p:cNvSpPr txBox="1">
            <a:spLocks/>
          </p:cNvSpPr>
          <p:nvPr/>
        </p:nvSpPr>
        <p:spPr>
          <a:xfrm>
            <a:off x="6835838" y="1132771"/>
            <a:ext cx="2240284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la cadence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11A7A801-FFBA-4049-A706-EBD3AE6D20CE}"/>
              </a:ext>
            </a:extLst>
          </p:cNvPr>
          <p:cNvSpPr txBox="1">
            <a:spLocks/>
          </p:cNvSpPr>
          <p:nvPr/>
        </p:nvSpPr>
        <p:spPr>
          <a:xfrm>
            <a:off x="6849693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rythme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BF44D685-A08C-411B-9ADE-90370BB06CF5}"/>
              </a:ext>
            </a:extLst>
          </p:cNvPr>
          <p:cNvSpPr txBox="1">
            <a:spLocks/>
          </p:cNvSpPr>
          <p:nvPr/>
        </p:nvSpPr>
        <p:spPr>
          <a:xfrm>
            <a:off x="6849693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chanson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9252C2FE-9DB6-42E1-B0FB-AE103839C58D}"/>
              </a:ext>
            </a:extLst>
          </p:cNvPr>
          <p:cNvSpPr txBox="1">
            <a:spLocks/>
          </p:cNvSpPr>
          <p:nvPr/>
        </p:nvSpPr>
        <p:spPr>
          <a:xfrm>
            <a:off x="6849693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danse</a:t>
            </a:r>
          </a:p>
        </p:txBody>
      </p:sp>
    </p:spTree>
    <p:extLst>
      <p:ext uri="{BB962C8B-B14F-4D97-AF65-F5344CB8AC3E}">
        <p14:creationId xmlns:p14="http://schemas.microsoft.com/office/powerpoint/2010/main" val="403703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49922"/>
          </a:xfrm>
        </p:spPr>
        <p:txBody>
          <a:bodyPr>
            <a:normAutofit fontScale="77500" lnSpcReduction="2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instruments de musique.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5" y="338185"/>
            <a:ext cx="2203834" cy="6499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chef d’orchestre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73914" y="148718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archet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32349" y="274319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trombone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5695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clarinette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flute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trompette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501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2313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908807" y="53318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637564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43596" y="16642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93681" y="399835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452969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757772" y="17465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586180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572328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3A4743-2827-4C59-A1CA-AB0197CF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1" y="702701"/>
            <a:ext cx="1467615" cy="9784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DB2A45-8C6B-40D9-9105-83669D1D5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6" y="1713134"/>
            <a:ext cx="1485903" cy="10241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DC0F16-1A21-4DAF-8DA9-9870F0068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71" y="2752971"/>
            <a:ext cx="1481331" cy="10058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EB3088-8024-4969-A172-3ED87E4E3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8" y="3765540"/>
            <a:ext cx="1467615" cy="10332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E7EA8B-22FA-4E57-B536-82B9089F7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10" y="4833251"/>
            <a:ext cx="1449986" cy="978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440E9A-E44E-4CF5-8E35-B5D6ABE00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48" y="5808863"/>
            <a:ext cx="1402676" cy="978410"/>
          </a:xfrm>
          <a:prstGeom prst="rect">
            <a:avLst/>
          </a:prstGeom>
        </p:spPr>
      </p:pic>
      <p:pic>
        <p:nvPicPr>
          <p:cNvPr id="2050" name="Picture 2" descr="RÃ©sultat de recherche d'images pour &quot;un trombone&quot;">
            <a:extLst>
              <a:ext uri="{FF2B5EF4-FFF2-40B4-BE49-F238E27FC236}">
                <a16:creationId xmlns:a16="http://schemas.microsoft.com/office/drawing/2014/main" id="{C3391415-EB78-4F5E-ABEA-C7DD5252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39" y="157520"/>
            <a:ext cx="1551218" cy="8686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une trompette&quot;">
            <a:extLst>
              <a:ext uri="{FF2B5EF4-FFF2-40B4-BE49-F238E27FC236}">
                <a16:creationId xmlns:a16="http://schemas.microsoft.com/office/drawing/2014/main" id="{B144CBFF-57DC-4E22-BA8C-04C71BFC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15" y="1417901"/>
            <a:ext cx="2115937" cy="7017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flute&quot;">
            <a:extLst>
              <a:ext uri="{FF2B5EF4-FFF2-40B4-BE49-F238E27FC236}">
                <a16:creationId xmlns:a16="http://schemas.microsoft.com/office/drawing/2014/main" id="{6DE81200-6C84-4604-97F9-9D813072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71" y="2226528"/>
            <a:ext cx="1378172" cy="11609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clarinette&quot;">
            <a:extLst>
              <a:ext uri="{FF2B5EF4-FFF2-40B4-BE49-F238E27FC236}">
                <a16:creationId xmlns:a16="http://schemas.microsoft.com/office/drawing/2014/main" id="{A6352CF1-B23E-4948-9A65-60ECE1DB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39" y="5946116"/>
            <a:ext cx="1485078" cy="8339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chef d'orchestre&quot;">
            <a:extLst>
              <a:ext uri="{FF2B5EF4-FFF2-40B4-BE49-F238E27FC236}">
                <a16:creationId xmlns:a16="http://schemas.microsoft.com/office/drawing/2014/main" id="{F91F2366-65CE-4865-AFCE-B48534CF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38" y="3448492"/>
            <a:ext cx="1753345" cy="11609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Ã©sultat de recherche d'images pour &quot;archet&quot;">
            <a:extLst>
              <a:ext uri="{FF2B5EF4-FFF2-40B4-BE49-F238E27FC236}">
                <a16:creationId xmlns:a16="http://schemas.microsoft.com/office/drawing/2014/main" id="{DF9FA0AD-29C4-44B2-939C-25069D635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05" y="4807589"/>
            <a:ext cx="1581675" cy="73943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7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7" y="87809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Associe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28C88E64-D2E7-4D24-8968-B2F89D5D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572" y="91040"/>
            <a:ext cx="6823747" cy="7687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Associe les mots qui ont le même sens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4A8AA500-5921-4A56-9CBB-67B9404DC2DA}"/>
              </a:ext>
            </a:extLst>
          </p:cNvPr>
          <p:cNvSpPr txBox="1">
            <a:spLocks/>
          </p:cNvSpPr>
          <p:nvPr/>
        </p:nvSpPr>
        <p:spPr>
          <a:xfrm>
            <a:off x="489061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chœur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3F87D88B-E9E5-41CE-AE93-B94004838E6C}"/>
              </a:ext>
            </a:extLst>
          </p:cNvPr>
          <p:cNvSpPr txBox="1">
            <a:spLocks/>
          </p:cNvSpPr>
          <p:nvPr/>
        </p:nvSpPr>
        <p:spPr>
          <a:xfrm>
            <a:off x="489061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rythme</a:t>
            </a:r>
          </a:p>
        </p:txBody>
      </p:sp>
      <p:sp>
        <p:nvSpPr>
          <p:cNvPr id="51" name="Sous-titre 2">
            <a:extLst>
              <a:ext uri="{FF2B5EF4-FFF2-40B4-BE49-F238E27FC236}">
                <a16:creationId xmlns:a16="http://schemas.microsoft.com/office/drawing/2014/main" id="{E126ABF7-D462-4404-8EE3-9C3CF1239F2C}"/>
              </a:ext>
            </a:extLst>
          </p:cNvPr>
          <p:cNvSpPr txBox="1">
            <a:spLocks/>
          </p:cNvSpPr>
          <p:nvPr/>
        </p:nvSpPr>
        <p:spPr>
          <a:xfrm>
            <a:off x="2701635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cadence</a:t>
            </a:r>
          </a:p>
        </p:txBody>
      </p:sp>
      <p:sp>
        <p:nvSpPr>
          <p:cNvPr id="52" name="Sous-titre 2">
            <a:extLst>
              <a:ext uri="{FF2B5EF4-FFF2-40B4-BE49-F238E27FC236}">
                <a16:creationId xmlns:a16="http://schemas.microsoft.com/office/drawing/2014/main" id="{E992A7FD-4294-4195-92F2-8716EED0B631}"/>
              </a:ext>
            </a:extLst>
          </p:cNvPr>
          <p:cNvSpPr txBox="1">
            <a:spLocks/>
          </p:cNvSpPr>
          <p:nvPr/>
        </p:nvSpPr>
        <p:spPr>
          <a:xfrm>
            <a:off x="2701635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Taper</a:t>
            </a:r>
          </a:p>
        </p:txBody>
      </p:sp>
      <p:sp>
        <p:nvSpPr>
          <p:cNvPr id="54" name="Sous-titre 2">
            <a:extLst>
              <a:ext uri="{FF2B5EF4-FFF2-40B4-BE49-F238E27FC236}">
                <a16:creationId xmlns:a16="http://schemas.microsoft.com/office/drawing/2014/main" id="{33F2757A-8F0F-4028-A56A-CAD68BF45842}"/>
              </a:ext>
            </a:extLst>
          </p:cNvPr>
          <p:cNvSpPr txBox="1">
            <a:spLocks/>
          </p:cNvSpPr>
          <p:nvPr/>
        </p:nvSpPr>
        <p:spPr>
          <a:xfrm>
            <a:off x="4914209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chorale</a:t>
            </a:r>
          </a:p>
        </p:txBody>
      </p:sp>
      <p:sp>
        <p:nvSpPr>
          <p:cNvPr id="55" name="Sous-titre 2">
            <a:extLst>
              <a:ext uri="{FF2B5EF4-FFF2-40B4-BE49-F238E27FC236}">
                <a16:creationId xmlns:a16="http://schemas.microsoft.com/office/drawing/2014/main" id="{4DAAC938-F397-4F54-A2BA-D6C745B699C2}"/>
              </a:ext>
            </a:extLst>
          </p:cNvPr>
          <p:cNvSpPr txBox="1">
            <a:spLocks/>
          </p:cNvSpPr>
          <p:nvPr/>
        </p:nvSpPr>
        <p:spPr>
          <a:xfrm>
            <a:off x="4914209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chanter</a:t>
            </a:r>
          </a:p>
        </p:txBody>
      </p:sp>
      <p:sp>
        <p:nvSpPr>
          <p:cNvPr id="57" name="Sous-titre 2">
            <a:extLst>
              <a:ext uri="{FF2B5EF4-FFF2-40B4-BE49-F238E27FC236}">
                <a16:creationId xmlns:a16="http://schemas.microsoft.com/office/drawing/2014/main" id="{ED9CD63C-2F02-4053-8E96-AE99DF073243}"/>
              </a:ext>
            </a:extLst>
          </p:cNvPr>
          <p:cNvSpPr txBox="1">
            <a:spLocks/>
          </p:cNvSpPr>
          <p:nvPr/>
        </p:nvSpPr>
        <p:spPr>
          <a:xfrm>
            <a:off x="7140638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frapper</a:t>
            </a:r>
          </a:p>
        </p:txBody>
      </p:sp>
      <p:sp>
        <p:nvSpPr>
          <p:cNvPr id="58" name="Sous-titre 2">
            <a:extLst>
              <a:ext uri="{FF2B5EF4-FFF2-40B4-BE49-F238E27FC236}">
                <a16:creationId xmlns:a16="http://schemas.microsoft.com/office/drawing/2014/main" id="{6AD1E7B7-6146-4D8F-A4B1-31875CA31189}"/>
              </a:ext>
            </a:extLst>
          </p:cNvPr>
          <p:cNvSpPr txBox="1">
            <a:spLocks/>
          </p:cNvSpPr>
          <p:nvPr/>
        </p:nvSpPr>
        <p:spPr>
          <a:xfrm>
            <a:off x="7140638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fredonner</a:t>
            </a:r>
          </a:p>
        </p:txBody>
      </p:sp>
      <p:sp>
        <p:nvSpPr>
          <p:cNvPr id="60" name="Sous-titre 2">
            <a:extLst>
              <a:ext uri="{FF2B5EF4-FFF2-40B4-BE49-F238E27FC236}">
                <a16:creationId xmlns:a16="http://schemas.microsoft.com/office/drawing/2014/main" id="{E9C6D0BD-35BB-4F15-A713-835934CAC926}"/>
              </a:ext>
            </a:extLst>
          </p:cNvPr>
          <p:cNvSpPr txBox="1">
            <a:spLocks/>
          </p:cNvSpPr>
          <p:nvPr/>
        </p:nvSpPr>
        <p:spPr>
          <a:xfrm>
            <a:off x="83496" y="349134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chœur</a:t>
            </a:r>
          </a:p>
        </p:txBody>
      </p:sp>
      <p:sp>
        <p:nvSpPr>
          <p:cNvPr id="61" name="Sous-titre 2">
            <a:extLst>
              <a:ext uri="{FF2B5EF4-FFF2-40B4-BE49-F238E27FC236}">
                <a16:creationId xmlns:a16="http://schemas.microsoft.com/office/drawing/2014/main" id="{EB53BA49-B4F1-4685-80C2-D39F870AA1E7}"/>
              </a:ext>
            </a:extLst>
          </p:cNvPr>
          <p:cNvSpPr txBox="1">
            <a:spLocks/>
          </p:cNvSpPr>
          <p:nvPr/>
        </p:nvSpPr>
        <p:spPr>
          <a:xfrm>
            <a:off x="2479062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rythme</a:t>
            </a:r>
          </a:p>
        </p:txBody>
      </p:sp>
      <p:sp>
        <p:nvSpPr>
          <p:cNvPr id="62" name="Sous-titre 2">
            <a:extLst>
              <a:ext uri="{FF2B5EF4-FFF2-40B4-BE49-F238E27FC236}">
                <a16:creationId xmlns:a16="http://schemas.microsoft.com/office/drawing/2014/main" id="{5B49B3AA-D714-4036-8FBB-E7B61134000B}"/>
              </a:ext>
            </a:extLst>
          </p:cNvPr>
          <p:cNvSpPr txBox="1">
            <a:spLocks/>
          </p:cNvSpPr>
          <p:nvPr/>
        </p:nvSpPr>
        <p:spPr>
          <a:xfrm>
            <a:off x="83495" y="4629860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cadence</a:t>
            </a:r>
          </a:p>
        </p:txBody>
      </p:sp>
      <p:sp>
        <p:nvSpPr>
          <p:cNvPr id="63" name="Sous-titre 2">
            <a:extLst>
              <a:ext uri="{FF2B5EF4-FFF2-40B4-BE49-F238E27FC236}">
                <a16:creationId xmlns:a16="http://schemas.microsoft.com/office/drawing/2014/main" id="{20A6E1AA-6D51-4C1E-946C-F0681862BE0F}"/>
              </a:ext>
            </a:extLst>
          </p:cNvPr>
          <p:cNvSpPr txBox="1">
            <a:spLocks/>
          </p:cNvSpPr>
          <p:nvPr/>
        </p:nvSpPr>
        <p:spPr>
          <a:xfrm>
            <a:off x="7501496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Taper</a:t>
            </a:r>
          </a:p>
        </p:txBody>
      </p:sp>
      <p:sp>
        <p:nvSpPr>
          <p:cNvPr id="64" name="Sous-titre 2">
            <a:extLst>
              <a:ext uri="{FF2B5EF4-FFF2-40B4-BE49-F238E27FC236}">
                <a16:creationId xmlns:a16="http://schemas.microsoft.com/office/drawing/2014/main" id="{2C96D411-4156-4B2B-AAEC-EBBBB2341A52}"/>
              </a:ext>
            </a:extLst>
          </p:cNvPr>
          <p:cNvSpPr txBox="1">
            <a:spLocks/>
          </p:cNvSpPr>
          <p:nvPr/>
        </p:nvSpPr>
        <p:spPr>
          <a:xfrm>
            <a:off x="2479062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chorale</a:t>
            </a:r>
          </a:p>
        </p:txBody>
      </p:sp>
      <p:sp>
        <p:nvSpPr>
          <p:cNvPr id="65" name="Sous-titre 2">
            <a:extLst>
              <a:ext uri="{FF2B5EF4-FFF2-40B4-BE49-F238E27FC236}">
                <a16:creationId xmlns:a16="http://schemas.microsoft.com/office/drawing/2014/main" id="{3CBA83BB-F0E2-43AC-B939-12B140C0206C}"/>
              </a:ext>
            </a:extLst>
          </p:cNvPr>
          <p:cNvSpPr txBox="1">
            <a:spLocks/>
          </p:cNvSpPr>
          <p:nvPr/>
        </p:nvSpPr>
        <p:spPr>
          <a:xfrm>
            <a:off x="7524991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chanter</a:t>
            </a:r>
          </a:p>
        </p:txBody>
      </p:sp>
      <p:sp>
        <p:nvSpPr>
          <p:cNvPr id="66" name="Sous-titre 2">
            <a:extLst>
              <a:ext uri="{FF2B5EF4-FFF2-40B4-BE49-F238E27FC236}">
                <a16:creationId xmlns:a16="http://schemas.microsoft.com/office/drawing/2014/main" id="{31B91B37-0ADA-4119-915F-1C01A786EC81}"/>
              </a:ext>
            </a:extLst>
          </p:cNvPr>
          <p:cNvSpPr txBox="1">
            <a:spLocks/>
          </p:cNvSpPr>
          <p:nvPr/>
        </p:nvSpPr>
        <p:spPr>
          <a:xfrm>
            <a:off x="5186390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frapper</a:t>
            </a:r>
          </a:p>
        </p:txBody>
      </p:sp>
      <p:sp>
        <p:nvSpPr>
          <p:cNvPr id="67" name="Sous-titre 2">
            <a:extLst>
              <a:ext uri="{FF2B5EF4-FFF2-40B4-BE49-F238E27FC236}">
                <a16:creationId xmlns:a16="http://schemas.microsoft.com/office/drawing/2014/main" id="{0ADC3118-4CB2-4DB9-885D-43FCF42EE044}"/>
              </a:ext>
            </a:extLst>
          </p:cNvPr>
          <p:cNvSpPr txBox="1">
            <a:spLocks/>
          </p:cNvSpPr>
          <p:nvPr/>
        </p:nvSpPr>
        <p:spPr>
          <a:xfrm>
            <a:off x="5205793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fredonner</a:t>
            </a:r>
          </a:p>
        </p:txBody>
      </p:sp>
    </p:spTree>
    <p:extLst>
      <p:ext uri="{BB962C8B-B14F-4D97-AF65-F5344CB8AC3E}">
        <p14:creationId xmlns:p14="http://schemas.microsoft.com/office/powerpoint/2010/main" val="4952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3AA3D68B-3324-45EF-956D-6E317C17B8BA}"/>
              </a:ext>
            </a:extLst>
          </p:cNvPr>
          <p:cNvSpPr txBox="1">
            <a:spLocks/>
          </p:cNvSpPr>
          <p:nvPr/>
        </p:nvSpPr>
        <p:spPr>
          <a:xfrm>
            <a:off x="4511083" y="1809570"/>
            <a:ext cx="4855984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Gaston ………………… sur son tambour.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7" y="87809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Associe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28C88E64-D2E7-4D24-8968-B2F89D5D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572" y="91040"/>
            <a:ext cx="3735745" cy="76873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Replace les mots au bon endroit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4A8AA500-5921-4A56-9CBB-67B9404DC2DA}"/>
              </a:ext>
            </a:extLst>
          </p:cNvPr>
          <p:cNvSpPr txBox="1">
            <a:spLocks/>
          </p:cNvSpPr>
          <p:nvPr/>
        </p:nvSpPr>
        <p:spPr>
          <a:xfrm>
            <a:off x="489061" y="1080652"/>
            <a:ext cx="2226429" cy="540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tape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3F87D88B-E9E5-41CE-AE93-B94004838E6C}"/>
              </a:ext>
            </a:extLst>
          </p:cNvPr>
          <p:cNvSpPr txBox="1">
            <a:spLocks/>
          </p:cNvSpPr>
          <p:nvPr/>
        </p:nvSpPr>
        <p:spPr>
          <a:xfrm>
            <a:off x="7140638" y="540320"/>
            <a:ext cx="2226429" cy="540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joue</a:t>
            </a:r>
          </a:p>
        </p:txBody>
      </p:sp>
      <p:sp>
        <p:nvSpPr>
          <p:cNvPr id="51" name="Sous-titre 2">
            <a:extLst>
              <a:ext uri="{FF2B5EF4-FFF2-40B4-BE49-F238E27FC236}">
                <a16:creationId xmlns:a16="http://schemas.microsoft.com/office/drawing/2014/main" id="{E126ABF7-D462-4404-8EE3-9C3CF1239F2C}"/>
              </a:ext>
            </a:extLst>
          </p:cNvPr>
          <p:cNvSpPr txBox="1">
            <a:spLocks/>
          </p:cNvSpPr>
          <p:nvPr/>
        </p:nvSpPr>
        <p:spPr>
          <a:xfrm>
            <a:off x="2701635" y="1080652"/>
            <a:ext cx="2226429" cy="540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 composé</a:t>
            </a:r>
          </a:p>
        </p:txBody>
      </p:sp>
      <p:sp>
        <p:nvSpPr>
          <p:cNvPr id="54" name="Sous-titre 2">
            <a:extLst>
              <a:ext uri="{FF2B5EF4-FFF2-40B4-BE49-F238E27FC236}">
                <a16:creationId xmlns:a16="http://schemas.microsoft.com/office/drawing/2014/main" id="{33F2757A-8F0F-4028-A56A-CAD68BF45842}"/>
              </a:ext>
            </a:extLst>
          </p:cNvPr>
          <p:cNvSpPr txBox="1">
            <a:spLocks/>
          </p:cNvSpPr>
          <p:nvPr/>
        </p:nvSpPr>
        <p:spPr>
          <a:xfrm>
            <a:off x="4914209" y="1080652"/>
            <a:ext cx="2226429" cy="5357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dirige</a:t>
            </a:r>
          </a:p>
        </p:txBody>
      </p:sp>
      <p:sp>
        <p:nvSpPr>
          <p:cNvPr id="57" name="Sous-titre 2">
            <a:extLst>
              <a:ext uri="{FF2B5EF4-FFF2-40B4-BE49-F238E27FC236}">
                <a16:creationId xmlns:a16="http://schemas.microsoft.com/office/drawing/2014/main" id="{ED9CD63C-2F02-4053-8E96-AE99DF073243}"/>
              </a:ext>
            </a:extLst>
          </p:cNvPr>
          <p:cNvSpPr txBox="1">
            <a:spLocks/>
          </p:cNvSpPr>
          <p:nvPr/>
        </p:nvSpPr>
        <p:spPr>
          <a:xfrm>
            <a:off x="7140638" y="1080652"/>
            <a:ext cx="2226429" cy="5357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rythme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682A891-BE0E-4F7A-86A6-71C14B0DF58A}"/>
              </a:ext>
            </a:extLst>
          </p:cNvPr>
          <p:cNvSpPr txBox="1">
            <a:spLocks/>
          </p:cNvSpPr>
          <p:nvPr/>
        </p:nvSpPr>
        <p:spPr>
          <a:xfrm>
            <a:off x="235897" y="1809570"/>
            <a:ext cx="3742769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Gaston frappe su son tambour.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6CFC8188-F897-44BB-AB2A-107A2DF13CF7}"/>
              </a:ext>
            </a:extLst>
          </p:cNvPr>
          <p:cNvSpPr txBox="1">
            <a:spLocks/>
          </p:cNvSpPr>
          <p:nvPr/>
        </p:nvSpPr>
        <p:spPr>
          <a:xfrm>
            <a:off x="6240644" y="1827952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tape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241F818-B906-4900-AC77-05A48392FBB2}"/>
              </a:ext>
            </a:extLst>
          </p:cNvPr>
          <p:cNvSpPr/>
          <p:nvPr/>
        </p:nvSpPr>
        <p:spPr>
          <a:xfrm>
            <a:off x="3948545" y="2217599"/>
            <a:ext cx="748146" cy="373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FA42A341-5FE1-4327-8F3A-0DD4E99176E2}"/>
              </a:ext>
            </a:extLst>
          </p:cNvPr>
          <p:cNvSpPr txBox="1">
            <a:spLocks/>
          </p:cNvSpPr>
          <p:nvPr/>
        </p:nvSpPr>
        <p:spPr>
          <a:xfrm>
            <a:off x="4511083" y="3056578"/>
            <a:ext cx="4855984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Les enfants maquent ………………… de la musique.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E2CBA482-CD13-485A-971D-6C81B3684D37}"/>
              </a:ext>
            </a:extLst>
          </p:cNvPr>
          <p:cNvSpPr txBox="1">
            <a:spLocks/>
          </p:cNvSpPr>
          <p:nvPr/>
        </p:nvSpPr>
        <p:spPr>
          <a:xfrm>
            <a:off x="235897" y="3056578"/>
            <a:ext cx="3742769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Les enfants marquent la cadence de la musique avec leur pieds.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4BB56A47-567D-424A-BC04-A2F0777DEE1B}"/>
              </a:ext>
            </a:extLst>
          </p:cNvPr>
          <p:cNvSpPr txBox="1">
            <a:spLocks/>
          </p:cNvSpPr>
          <p:nvPr/>
        </p:nvSpPr>
        <p:spPr>
          <a:xfrm>
            <a:off x="4844934" y="3564043"/>
            <a:ext cx="182010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Le rythme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6A3CC3CC-7EA6-42DE-82EA-C6CEB7F2EB40}"/>
              </a:ext>
            </a:extLst>
          </p:cNvPr>
          <p:cNvSpPr/>
          <p:nvPr/>
        </p:nvSpPr>
        <p:spPr>
          <a:xfrm>
            <a:off x="3948545" y="3464607"/>
            <a:ext cx="748146" cy="373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19945B83-CF98-41BF-A56F-87E3950C0C0B}"/>
              </a:ext>
            </a:extLst>
          </p:cNvPr>
          <p:cNvSpPr txBox="1">
            <a:spLocks/>
          </p:cNvSpPr>
          <p:nvPr/>
        </p:nvSpPr>
        <p:spPr>
          <a:xfrm>
            <a:off x="4511083" y="4303585"/>
            <a:ext cx="4855984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chef ……………… l’orchestre. 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AAFCDDDA-118B-49F3-AEBA-F4594812DA36}"/>
              </a:ext>
            </a:extLst>
          </p:cNvPr>
          <p:cNvSpPr txBox="1">
            <a:spLocks/>
          </p:cNvSpPr>
          <p:nvPr/>
        </p:nvSpPr>
        <p:spPr>
          <a:xfrm>
            <a:off x="235897" y="4303585"/>
            <a:ext cx="3742769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chef mène l’orchestre.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0102247C-35E1-48F1-8233-A3939216C527}"/>
              </a:ext>
            </a:extLst>
          </p:cNvPr>
          <p:cNvSpPr txBox="1">
            <a:spLocks/>
          </p:cNvSpPr>
          <p:nvPr/>
        </p:nvSpPr>
        <p:spPr>
          <a:xfrm>
            <a:off x="6842100" y="4357573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dirige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D5D75B3F-A507-4869-B662-EC01A53555DF}"/>
              </a:ext>
            </a:extLst>
          </p:cNvPr>
          <p:cNvSpPr/>
          <p:nvPr/>
        </p:nvSpPr>
        <p:spPr>
          <a:xfrm>
            <a:off x="3948545" y="4711614"/>
            <a:ext cx="748146" cy="373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A0EF2F2F-2D96-4CD6-9D24-7598B1C7B243}"/>
              </a:ext>
            </a:extLst>
          </p:cNvPr>
          <p:cNvSpPr txBox="1">
            <a:spLocks/>
          </p:cNvSpPr>
          <p:nvPr/>
        </p:nvSpPr>
        <p:spPr>
          <a:xfrm>
            <a:off x="4511083" y="5569523"/>
            <a:ext cx="4855984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Chopin …………………………… des musiques célèbres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37330845-7402-40AD-8F61-243C1923D39B}"/>
              </a:ext>
            </a:extLst>
          </p:cNvPr>
          <p:cNvSpPr txBox="1">
            <a:spLocks/>
          </p:cNvSpPr>
          <p:nvPr/>
        </p:nvSpPr>
        <p:spPr>
          <a:xfrm>
            <a:off x="235897" y="5569523"/>
            <a:ext cx="3742769" cy="1189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Chopin a écrit des musiques célèbres.</a:t>
            </a:r>
          </a:p>
        </p:txBody>
      </p:sp>
      <p:sp>
        <p:nvSpPr>
          <p:cNvPr id="40" name="Sous-titre 2">
            <a:extLst>
              <a:ext uri="{FF2B5EF4-FFF2-40B4-BE49-F238E27FC236}">
                <a16:creationId xmlns:a16="http://schemas.microsoft.com/office/drawing/2014/main" id="{0D1709D9-4E8F-420C-BD8D-DE2318FCDC48}"/>
              </a:ext>
            </a:extLst>
          </p:cNvPr>
          <p:cNvSpPr txBox="1">
            <a:spLocks/>
          </p:cNvSpPr>
          <p:nvPr/>
        </p:nvSpPr>
        <p:spPr>
          <a:xfrm>
            <a:off x="5977407" y="5615615"/>
            <a:ext cx="244615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 composé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11B4F6DC-F556-4A9F-97CE-572DB885233C}"/>
              </a:ext>
            </a:extLst>
          </p:cNvPr>
          <p:cNvSpPr/>
          <p:nvPr/>
        </p:nvSpPr>
        <p:spPr>
          <a:xfrm>
            <a:off x="3948545" y="5977552"/>
            <a:ext cx="748146" cy="373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6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décompose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341283" y="116411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chanteur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2459736" y="143855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3296503" y="1164116"/>
            <a:ext cx="276596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Chant-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341283" y="1856012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chanteuse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2459736" y="213044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3296502" y="1856012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Chant-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341283" y="252658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compositeur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2459736" y="280102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3296502" y="2526585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Composit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341283" y="3190854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spectateur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2459736" y="3465291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3296502" y="3190854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Spectat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341283" y="3855123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spectatrice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2459736" y="4129560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3296502" y="3855123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Spectat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0BE0C24-9D1C-4049-B2DF-E3FB1705C8AF}"/>
              </a:ext>
            </a:extLst>
          </p:cNvPr>
          <p:cNvCxnSpPr/>
          <p:nvPr/>
        </p:nvCxnSpPr>
        <p:spPr>
          <a:xfrm>
            <a:off x="6231726" y="143855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>
            <a:extLst>
              <a:ext uri="{FF2B5EF4-FFF2-40B4-BE49-F238E27FC236}">
                <a16:creationId xmlns:a16="http://schemas.microsoft.com/office/drawing/2014/main" id="{5EC1735A-6BE7-4C74-B98A-8851C641565D}"/>
              </a:ext>
            </a:extLst>
          </p:cNvPr>
          <p:cNvSpPr txBox="1">
            <a:spLocks/>
          </p:cNvSpPr>
          <p:nvPr/>
        </p:nvSpPr>
        <p:spPr>
          <a:xfrm>
            <a:off x="7068493" y="1164115"/>
            <a:ext cx="276596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-</a:t>
            </a:r>
            <a:r>
              <a:rPr lang="fr-FR" sz="2800" dirty="0" err="1">
                <a:latin typeface="OpenDyslexicAlta" panose="00000800000000000000" pitchFamily="50" charset="0"/>
              </a:rPr>
              <a:t>eur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08FB819-30EF-478B-BF9F-174939CFFD64}"/>
              </a:ext>
            </a:extLst>
          </p:cNvPr>
          <p:cNvCxnSpPr/>
          <p:nvPr/>
        </p:nvCxnSpPr>
        <p:spPr>
          <a:xfrm>
            <a:off x="6231726" y="2130448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ous-titre 2">
            <a:extLst>
              <a:ext uri="{FF2B5EF4-FFF2-40B4-BE49-F238E27FC236}">
                <a16:creationId xmlns:a16="http://schemas.microsoft.com/office/drawing/2014/main" id="{82D834EB-B29C-440C-90CE-A3A322A463DD}"/>
              </a:ext>
            </a:extLst>
          </p:cNvPr>
          <p:cNvSpPr txBox="1">
            <a:spLocks/>
          </p:cNvSpPr>
          <p:nvPr/>
        </p:nvSpPr>
        <p:spPr>
          <a:xfrm>
            <a:off x="7068492" y="1856011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euse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3305430-7FC8-499B-B338-DB5556DB05E2}"/>
              </a:ext>
            </a:extLst>
          </p:cNvPr>
          <p:cNvCxnSpPr/>
          <p:nvPr/>
        </p:nvCxnSpPr>
        <p:spPr>
          <a:xfrm>
            <a:off x="6231726" y="2801021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ous-titre 2">
            <a:extLst>
              <a:ext uri="{FF2B5EF4-FFF2-40B4-BE49-F238E27FC236}">
                <a16:creationId xmlns:a16="http://schemas.microsoft.com/office/drawing/2014/main" id="{ECA49C46-6C55-4890-B4DD-7650F2759982}"/>
              </a:ext>
            </a:extLst>
          </p:cNvPr>
          <p:cNvSpPr txBox="1">
            <a:spLocks/>
          </p:cNvSpPr>
          <p:nvPr/>
        </p:nvSpPr>
        <p:spPr>
          <a:xfrm>
            <a:off x="7068492" y="2526584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eur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582B7AE-AB91-4091-ADFC-C5662521595B}"/>
              </a:ext>
            </a:extLst>
          </p:cNvPr>
          <p:cNvCxnSpPr/>
          <p:nvPr/>
        </p:nvCxnSpPr>
        <p:spPr>
          <a:xfrm>
            <a:off x="6231726" y="3465290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ous-titre 2">
            <a:extLst>
              <a:ext uri="{FF2B5EF4-FFF2-40B4-BE49-F238E27FC236}">
                <a16:creationId xmlns:a16="http://schemas.microsoft.com/office/drawing/2014/main" id="{8A024BCC-70B3-4C80-B4D3-D58F9A805D1D}"/>
              </a:ext>
            </a:extLst>
          </p:cNvPr>
          <p:cNvSpPr txBox="1">
            <a:spLocks/>
          </p:cNvSpPr>
          <p:nvPr/>
        </p:nvSpPr>
        <p:spPr>
          <a:xfrm>
            <a:off x="7068492" y="3190853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eur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C09638A-17C1-4365-89DE-5B328EB6F37D}"/>
              </a:ext>
            </a:extLst>
          </p:cNvPr>
          <p:cNvCxnSpPr/>
          <p:nvPr/>
        </p:nvCxnSpPr>
        <p:spPr>
          <a:xfrm>
            <a:off x="6231726" y="4129559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ous-titre 2">
            <a:extLst>
              <a:ext uri="{FF2B5EF4-FFF2-40B4-BE49-F238E27FC236}">
                <a16:creationId xmlns:a16="http://schemas.microsoft.com/office/drawing/2014/main" id="{10613E2A-6DC9-401E-A088-3B75E33B3D2A}"/>
              </a:ext>
            </a:extLst>
          </p:cNvPr>
          <p:cNvSpPr txBox="1">
            <a:spLocks/>
          </p:cNvSpPr>
          <p:nvPr/>
        </p:nvSpPr>
        <p:spPr>
          <a:xfrm>
            <a:off x="7068492" y="3855122"/>
            <a:ext cx="27659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-</a:t>
            </a:r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rice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8" y="83130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Associe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CD375CAE-CCD6-4082-9ECD-A13B828A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16" y="91040"/>
            <a:ext cx="5825103" cy="7687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Associe l’expression à son sens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D7D36164-601F-445B-ABC4-210E1E663572}"/>
              </a:ext>
            </a:extLst>
          </p:cNvPr>
          <p:cNvSpPr txBox="1">
            <a:spLocks/>
          </p:cNvSpPr>
          <p:nvPr/>
        </p:nvSpPr>
        <p:spPr>
          <a:xfrm>
            <a:off x="5802311" y="94284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 grand bruit, avec beaucoup d’insistance. 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37F4E9E-3542-4091-9F75-97B37EB7FA0A}"/>
              </a:ext>
            </a:extLst>
          </p:cNvPr>
          <p:cNvSpPr txBox="1">
            <a:spLocks/>
          </p:cNvSpPr>
          <p:nvPr/>
        </p:nvSpPr>
        <p:spPr>
          <a:xfrm>
            <a:off x="5788647" y="216260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Chanter faux.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EDF687-8078-41E8-8E9E-64D7CCCC4C76}"/>
              </a:ext>
            </a:extLst>
          </p:cNvPr>
          <p:cNvSpPr/>
          <p:nvPr/>
        </p:nvSpPr>
        <p:spPr>
          <a:xfrm>
            <a:off x="4284350" y="153245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4B27F8-7050-47E1-9B1D-A039A973D268}"/>
              </a:ext>
            </a:extLst>
          </p:cNvPr>
          <p:cNvSpPr/>
          <p:nvPr/>
        </p:nvSpPr>
        <p:spPr>
          <a:xfrm>
            <a:off x="4215078" y="269817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9EF0FB-D725-4C04-B7E8-AA8D3DF4D87E}"/>
              </a:ext>
            </a:extLst>
          </p:cNvPr>
          <p:cNvSpPr/>
          <p:nvPr/>
        </p:nvSpPr>
        <p:spPr>
          <a:xfrm>
            <a:off x="4215078" y="37543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C3551-4EB6-46C1-A60C-2021D6E950E7}"/>
              </a:ext>
            </a:extLst>
          </p:cNvPr>
          <p:cNvSpPr/>
          <p:nvPr/>
        </p:nvSpPr>
        <p:spPr>
          <a:xfrm>
            <a:off x="4209743" y="48995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D2625-9839-4310-9C98-B999EE1C3C39}"/>
              </a:ext>
            </a:extLst>
          </p:cNvPr>
          <p:cNvSpPr/>
          <p:nvPr/>
        </p:nvSpPr>
        <p:spPr>
          <a:xfrm>
            <a:off x="5575991" y="155150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4AE4B4-6194-4644-A3BA-F16A887CDC7D}"/>
              </a:ext>
            </a:extLst>
          </p:cNvPr>
          <p:cNvSpPr/>
          <p:nvPr/>
        </p:nvSpPr>
        <p:spPr>
          <a:xfrm>
            <a:off x="5575990" y="262502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46D496-1BB9-4653-9830-D9B8008B8781}"/>
              </a:ext>
            </a:extLst>
          </p:cNvPr>
          <p:cNvSpPr/>
          <p:nvPr/>
        </p:nvSpPr>
        <p:spPr>
          <a:xfrm>
            <a:off x="5575990" y="386951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381A58-8D58-4F12-93EB-E1C7855AB4C0}"/>
              </a:ext>
            </a:extLst>
          </p:cNvPr>
          <p:cNvSpPr/>
          <p:nvPr/>
        </p:nvSpPr>
        <p:spPr>
          <a:xfrm>
            <a:off x="5553450" y="51332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10B2A1D8-26ED-4317-8485-DBE3925883C9}"/>
              </a:ext>
            </a:extLst>
          </p:cNvPr>
          <p:cNvSpPr txBox="1">
            <a:spLocks/>
          </p:cNvSpPr>
          <p:nvPr/>
        </p:nvSpPr>
        <p:spPr>
          <a:xfrm>
            <a:off x="5788647" y="336665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Faire les choses trop rapidement. 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AEAD26DE-978C-4F86-B18A-0B2314876BBE}"/>
              </a:ext>
            </a:extLst>
          </p:cNvPr>
          <p:cNvSpPr txBox="1">
            <a:spLocks/>
          </p:cNvSpPr>
          <p:nvPr/>
        </p:nvSpPr>
        <p:spPr>
          <a:xfrm>
            <a:off x="5774983" y="458641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Avoir le nez retroussé.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5A3B1367-2AA4-4F83-ACC2-34E9569E01D2}"/>
              </a:ext>
            </a:extLst>
          </p:cNvPr>
          <p:cNvSpPr txBox="1">
            <a:spLocks/>
          </p:cNvSpPr>
          <p:nvPr/>
        </p:nvSpPr>
        <p:spPr>
          <a:xfrm>
            <a:off x="117936" y="94284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Aller plus vite que la musique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562106A1-5639-4E8F-86D1-A09A77D671A6}"/>
              </a:ext>
            </a:extLst>
          </p:cNvPr>
          <p:cNvSpPr txBox="1">
            <a:spLocks/>
          </p:cNvSpPr>
          <p:nvPr/>
        </p:nvSpPr>
        <p:spPr>
          <a:xfrm>
            <a:off x="104272" y="216260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Avoir le nez en trompette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2E0554D9-F518-4217-A7CD-FAEE99B0FF1A}"/>
              </a:ext>
            </a:extLst>
          </p:cNvPr>
          <p:cNvSpPr txBox="1">
            <a:spLocks/>
          </p:cNvSpPr>
          <p:nvPr/>
        </p:nvSpPr>
        <p:spPr>
          <a:xfrm>
            <a:off x="104272" y="3366655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En avant la musique.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F2358538-0AFD-4A4C-AE9F-EF28D763C74F}"/>
              </a:ext>
            </a:extLst>
          </p:cNvPr>
          <p:cNvSpPr txBox="1">
            <a:spLocks/>
          </p:cNvSpPr>
          <p:nvPr/>
        </p:nvSpPr>
        <p:spPr>
          <a:xfrm>
            <a:off x="90608" y="4586412"/>
            <a:ext cx="3958400" cy="1135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Chanter comme une casserole.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2E3597-D80B-4DC6-9C5B-D1E54D0DB073}"/>
              </a:ext>
            </a:extLst>
          </p:cNvPr>
          <p:cNvSpPr/>
          <p:nvPr/>
        </p:nvSpPr>
        <p:spPr>
          <a:xfrm>
            <a:off x="4209361" y="60916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66B4A-A8F9-4490-9032-85937BAA360B}"/>
              </a:ext>
            </a:extLst>
          </p:cNvPr>
          <p:cNvSpPr/>
          <p:nvPr/>
        </p:nvSpPr>
        <p:spPr>
          <a:xfrm>
            <a:off x="5553068" y="632530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ACCEC05E-235F-45A4-824A-3EC6B31FADF8}"/>
              </a:ext>
            </a:extLst>
          </p:cNvPr>
          <p:cNvSpPr txBox="1">
            <a:spLocks/>
          </p:cNvSpPr>
          <p:nvPr/>
        </p:nvSpPr>
        <p:spPr>
          <a:xfrm>
            <a:off x="5774601" y="5778507"/>
            <a:ext cx="3958400" cy="98845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>
                <a:latin typeface="OpenDyslexicAlta" panose="00000800000000000000" pitchFamily="50" charset="0"/>
              </a:rPr>
              <a:t>Allons-y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C4CB957F-5B3D-4272-8806-6F60BDB4969D}"/>
              </a:ext>
            </a:extLst>
          </p:cNvPr>
          <p:cNvSpPr txBox="1">
            <a:spLocks/>
          </p:cNvSpPr>
          <p:nvPr/>
        </p:nvSpPr>
        <p:spPr>
          <a:xfrm>
            <a:off x="90226" y="5778507"/>
            <a:ext cx="3958400" cy="98845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 cor et à cri</a:t>
            </a:r>
          </a:p>
        </p:txBody>
      </p:sp>
    </p:spTree>
    <p:extLst>
      <p:ext uri="{BB962C8B-B14F-4D97-AF65-F5344CB8AC3E}">
        <p14:creationId xmlns:p14="http://schemas.microsoft.com/office/powerpoint/2010/main" val="18044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49922"/>
          </a:xfrm>
        </p:spPr>
        <p:txBody>
          <a:bodyPr>
            <a:normAutofit fontScale="77500" lnSpcReduction="2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instruments de musique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23853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batterie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73914" y="148718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cor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chorale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37338" y="3956950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accordéon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cor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partition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501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2313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908807" y="53318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99017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6642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522240" y="58078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7465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11AD1A7-BCC7-4231-9F17-EFA446E8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8" y="571057"/>
            <a:ext cx="1540653" cy="1055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2CC607-7513-4F00-989C-B11B56A0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5" y="1623076"/>
            <a:ext cx="1540653" cy="10997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BEA584-A124-45E3-8615-C3936B5E8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14" y="2783415"/>
            <a:ext cx="1445891" cy="9835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CCC1B6-A02D-4F44-B9CC-4A9BF1B6E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80" y="3848818"/>
            <a:ext cx="1445891" cy="9698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A8B5CE-596F-42E3-956B-F6B1C1160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70" y="4859804"/>
            <a:ext cx="1445891" cy="9668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6F89610-1830-419D-9313-31119D4E9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647" y="5851888"/>
            <a:ext cx="1419761" cy="966831"/>
          </a:xfrm>
          <a:prstGeom prst="rect">
            <a:avLst/>
          </a:prstGeom>
        </p:spPr>
      </p:pic>
      <p:pic>
        <p:nvPicPr>
          <p:cNvPr id="3074" name="Picture 2" descr="RÃ©sultat de recherche d'images pour &quot;partition&quot;">
            <a:extLst>
              <a:ext uri="{FF2B5EF4-FFF2-40B4-BE49-F238E27FC236}">
                <a16:creationId xmlns:a16="http://schemas.microsoft.com/office/drawing/2014/main" id="{CBF96C4C-2D61-4FC8-AFD0-EED8FE50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37" y="107447"/>
            <a:ext cx="1735032" cy="10269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chorale&quot;">
            <a:extLst>
              <a:ext uri="{FF2B5EF4-FFF2-40B4-BE49-F238E27FC236}">
                <a16:creationId xmlns:a16="http://schemas.microsoft.com/office/drawing/2014/main" id="{5921714A-6C23-4373-98E4-7749C2AB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2" y="1267127"/>
            <a:ext cx="1495295" cy="9950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harmonica&quot;">
            <a:extLst>
              <a:ext uri="{FF2B5EF4-FFF2-40B4-BE49-F238E27FC236}">
                <a16:creationId xmlns:a16="http://schemas.microsoft.com/office/drawing/2014/main" id="{91101E0F-4C93-49C6-88E5-AE982039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82" y="2393234"/>
            <a:ext cx="1445891" cy="9559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cor&quot;">
            <a:extLst>
              <a:ext uri="{FF2B5EF4-FFF2-40B4-BE49-F238E27FC236}">
                <a16:creationId xmlns:a16="http://schemas.microsoft.com/office/drawing/2014/main" id="{F60FEB9E-BA4F-48DA-AB36-F1940FAB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25" y="3467948"/>
            <a:ext cx="1358673" cy="9559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Ã©sultat de recherche d'images pour &quot;batterie&quot;">
            <a:extLst>
              <a:ext uri="{FF2B5EF4-FFF2-40B4-BE49-F238E27FC236}">
                <a16:creationId xmlns:a16="http://schemas.microsoft.com/office/drawing/2014/main" id="{9BC9978E-2120-4445-A154-342D12FC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00" y="4510631"/>
            <a:ext cx="1138306" cy="113830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Ã©sultat de recherche d'images pour &quot;accordÃ©on&quot;">
            <a:extLst>
              <a:ext uri="{FF2B5EF4-FFF2-40B4-BE49-F238E27FC236}">
                <a16:creationId xmlns:a16="http://schemas.microsoft.com/office/drawing/2014/main" id="{0EFF3294-C348-486C-A25E-3539233C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76" y="5770617"/>
            <a:ext cx="1412820" cy="9559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49922"/>
          </a:xfrm>
        </p:spPr>
        <p:txBody>
          <a:bodyPr>
            <a:normAutofit fontScale="77500" lnSpcReduction="2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instruments de musique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23853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tambour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73914" y="148718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tam-tam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238538" cy="68580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grosse caisse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37338" y="3956950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xylophone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 mailloches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cloche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501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2313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908807" y="53318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99017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6642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522240" y="58078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7465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B94DC7-C096-4353-BF66-D74B6E96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42" y="626362"/>
            <a:ext cx="1467615" cy="10149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375CC7-A7D0-4B1E-BCB3-26C17430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8" y="1632203"/>
            <a:ext cx="1499619" cy="10424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4FBC8C-2753-493E-A812-33CCBE16B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42" y="2640329"/>
            <a:ext cx="1467615" cy="10195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CF83B0-3E75-4F3C-903A-33E46B203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79" y="3675887"/>
            <a:ext cx="1467615" cy="10149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443090-49B2-4879-BC81-B320E36BF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10" y="4706873"/>
            <a:ext cx="1472187" cy="10149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E27A1D-89CD-47F7-AF77-80224C140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79" y="5721858"/>
            <a:ext cx="1481331" cy="1014986"/>
          </a:xfrm>
          <a:prstGeom prst="rect">
            <a:avLst/>
          </a:prstGeom>
        </p:spPr>
      </p:pic>
      <p:pic>
        <p:nvPicPr>
          <p:cNvPr id="4098" name="Picture 2" descr="RÃ©sultat de recherche d'images pour &quot;tam tam&quot;">
            <a:extLst>
              <a:ext uri="{FF2B5EF4-FFF2-40B4-BE49-F238E27FC236}">
                <a16:creationId xmlns:a16="http://schemas.microsoft.com/office/drawing/2014/main" id="{B4E8EB07-53E3-47A6-906F-E1CEBC09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79" y="2256931"/>
            <a:ext cx="1436892" cy="109141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cloche&quot;">
            <a:extLst>
              <a:ext uri="{FF2B5EF4-FFF2-40B4-BE49-F238E27FC236}">
                <a16:creationId xmlns:a16="http://schemas.microsoft.com/office/drawing/2014/main" id="{9A7052A2-18B0-432C-9017-A9A73F49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32" y="1147572"/>
            <a:ext cx="1014986" cy="10149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xylophone&quot;">
            <a:extLst>
              <a:ext uri="{FF2B5EF4-FFF2-40B4-BE49-F238E27FC236}">
                <a16:creationId xmlns:a16="http://schemas.microsoft.com/office/drawing/2014/main" id="{79F78539-DDD9-45BF-B0E8-8D8EE1B9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42" y="165969"/>
            <a:ext cx="1671060" cy="91490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associÃ©e">
            <a:extLst>
              <a:ext uri="{FF2B5EF4-FFF2-40B4-BE49-F238E27FC236}">
                <a16:creationId xmlns:a16="http://schemas.microsoft.com/office/drawing/2014/main" id="{4158EC52-ECCA-4280-9305-69C233A3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79" y="3477006"/>
            <a:ext cx="1014986" cy="10149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grosse caisse&quot;">
            <a:extLst>
              <a:ext uri="{FF2B5EF4-FFF2-40B4-BE49-F238E27FC236}">
                <a16:creationId xmlns:a16="http://schemas.microsoft.com/office/drawing/2014/main" id="{D5F0015D-5087-4464-9BD2-C4716B60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19" y="4554164"/>
            <a:ext cx="1436892" cy="11737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Ã©sultat de recherche d'images pour &quot;mailloche&quot;">
            <a:extLst>
              <a:ext uri="{FF2B5EF4-FFF2-40B4-BE49-F238E27FC236}">
                <a16:creationId xmlns:a16="http://schemas.microsoft.com/office/drawing/2014/main" id="{5C792480-168F-4AC8-A904-E44A135D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0877" y="5853398"/>
            <a:ext cx="889065" cy="8890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5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les instruments de la liste selon si ils sont à corde, à percussion ou à vent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accordéon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trompette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piano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harpe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batterie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triangle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mandoline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2482700" y="234627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tambour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31760" y="231991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2B3B5F50-98AE-4591-8EF4-A3ABA9AA31C3}"/>
              </a:ext>
            </a:extLst>
          </p:cNvPr>
          <p:cNvSpPr txBox="1">
            <a:spLocks/>
          </p:cNvSpPr>
          <p:nvPr/>
        </p:nvSpPr>
        <p:spPr>
          <a:xfrm>
            <a:off x="6972179" y="2355063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harmonica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E492E9D-FD4D-4B00-AE5A-D562C4647EC3}"/>
              </a:ext>
            </a:extLst>
          </p:cNvPr>
          <p:cNvSpPr txBox="1">
            <a:spLocks/>
          </p:cNvSpPr>
          <p:nvPr/>
        </p:nvSpPr>
        <p:spPr>
          <a:xfrm>
            <a:off x="4721239" y="2355063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saxophone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40500" y="3181183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Instrument à corde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3338945" y="3131127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C12C5F0-D602-4F3C-9AE6-EAD38CE05BAF}"/>
              </a:ext>
            </a:extLst>
          </p:cNvPr>
          <p:cNvSpPr txBox="1">
            <a:spLocks/>
          </p:cNvSpPr>
          <p:nvPr/>
        </p:nvSpPr>
        <p:spPr>
          <a:xfrm>
            <a:off x="3372966" y="3191994"/>
            <a:ext cx="3138496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Instrument à vent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54F9217-322A-4AC4-B489-C1A52874DD3D}"/>
              </a:ext>
            </a:extLst>
          </p:cNvPr>
          <p:cNvCxnSpPr/>
          <p:nvPr/>
        </p:nvCxnSpPr>
        <p:spPr>
          <a:xfrm>
            <a:off x="6477441" y="318290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25EF24B-0273-47A3-B6F2-86B434EE49DD}"/>
              </a:ext>
            </a:extLst>
          </p:cNvPr>
          <p:cNvSpPr txBox="1">
            <a:spLocks/>
          </p:cNvSpPr>
          <p:nvPr/>
        </p:nvSpPr>
        <p:spPr>
          <a:xfrm>
            <a:off x="6511461" y="3243770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Instrument à percussion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BD3F541F-ACFA-4FF7-8EF0-5F96D00E8449}"/>
              </a:ext>
            </a:extLst>
          </p:cNvPr>
          <p:cNvSpPr txBox="1">
            <a:spLocks/>
          </p:cNvSpPr>
          <p:nvPr/>
        </p:nvSpPr>
        <p:spPr>
          <a:xfrm>
            <a:off x="3703679" y="4610523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accordéon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D0CBFA57-B787-4ACE-904C-F735FB7CCDB7}"/>
              </a:ext>
            </a:extLst>
          </p:cNvPr>
          <p:cNvSpPr txBox="1">
            <a:spLocks/>
          </p:cNvSpPr>
          <p:nvPr/>
        </p:nvSpPr>
        <p:spPr>
          <a:xfrm>
            <a:off x="3686670" y="405633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trompette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9B650408-48F9-4342-896F-58464C770146}"/>
              </a:ext>
            </a:extLst>
          </p:cNvPr>
          <p:cNvSpPr txBox="1">
            <a:spLocks/>
          </p:cNvSpPr>
          <p:nvPr/>
        </p:nvSpPr>
        <p:spPr>
          <a:xfrm>
            <a:off x="69273" y="4559974"/>
            <a:ext cx="2247982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piano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D216B3B-17D4-4EEE-A29A-C5C1D1082D40}"/>
              </a:ext>
            </a:extLst>
          </p:cNvPr>
          <p:cNvSpPr txBox="1">
            <a:spLocks/>
          </p:cNvSpPr>
          <p:nvPr/>
        </p:nvSpPr>
        <p:spPr>
          <a:xfrm>
            <a:off x="74528" y="401517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harpe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91A0FD3C-9016-47FF-8146-50A6638B975A}"/>
              </a:ext>
            </a:extLst>
          </p:cNvPr>
          <p:cNvSpPr txBox="1">
            <a:spLocks/>
          </p:cNvSpPr>
          <p:nvPr/>
        </p:nvSpPr>
        <p:spPr>
          <a:xfrm>
            <a:off x="6972373" y="4812340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batterie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044B3021-5BEC-4C2B-928E-76DD057494F9}"/>
              </a:ext>
            </a:extLst>
          </p:cNvPr>
          <p:cNvSpPr txBox="1">
            <a:spLocks/>
          </p:cNvSpPr>
          <p:nvPr/>
        </p:nvSpPr>
        <p:spPr>
          <a:xfrm>
            <a:off x="6972179" y="4238943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triangle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43505EC2-E2F0-4F50-B070-D671D2304492}"/>
              </a:ext>
            </a:extLst>
          </p:cNvPr>
          <p:cNvSpPr txBox="1">
            <a:spLocks/>
          </p:cNvSpPr>
          <p:nvPr/>
        </p:nvSpPr>
        <p:spPr>
          <a:xfrm>
            <a:off x="113151" y="5675899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mandoline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A8C93FD-BD51-486C-AC96-5987AD71D0DD}"/>
              </a:ext>
            </a:extLst>
          </p:cNvPr>
          <p:cNvSpPr txBox="1">
            <a:spLocks/>
          </p:cNvSpPr>
          <p:nvPr/>
        </p:nvSpPr>
        <p:spPr>
          <a:xfrm>
            <a:off x="83385" y="511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0D7E1181-2D36-4892-B5E6-C108F37B16A4}"/>
              </a:ext>
            </a:extLst>
          </p:cNvPr>
          <p:cNvSpPr txBox="1">
            <a:spLocks/>
          </p:cNvSpPr>
          <p:nvPr/>
        </p:nvSpPr>
        <p:spPr>
          <a:xfrm>
            <a:off x="6973631" y="539021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tambour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C1958CC9-F24F-4648-A17F-A66CA9F107BF}"/>
              </a:ext>
            </a:extLst>
          </p:cNvPr>
          <p:cNvSpPr txBox="1">
            <a:spLocks/>
          </p:cNvSpPr>
          <p:nvPr/>
        </p:nvSpPr>
        <p:spPr>
          <a:xfrm>
            <a:off x="104422" y="6217418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violoncelle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9FF34C6D-A67D-42C1-872F-1F2F9CDBBE2E}"/>
              </a:ext>
            </a:extLst>
          </p:cNvPr>
          <p:cNvSpPr txBox="1">
            <a:spLocks/>
          </p:cNvSpPr>
          <p:nvPr/>
        </p:nvSpPr>
        <p:spPr>
          <a:xfrm>
            <a:off x="3718768" y="5712133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harmonica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5DCF1D82-1238-4DFF-88AC-C7068FB15A8E}"/>
              </a:ext>
            </a:extLst>
          </p:cNvPr>
          <p:cNvSpPr txBox="1">
            <a:spLocks/>
          </p:cNvSpPr>
          <p:nvPr/>
        </p:nvSpPr>
        <p:spPr>
          <a:xfrm>
            <a:off x="3711224" y="515708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saxophone</a:t>
            </a:r>
          </a:p>
        </p:txBody>
      </p:sp>
    </p:spTree>
    <p:extLst>
      <p:ext uri="{BB962C8B-B14F-4D97-AF65-F5344CB8AC3E}">
        <p14:creationId xmlns:p14="http://schemas.microsoft.com/office/powerpoint/2010/main" val="38342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182247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Devinettes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253331"/>
            <a:ext cx="9115235" cy="98694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Je suis un instrument à percussion formés de lames sur lesquelles on tape avec deux mailloches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4478" y="3680942"/>
            <a:ext cx="9115235" cy="98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Je suis un instrument qui a un manche et des cordes et que l’on pince avec les doigts. 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3389166" y="555472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tambourin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935224" y="4830172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saxophone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696686" y="556098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cloche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80416" y="4836757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cor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060091" y="5557230"/>
            <a:ext cx="240243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trompette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5472257" y="4830172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3E7EC1-E0C8-45C3-84EB-9C8D62B7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3" y="2217166"/>
            <a:ext cx="1540653" cy="10559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D5DD13B-195A-40EF-ABF8-F8C863B7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28" y="2183867"/>
            <a:ext cx="1540653" cy="10997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350D86-0FCD-4B02-B67B-7668D8B58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56" y="2207656"/>
            <a:ext cx="1499619" cy="10424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E532A3E-BECD-4860-8E2C-B6F72F2B1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189" y="2217166"/>
            <a:ext cx="1543814" cy="106768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A77D1C3-4F5A-42C5-8255-76FF15F7A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198" y="2195596"/>
            <a:ext cx="1481331" cy="1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182247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Devinettes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253331"/>
            <a:ext cx="9115235" cy="98694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Je suis un instrument à vent composé d’un tube percé de trous dans lesquels on souffle. 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280416" y="4124246"/>
            <a:ext cx="9115235" cy="98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Je suis un instrument à corde qui a un manche et 4 cordes et que l’on frotte avec un archet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E17CACAA-0A94-44AA-981C-3F5B0DDF15D7}"/>
              </a:ext>
            </a:extLst>
          </p:cNvPr>
          <p:cNvSpPr txBox="1">
            <a:spLocks/>
          </p:cNvSpPr>
          <p:nvPr/>
        </p:nvSpPr>
        <p:spPr>
          <a:xfrm>
            <a:off x="3693966" y="3067772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flute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3FA366B1-5FD7-4959-B77D-3AD96CAC7F0A}"/>
              </a:ext>
            </a:extLst>
          </p:cNvPr>
          <p:cNvSpPr txBox="1">
            <a:spLocks/>
          </p:cNvSpPr>
          <p:nvPr/>
        </p:nvSpPr>
        <p:spPr>
          <a:xfrm>
            <a:off x="3240024" y="234321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42B206DB-0EB9-4944-9407-98B7FA71FD2B}"/>
              </a:ext>
            </a:extLst>
          </p:cNvPr>
          <p:cNvSpPr txBox="1">
            <a:spLocks/>
          </p:cNvSpPr>
          <p:nvPr/>
        </p:nvSpPr>
        <p:spPr>
          <a:xfrm>
            <a:off x="1001486" y="307402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harmonica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97E2E53B-6AF7-4F88-B0B1-4BF965020912}"/>
              </a:ext>
            </a:extLst>
          </p:cNvPr>
          <p:cNvSpPr txBox="1">
            <a:spLocks/>
          </p:cNvSpPr>
          <p:nvPr/>
        </p:nvSpPr>
        <p:spPr>
          <a:xfrm>
            <a:off x="585216" y="2349801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D8F7F9C-6A62-472E-85C3-3EBA3A607E7A}"/>
              </a:ext>
            </a:extLst>
          </p:cNvPr>
          <p:cNvSpPr txBox="1">
            <a:spLocks/>
          </p:cNvSpPr>
          <p:nvPr/>
        </p:nvSpPr>
        <p:spPr>
          <a:xfrm>
            <a:off x="6364892" y="3070274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caisse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CC91367B-AF4E-46DD-911F-4A468A4513CD}"/>
              </a:ext>
            </a:extLst>
          </p:cNvPr>
          <p:cNvSpPr txBox="1">
            <a:spLocks/>
          </p:cNvSpPr>
          <p:nvPr/>
        </p:nvSpPr>
        <p:spPr>
          <a:xfrm>
            <a:off x="5777057" y="2343216"/>
            <a:ext cx="2688070" cy="5463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xylophone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F2576778-F743-4E61-AF27-04ACB56CBE27}"/>
              </a:ext>
            </a:extLst>
          </p:cNvPr>
          <p:cNvSpPr txBox="1">
            <a:spLocks/>
          </p:cNvSpPr>
          <p:nvPr/>
        </p:nvSpPr>
        <p:spPr>
          <a:xfrm>
            <a:off x="3874075" y="583575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flute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85833735-00C8-45E0-84CE-760C6C5103E3}"/>
              </a:ext>
            </a:extLst>
          </p:cNvPr>
          <p:cNvSpPr txBox="1">
            <a:spLocks/>
          </p:cNvSpPr>
          <p:nvPr/>
        </p:nvSpPr>
        <p:spPr>
          <a:xfrm>
            <a:off x="3420133" y="511119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guitare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5004682-7DC7-4B70-8E05-F0F00942ADB7}"/>
              </a:ext>
            </a:extLst>
          </p:cNvPr>
          <p:cNvSpPr txBox="1">
            <a:spLocks/>
          </p:cNvSpPr>
          <p:nvPr/>
        </p:nvSpPr>
        <p:spPr>
          <a:xfrm>
            <a:off x="1181595" y="5842005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harmonica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F3B1EAB2-290F-4741-ABA4-A09C7F7521A1}"/>
              </a:ext>
            </a:extLst>
          </p:cNvPr>
          <p:cNvSpPr txBox="1">
            <a:spLocks/>
          </p:cNvSpPr>
          <p:nvPr/>
        </p:nvSpPr>
        <p:spPr>
          <a:xfrm>
            <a:off x="765325" y="511778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violon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1983EC81-C71E-47E0-A082-8D85CCB672BD}"/>
              </a:ext>
            </a:extLst>
          </p:cNvPr>
          <p:cNvSpPr txBox="1">
            <a:spLocks/>
          </p:cNvSpPr>
          <p:nvPr/>
        </p:nvSpPr>
        <p:spPr>
          <a:xfrm>
            <a:off x="6545001" y="5838253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caisse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511B556B-9DF6-49C9-A17F-71C79D3219B9}"/>
              </a:ext>
            </a:extLst>
          </p:cNvPr>
          <p:cNvSpPr txBox="1">
            <a:spLocks/>
          </p:cNvSpPr>
          <p:nvPr/>
        </p:nvSpPr>
        <p:spPr>
          <a:xfrm>
            <a:off x="5957166" y="5111195"/>
            <a:ext cx="2688070" cy="5463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xylophone</a:t>
            </a:r>
          </a:p>
        </p:txBody>
      </p:sp>
    </p:spTree>
    <p:extLst>
      <p:ext uri="{BB962C8B-B14F-4D97-AF65-F5344CB8AC3E}">
        <p14:creationId xmlns:p14="http://schemas.microsoft.com/office/powerpoint/2010/main" val="29487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461925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chef d’……………………………… a cassé sa baguette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939994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piano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66616" y="9897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chorale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7641555" y="40001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orchestre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5282428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partition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305382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clavier a du…………………… a des touches blanches et noires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5781D1-1AE9-4E86-BC0F-CE1DE4D38279}"/>
              </a:ext>
            </a:extLst>
          </p:cNvPr>
          <p:cNvSpPr txBox="1">
            <a:spLocks/>
          </p:cNvSpPr>
          <p:nvPr/>
        </p:nvSpPr>
        <p:spPr>
          <a:xfrm>
            <a:off x="182880" y="338437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ensemble de chanteur se nomme une ………………………………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63C7056-B3FE-4B69-A578-D3DF5ADC2A8A}"/>
              </a:ext>
            </a:extLst>
          </p:cNvPr>
          <p:cNvSpPr txBox="1">
            <a:spLocks/>
          </p:cNvSpPr>
          <p:nvPr/>
        </p:nvSpPr>
        <p:spPr>
          <a:xfrm>
            <a:off x="182880" y="447062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Mozart est un …………………………… célèbre.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174A7F73-B268-4439-96EF-3AF1AF3DB54A}"/>
              </a:ext>
            </a:extLst>
          </p:cNvPr>
          <p:cNvSpPr txBox="1">
            <a:spLocks/>
          </p:cNvSpPr>
          <p:nvPr/>
        </p:nvSpPr>
        <p:spPr>
          <a:xfrm>
            <a:off x="4224577" y="4670497"/>
            <a:ext cx="244237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compositeur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3043890" y="1469521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orchestre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3084664" y="2288418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piano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7BAD6E5-EDBA-4045-BEE3-064FFA747F7A}"/>
              </a:ext>
            </a:extLst>
          </p:cNvPr>
          <p:cNvSpPr txBox="1">
            <a:spLocks/>
          </p:cNvSpPr>
          <p:nvPr/>
        </p:nvSpPr>
        <p:spPr>
          <a:xfrm>
            <a:off x="3711988" y="381390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chorale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3ED82C-4BBA-4101-A286-9AC82D18A93F}"/>
              </a:ext>
            </a:extLst>
          </p:cNvPr>
          <p:cNvSpPr txBox="1">
            <a:spLocks/>
          </p:cNvSpPr>
          <p:nvPr/>
        </p:nvSpPr>
        <p:spPr>
          <a:xfrm>
            <a:off x="2917319" y="12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Compositeur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F264A16-FF1E-4F1C-B9CB-96F55C5081CD}"/>
              </a:ext>
            </a:extLst>
          </p:cNvPr>
          <p:cNvSpPr txBox="1">
            <a:spLocks/>
          </p:cNvSpPr>
          <p:nvPr/>
        </p:nvSpPr>
        <p:spPr>
          <a:xfrm>
            <a:off x="182880" y="5545083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musicien pose sa ……………………… partition sur son pupitre.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A1423AC4-94CA-4CDC-AD28-394743C38177}"/>
              </a:ext>
            </a:extLst>
          </p:cNvPr>
          <p:cNvSpPr txBox="1">
            <a:spLocks/>
          </p:cNvSpPr>
          <p:nvPr/>
        </p:nvSpPr>
        <p:spPr>
          <a:xfrm>
            <a:off x="4105781" y="554827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partition</a:t>
            </a:r>
          </a:p>
        </p:txBody>
      </p:sp>
    </p:spTree>
    <p:extLst>
      <p:ext uri="{BB962C8B-B14F-4D97-AF65-F5344CB8AC3E}">
        <p14:creationId xmlns:p14="http://schemas.microsoft.com/office/powerpoint/2010/main" val="21526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Barre l’intrus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109728" y="918643"/>
            <a:ext cx="9613392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Une trompette – une flute – un harmonica – une guitare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8264569" y="831433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822960" y="1635645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un instrument à vent.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63564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2E2BEE-63F5-4A48-8DF6-21864D8AE04A}"/>
              </a:ext>
            </a:extLst>
          </p:cNvPr>
          <p:cNvSpPr txBox="1">
            <a:spLocks/>
          </p:cNvSpPr>
          <p:nvPr/>
        </p:nvSpPr>
        <p:spPr>
          <a:xfrm>
            <a:off x="117548" y="2933202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tam-tam – un tambour – une mandoline – une batterie</a:t>
            </a:r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83E62208-3B5D-4B22-AE48-DBAF04C416E3}"/>
              </a:ext>
            </a:extLst>
          </p:cNvPr>
          <p:cNvSpPr/>
          <p:nvPr/>
        </p:nvSpPr>
        <p:spPr>
          <a:xfrm rot="2822813">
            <a:off x="5693620" y="2768322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B98ABE-3E24-4227-9948-F0F6D242A7C1}"/>
              </a:ext>
            </a:extLst>
          </p:cNvPr>
          <p:cNvSpPr txBox="1">
            <a:spLocks/>
          </p:cNvSpPr>
          <p:nvPr/>
        </p:nvSpPr>
        <p:spPr>
          <a:xfrm>
            <a:off x="755523" y="3577999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un instrument à percussion</a:t>
            </a:r>
          </a:p>
        </p:txBody>
      </p:sp>
      <p:pic>
        <p:nvPicPr>
          <p:cNvPr id="13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792485A3-0D22-44E3-BB27-AE3D0219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353643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C7CE219-4732-464F-B13C-8FB137C4836C}"/>
              </a:ext>
            </a:extLst>
          </p:cNvPr>
          <p:cNvSpPr txBox="1">
            <a:spLocks/>
          </p:cNvSpPr>
          <p:nvPr/>
        </p:nvSpPr>
        <p:spPr>
          <a:xfrm>
            <a:off x="109728" y="4879763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archet – une baguette – une mailloche – un tournevis</a:t>
            </a:r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133A836F-746B-406D-A8D4-43E00F81E422}"/>
              </a:ext>
            </a:extLst>
          </p:cNvPr>
          <p:cNvSpPr/>
          <p:nvPr/>
        </p:nvSpPr>
        <p:spPr>
          <a:xfrm rot="2822813">
            <a:off x="8268088" y="4702549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7800F8C-7213-4E24-A7CC-C6E6F2972E48}"/>
              </a:ext>
            </a:extLst>
          </p:cNvPr>
          <p:cNvSpPr txBox="1">
            <a:spLocks/>
          </p:cNvSpPr>
          <p:nvPr/>
        </p:nvSpPr>
        <p:spPr>
          <a:xfrm>
            <a:off x="747703" y="5524560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outil</a:t>
            </a:r>
          </a:p>
        </p:txBody>
      </p:sp>
      <p:pic>
        <p:nvPicPr>
          <p:cNvPr id="21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E5DAB7E2-14A7-4C5B-9016-9469B698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5427853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2010</TotalTime>
  <Words>984</Words>
  <Application>Microsoft Office PowerPoint</Application>
  <PresentationFormat>Format A4 (210 x 297 mm)</PresentationFormat>
  <Paragraphs>308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Cooper Black</vt:lpstr>
      <vt:lpstr>Corbel</vt:lpstr>
      <vt:lpstr>OpenDyslexicAlta</vt:lpstr>
      <vt:lpstr>Thème Office</vt:lpstr>
      <vt:lpstr>Parallaxe</vt:lpstr>
      <vt:lpstr>Présentation PowerPoint</vt:lpstr>
      <vt:lpstr>Présentation PowerPoint</vt:lpstr>
      <vt:lpstr>Présentation PowerPoint</vt:lpstr>
      <vt:lpstr>Présentation PowerPoint</vt:lpstr>
      <vt:lpstr>Classement</vt:lpstr>
      <vt:lpstr>Devinettes</vt:lpstr>
      <vt:lpstr>Devinettes 2</vt:lpstr>
      <vt:lpstr>Complète</vt:lpstr>
      <vt:lpstr>Barre l’intrus</vt:lpstr>
      <vt:lpstr>Barre l’intrus</vt:lpstr>
      <vt:lpstr>Barre l’intrus</vt:lpstr>
      <vt:lpstr>Classement</vt:lpstr>
      <vt:lpstr>Lien genre de musique</vt:lpstr>
      <vt:lpstr>Transforme</vt:lpstr>
      <vt:lpstr>Transforme</vt:lpstr>
      <vt:lpstr>Associe</vt:lpstr>
      <vt:lpstr>Complète</vt:lpstr>
      <vt:lpstr>Complète</vt:lpstr>
      <vt:lpstr>Remplace</vt:lpstr>
      <vt:lpstr>Associe</vt:lpstr>
      <vt:lpstr>Associe</vt:lpstr>
      <vt:lpstr>décompose</vt:lpstr>
      <vt:lpstr>Associe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...</dc:creator>
  <cp:lastModifiedBy>romain ...</cp:lastModifiedBy>
  <cp:revision>37</cp:revision>
  <dcterms:created xsi:type="dcterms:W3CDTF">2018-12-01T10:46:24Z</dcterms:created>
  <dcterms:modified xsi:type="dcterms:W3CDTF">2018-12-23T18:13:10Z</dcterms:modified>
</cp:coreProperties>
</file>