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60" r:id="rId3"/>
    <p:sldId id="261" r:id="rId4"/>
    <p:sldId id="268" r:id="rId5"/>
    <p:sldId id="269" r:id="rId6"/>
    <p:sldId id="257" r:id="rId7"/>
    <p:sldId id="258" r:id="rId8"/>
    <p:sldId id="262" r:id="rId9"/>
    <p:sldId id="265" r:id="rId10"/>
    <p:sldId id="263" r:id="rId11"/>
    <p:sldId id="264" r:id="rId12"/>
    <p:sldId id="270" r:id="rId13"/>
    <p:sldId id="271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2" autoAdjust="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477B9-FE87-4E9C-8E3E-DA1A028F3030}" type="datetimeFigureOut">
              <a:rPr lang="fr-FR" smtClean="0"/>
              <a:t>05/06/2018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14819-9F05-4DE9-B505-D26447D981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1852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477B9-FE87-4E9C-8E3E-DA1A028F3030}" type="datetimeFigureOut">
              <a:rPr lang="fr-FR" smtClean="0"/>
              <a:t>05/06/2018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14819-9F05-4DE9-B505-D26447D981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1064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477B9-FE87-4E9C-8E3E-DA1A028F3030}" type="datetimeFigureOut">
              <a:rPr lang="fr-FR" smtClean="0"/>
              <a:t>05/06/2018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14819-9F05-4DE9-B505-D26447D981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2354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477B9-FE87-4E9C-8E3E-DA1A028F3030}" type="datetimeFigureOut">
              <a:rPr lang="fr-FR" smtClean="0"/>
              <a:t>05/06/2018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14819-9F05-4DE9-B505-D26447D981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3128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477B9-FE87-4E9C-8E3E-DA1A028F3030}" type="datetimeFigureOut">
              <a:rPr lang="fr-FR" smtClean="0"/>
              <a:t>05/06/2018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14819-9F05-4DE9-B505-D26447D981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5609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477B9-FE87-4E9C-8E3E-DA1A028F3030}" type="datetimeFigureOut">
              <a:rPr lang="fr-FR" smtClean="0"/>
              <a:t>05/06/2018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14819-9F05-4DE9-B505-D26447D981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820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477B9-FE87-4E9C-8E3E-DA1A028F3030}" type="datetimeFigureOut">
              <a:rPr lang="fr-FR" smtClean="0"/>
              <a:t>05/06/2018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14819-9F05-4DE9-B505-D26447D981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1663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477B9-FE87-4E9C-8E3E-DA1A028F3030}" type="datetimeFigureOut">
              <a:rPr lang="fr-FR" smtClean="0"/>
              <a:t>05/06/2018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14819-9F05-4DE9-B505-D26447D981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1824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477B9-FE87-4E9C-8E3E-DA1A028F3030}" type="datetimeFigureOut">
              <a:rPr lang="fr-FR" smtClean="0"/>
              <a:t>05/06/2018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14819-9F05-4DE9-B505-D26447D981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3905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477B9-FE87-4E9C-8E3E-DA1A028F3030}" type="datetimeFigureOut">
              <a:rPr lang="fr-FR" smtClean="0"/>
              <a:t>05/06/2018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14819-9F05-4DE9-B505-D26447D981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7081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477B9-FE87-4E9C-8E3E-DA1A028F3030}" type="datetimeFigureOut">
              <a:rPr lang="fr-FR" smtClean="0"/>
              <a:t>05/06/2018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14819-9F05-4DE9-B505-D26447D981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2208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477B9-FE87-4E9C-8E3E-DA1A028F3030}" type="datetimeFigureOut">
              <a:rPr lang="fr-FR" smtClean="0"/>
              <a:t>05/06/2018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14819-9F05-4DE9-B505-D26447D981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496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ww.google.fr/url?sa=i&amp;source=images&amp;cd=&amp;cad=rja&amp;uact=8&amp;ved=2ahUKEwiquKXO8brbAhWJXBQKHQ9CCTIQjRx6BAgBEAU&amp;url=https://www.meilleurenclasse.com/programme-d-entrainement/6e/mathematiques/grandeurs-et-mesures/calculer-le-perimetre-d-un-polygone/ent3&amp;psig=AOvVaw3IUO1jGgICwodiLuxV-Ed1&amp;ust=1528231883082294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hyperlink" Target="https://www.policeprep.com/PREPARATION/math/Fractionsfr.asp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smtClean="0"/>
              <a:t>révisions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57987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Calcule le périmètre </a:t>
            </a:r>
            <a:r>
              <a:rPr lang="fr-FR" dirty="0" smtClean="0">
                <a:solidFill>
                  <a:schemeClr val="accent1">
                    <a:lumMod val="50000"/>
                  </a:schemeClr>
                </a:solidFill>
              </a:rPr>
              <a:t>et l’aire d’un carré de 6 cm de côté</a:t>
            </a:r>
            <a:endParaRPr lang="fr-FR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9968" y="6021288"/>
            <a:ext cx="9124032" cy="968971"/>
          </a:xfrm>
        </p:spPr>
        <p:txBody>
          <a:bodyPr>
            <a:normAutofit fontScale="92500"/>
          </a:bodyPr>
          <a:lstStyle/>
          <a:p>
            <a:r>
              <a:rPr lang="fr-FR" dirty="0" smtClean="0"/>
              <a:t>Si le carré fait 36 m² d’aire, côtés? / 20m de périmètre?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2555776" y="1556792"/>
            <a:ext cx="4176464" cy="4104456"/>
          </a:xfrm>
          <a:prstGeom prst="rect">
            <a:avLst/>
          </a:prstGeom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0477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Calcule l’aire d’un rectangle de 3,5 cm sur 6 cm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20340" y="5536802"/>
            <a:ext cx="9124032" cy="96897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Si le rectangle fait 24 m² d’aire, L? l? </a:t>
            </a:r>
            <a:endParaRPr lang="fr-FR" dirty="0"/>
          </a:p>
          <a:p>
            <a:pPr marL="0" indent="0">
              <a:buNone/>
            </a:pPr>
            <a:r>
              <a:rPr lang="fr-FR" dirty="0" smtClean="0"/>
              <a:t> si le rectangle fait 16 m de périmètre, L? l?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803299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9218" name="Picture 2" descr="Résultat de recherche d'images pour &quot;périmètre d'un polygone&quot;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1844824"/>
            <a:ext cx="7147063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52798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772816"/>
            <a:ext cx="8280920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31281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8809"/>
            <a:ext cx="813500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926913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5314"/>
            <a:ext cx="9144000" cy="4806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85277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1m 5mm=                     cm</a:t>
            </a:r>
          </a:p>
          <a:p>
            <a:r>
              <a:rPr lang="fr-FR" dirty="0" smtClean="0"/>
              <a:t>51g  5mg=                      dg</a:t>
            </a:r>
          </a:p>
          <a:p>
            <a:r>
              <a:rPr lang="fr-FR" dirty="0" smtClean="0"/>
              <a:t>14km 4 dm=                  hm</a:t>
            </a:r>
          </a:p>
          <a:p>
            <a:r>
              <a:rPr lang="fr-FR" dirty="0" smtClean="0"/>
              <a:t>160dm 7 cm=                   m</a:t>
            </a:r>
          </a:p>
          <a:p>
            <a:r>
              <a:rPr lang="fr-FR" dirty="0" smtClean="0"/>
              <a:t>47L 5 </a:t>
            </a:r>
            <a:r>
              <a:rPr lang="fr-FR" dirty="0" err="1" smtClean="0"/>
              <a:t>cL</a:t>
            </a:r>
            <a:r>
              <a:rPr lang="fr-FR" dirty="0" smtClean="0"/>
              <a:t>=                 </a:t>
            </a:r>
            <a:r>
              <a:rPr lang="fr-FR" dirty="0" err="1" smtClean="0"/>
              <a:t>daL</a:t>
            </a:r>
            <a:endParaRPr lang="fr-FR" dirty="0" smtClean="0"/>
          </a:p>
          <a:p>
            <a:r>
              <a:rPr lang="fr-FR" dirty="0" smtClean="0"/>
              <a:t>5€ 45 centimes=                     €           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09064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1m 5mm=       10</a:t>
            </a:r>
            <a:r>
              <a:rPr lang="fr-FR" dirty="0" smtClean="0">
                <a:solidFill>
                  <a:srgbClr val="FF0000"/>
                </a:solidFill>
              </a:rPr>
              <a:t>0,</a:t>
            </a:r>
            <a:r>
              <a:rPr lang="fr-FR" dirty="0" smtClean="0"/>
              <a:t>5  </a:t>
            </a:r>
            <a:r>
              <a:rPr lang="fr-FR" dirty="0" smtClean="0">
                <a:solidFill>
                  <a:srgbClr val="FF0000"/>
                </a:solidFill>
              </a:rPr>
              <a:t>cm</a:t>
            </a:r>
          </a:p>
          <a:p>
            <a:r>
              <a:rPr lang="fr-FR" dirty="0" smtClean="0"/>
              <a:t>51g  5mg=          </a:t>
            </a:r>
            <a:r>
              <a:rPr lang="fr-FR" dirty="0" smtClean="0">
                <a:solidFill>
                  <a:srgbClr val="FF0000"/>
                </a:solidFill>
              </a:rPr>
              <a:t>510,05</a:t>
            </a:r>
            <a:r>
              <a:rPr lang="fr-FR" dirty="0" smtClean="0"/>
              <a:t>  </a:t>
            </a:r>
            <a:r>
              <a:rPr lang="fr-FR" dirty="0" smtClean="0">
                <a:solidFill>
                  <a:srgbClr val="FF0000"/>
                </a:solidFill>
              </a:rPr>
              <a:t>dg</a:t>
            </a:r>
          </a:p>
          <a:p>
            <a:r>
              <a:rPr lang="fr-FR" dirty="0" smtClean="0"/>
              <a:t>14km 4 dm=               14</a:t>
            </a:r>
            <a:r>
              <a:rPr lang="fr-FR" dirty="0" smtClean="0">
                <a:solidFill>
                  <a:srgbClr val="FF0000"/>
                </a:solidFill>
              </a:rPr>
              <a:t>0,</a:t>
            </a:r>
            <a:r>
              <a:rPr lang="fr-FR" dirty="0" smtClean="0"/>
              <a:t>004  </a:t>
            </a:r>
            <a:r>
              <a:rPr lang="fr-FR" dirty="0" smtClean="0">
                <a:solidFill>
                  <a:srgbClr val="FF0000"/>
                </a:solidFill>
              </a:rPr>
              <a:t>hm</a:t>
            </a:r>
          </a:p>
          <a:p>
            <a:r>
              <a:rPr lang="fr-FR" dirty="0" smtClean="0"/>
              <a:t>160dm 7 cm=        1</a:t>
            </a:r>
            <a:r>
              <a:rPr lang="fr-FR" dirty="0" smtClean="0">
                <a:solidFill>
                  <a:srgbClr val="FF0000"/>
                </a:solidFill>
              </a:rPr>
              <a:t>6,</a:t>
            </a:r>
            <a:r>
              <a:rPr lang="fr-FR" dirty="0" smtClean="0"/>
              <a:t>07   </a:t>
            </a:r>
            <a:r>
              <a:rPr lang="fr-FR" dirty="0" smtClean="0">
                <a:solidFill>
                  <a:srgbClr val="FF0000"/>
                </a:solidFill>
              </a:rPr>
              <a:t>m</a:t>
            </a:r>
          </a:p>
          <a:p>
            <a:r>
              <a:rPr lang="fr-FR" dirty="0" smtClean="0"/>
              <a:t>47L 5 </a:t>
            </a:r>
            <a:r>
              <a:rPr lang="fr-FR" dirty="0" err="1" smtClean="0"/>
              <a:t>cL</a:t>
            </a:r>
            <a:r>
              <a:rPr lang="fr-FR" dirty="0" smtClean="0"/>
              <a:t>=           </a:t>
            </a:r>
            <a:r>
              <a:rPr lang="fr-FR" dirty="0" smtClean="0">
                <a:solidFill>
                  <a:srgbClr val="FF0000"/>
                </a:solidFill>
              </a:rPr>
              <a:t>4,</a:t>
            </a:r>
            <a:r>
              <a:rPr lang="fr-FR" dirty="0" smtClean="0"/>
              <a:t>705 </a:t>
            </a:r>
            <a:r>
              <a:rPr lang="fr-FR" dirty="0" err="1" smtClean="0">
                <a:solidFill>
                  <a:srgbClr val="FF0000"/>
                </a:solidFill>
              </a:rPr>
              <a:t>daL</a:t>
            </a:r>
            <a:endParaRPr lang="fr-FR" dirty="0" smtClean="0">
              <a:solidFill>
                <a:srgbClr val="FF0000"/>
              </a:solidFill>
            </a:endParaRPr>
          </a:p>
          <a:p>
            <a:r>
              <a:rPr lang="fr-FR" dirty="0" smtClean="0"/>
              <a:t>5€ 45 centimes=      </a:t>
            </a:r>
            <a:r>
              <a:rPr lang="fr-FR" dirty="0" smtClean="0">
                <a:solidFill>
                  <a:srgbClr val="FF0000"/>
                </a:solidFill>
              </a:rPr>
              <a:t>5,</a:t>
            </a:r>
            <a:r>
              <a:rPr lang="fr-FR" dirty="0" smtClean="0"/>
              <a:t>45 </a:t>
            </a:r>
            <a:r>
              <a:rPr lang="fr-FR" dirty="0" smtClean="0">
                <a:solidFill>
                  <a:srgbClr val="FF0000"/>
                </a:solidFill>
              </a:rPr>
              <a:t>€</a:t>
            </a:r>
            <a:r>
              <a:rPr lang="fr-FR" dirty="0" smtClean="0"/>
              <a:t>           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57151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0"/>
            <a:ext cx="7625200" cy="6597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00592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505"/>
          <a:stretch/>
        </p:blipFill>
        <p:spPr bwMode="auto">
          <a:xfrm>
            <a:off x="3853762" y="980728"/>
            <a:ext cx="5450979" cy="4148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868" r="65895" b="-4577"/>
          <a:stretch/>
        </p:blipFill>
        <p:spPr bwMode="auto">
          <a:xfrm>
            <a:off x="-196291" y="692696"/>
            <a:ext cx="4036733" cy="52116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85683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Décimaux et durées</a:t>
            </a:r>
          </a:p>
          <a:p>
            <a:pPr marL="0" indent="0">
              <a:buNone/>
            </a:pPr>
            <a:r>
              <a:rPr lang="fr-FR" dirty="0" smtClean="0"/>
              <a:t>1h15= 1h et quart= ¼= 0,25= 1,25h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smtClean="0"/>
              <a:t>1h30min=</a:t>
            </a:r>
          </a:p>
          <a:p>
            <a:pPr marL="0" indent="0">
              <a:buNone/>
            </a:pPr>
            <a:r>
              <a:rPr lang="fr-FR" dirty="0" smtClean="0"/>
              <a:t>2h15=</a:t>
            </a:r>
          </a:p>
          <a:p>
            <a:pPr marL="0" indent="0">
              <a:buNone/>
            </a:pPr>
            <a:r>
              <a:rPr lang="fr-FR" dirty="0" smtClean="0"/>
              <a:t>4h45=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081849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Décimaux et durées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525658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dirty="0" smtClean="0"/>
              <a:t>2h15min= 2h+ 1 quart d’heure</a:t>
            </a:r>
          </a:p>
          <a:p>
            <a:pPr marL="0" indent="0">
              <a:buNone/>
            </a:pPr>
            <a:r>
              <a:rPr lang="fr-FR" dirty="0" smtClean="0"/>
              <a:t>¼= 0,25</a:t>
            </a:r>
          </a:p>
          <a:p>
            <a:pPr marL="0" indent="0">
              <a:buNone/>
            </a:pPr>
            <a:r>
              <a:rPr lang="fr-FR" dirty="0" smtClean="0"/>
              <a:t>2,25 heures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smtClean="0"/>
              <a:t>1h30= 1h + ½ heure</a:t>
            </a:r>
          </a:p>
          <a:p>
            <a:pPr marL="0" indent="0">
              <a:buNone/>
            </a:pPr>
            <a:r>
              <a:rPr lang="fr-FR" dirty="0" smtClean="0"/>
              <a:t>½= 0,5</a:t>
            </a:r>
          </a:p>
          <a:p>
            <a:pPr marL="0" indent="0">
              <a:buNone/>
            </a:pPr>
            <a:r>
              <a:rPr lang="fr-FR" dirty="0" smtClean="0"/>
              <a:t>1,5 heure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smtClean="0"/>
              <a:t>4h45= 4h et ¾ d’heure       ¾= 0,75</a:t>
            </a:r>
          </a:p>
          <a:p>
            <a:pPr marL="0" indent="0">
              <a:buNone/>
            </a:pPr>
            <a:r>
              <a:rPr lang="fr-FR" dirty="0" smtClean="0"/>
              <a:t>4,75h</a:t>
            </a:r>
            <a:endParaRPr lang="fr-FR" dirty="0"/>
          </a:p>
        </p:txBody>
      </p:sp>
      <p:pic>
        <p:nvPicPr>
          <p:cNvPr id="6146" name="Picture 2" descr="Résultat de recherche d'images pour &quot;un cercle coupé en 4&quot;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1700808"/>
            <a:ext cx="2514600" cy="1228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566167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180</Words>
  <Application>Microsoft Office PowerPoint</Application>
  <PresentationFormat>Affichage à l'écran (4:3)</PresentationFormat>
  <Paragraphs>36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6" baseType="lpstr">
      <vt:lpstr>Arial</vt:lpstr>
      <vt:lpstr>Calibri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Décimaux et durées</vt:lpstr>
      <vt:lpstr>Calcule le périmètre et l’aire d’un carré de 6 cm de côté</vt:lpstr>
      <vt:lpstr>Calcule l’aire d’un rectangle de 3,5 cm sur 6 cm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Windows</dc:creator>
  <cp:lastModifiedBy>av Gaga</cp:lastModifiedBy>
  <cp:revision>10</cp:revision>
  <dcterms:created xsi:type="dcterms:W3CDTF">2018-06-04T19:50:31Z</dcterms:created>
  <dcterms:modified xsi:type="dcterms:W3CDTF">2018-06-05T19:23:03Z</dcterms:modified>
</cp:coreProperties>
</file>