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10E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83" d="100"/>
          <a:sy n="83" d="100"/>
        </p:scale>
        <p:origin x="91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50C1CF-FDA1-4164-AD31-D9B55EC08851}" type="datetimeFigureOut">
              <a:rPr lang="fr-FR"/>
              <a:pPr>
                <a:defRPr/>
              </a:pPr>
              <a:t>24/08/2016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BF83B7A-3A75-4752-A660-466A073481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B22C5-5A1F-46B4-9476-D1156CFB955B}" type="datetimeFigureOut">
              <a:rPr lang="fr-FR" smtClean="0"/>
              <a:t>24/08/2016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78EDA-C6E4-4271-97F9-3ECA4D6E28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142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78EDA-C6E4-4271-97F9-3ECA4D6E28D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31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28752-1E42-4EFD-9567-265ACB5F6805}" type="datetimeFigureOut">
              <a:rPr lang="fr-FR"/>
              <a:pPr>
                <a:defRPr/>
              </a:pPr>
              <a:t>24/08/2016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D18A7-9167-4DA7-96BB-D2524FB5075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1B093-7CF9-4BD9-BB44-BC862D6B0049}" type="datetimeFigureOut">
              <a:rPr lang="fr-FR"/>
              <a:pPr>
                <a:defRPr/>
              </a:pPr>
              <a:t>24/08/2016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EB355-204E-4EE6-BDB4-DC250B7E1C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14E86-0041-4D39-8CB0-9648D30B9055}" type="datetimeFigureOut">
              <a:rPr lang="fr-FR"/>
              <a:pPr>
                <a:defRPr/>
              </a:pPr>
              <a:t>24/08/2016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07B1F-3477-4554-A84B-EE409AEFC8C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1EE77-D07A-4D2E-96E3-041B189435EA}" type="datetimeFigureOut">
              <a:rPr lang="fr-FR"/>
              <a:pPr>
                <a:defRPr/>
              </a:pPr>
              <a:t>24/08/2016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DF857-D5F4-490A-8B2F-005FF22C71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6080F-6BA3-454A-8A5F-42784643605B}" type="datetimeFigureOut">
              <a:rPr lang="fr-FR"/>
              <a:pPr>
                <a:defRPr/>
              </a:pPr>
              <a:t>24/08/2016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70F9-2DB1-4F35-8752-21463F7DE0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1BE06-1B60-40DA-8169-AF3A97865439}" type="datetimeFigureOut">
              <a:rPr lang="fr-FR"/>
              <a:pPr>
                <a:defRPr/>
              </a:pPr>
              <a:t>24/08/2016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7AE80-6567-4A2C-89D0-652ADEA94A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757F0-84BA-486D-A462-FB42399A72E1}" type="datetimeFigureOut">
              <a:rPr lang="fr-FR"/>
              <a:pPr>
                <a:defRPr/>
              </a:pPr>
              <a:t>24/08/2016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86D5A-DDC9-4B86-9606-6E5D7492A4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C136D-AAD2-40A0-B45E-A5944017D3CC}" type="datetimeFigureOut">
              <a:rPr lang="fr-FR"/>
              <a:pPr>
                <a:defRPr/>
              </a:pPr>
              <a:t>24/08/2016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6564A-92D0-4629-A894-64927E81E5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3272D-20AC-4DB8-85DC-34A2981DE516}" type="datetimeFigureOut">
              <a:rPr lang="fr-FR"/>
              <a:pPr>
                <a:defRPr/>
              </a:pPr>
              <a:t>24/08/2016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8DDCD-5EA1-4C99-9F27-8366990C8C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83B7-270D-43A7-A5FE-EB59A4A4814B}" type="datetimeFigureOut">
              <a:rPr lang="fr-FR"/>
              <a:pPr>
                <a:defRPr/>
              </a:pPr>
              <a:t>24/08/2016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53781-C4A2-403B-B844-BDAF70B132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4D99F-2006-4A32-97B7-39669D7A79A1}" type="datetimeFigureOut">
              <a:rPr lang="fr-FR"/>
              <a:pPr>
                <a:defRPr/>
              </a:pPr>
              <a:t>24/08/2016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BBC09-45C5-4A6E-B994-3BAB872FD0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CCEA30-E5EA-4B8C-ADBA-C5EB992F92D4}" type="datetimeFigureOut">
              <a:rPr lang="fr-FR"/>
              <a:pPr>
                <a:defRPr/>
              </a:pPr>
              <a:t>24/08/2016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58E14B-0069-4E60-825C-6F8259FEC3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à coins arrondis 28"/>
          <p:cNvSpPr/>
          <p:nvPr/>
        </p:nvSpPr>
        <p:spPr>
          <a:xfrm>
            <a:off x="2197199" y="390858"/>
            <a:ext cx="6713339" cy="1263302"/>
          </a:xfrm>
          <a:prstGeom prst="roundRect">
            <a:avLst/>
          </a:prstGeom>
          <a:gradFill flip="none" rotWithShape="1">
            <a:gsLst>
              <a:gs pos="40000">
                <a:schemeClr val="accent6"/>
              </a:gs>
              <a:gs pos="85000">
                <a:srgbClr val="FF000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627476"/>
              </p:ext>
            </p:extLst>
          </p:nvPr>
        </p:nvGraphicFramePr>
        <p:xfrm>
          <a:off x="251520" y="2204864"/>
          <a:ext cx="8640961" cy="4027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78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6936"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LUNDI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MARDI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MERCREDI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JEUDI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rgbClr val="FF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VENDREDI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SAMEDI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fr-FR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fr-FR" sz="1400" b="1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fr-FR" sz="14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fr-FR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fr-F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14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1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8"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0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456590"/>
                  </a:ext>
                </a:extLst>
              </a:tr>
              <a:tr h="342038"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0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015979"/>
                  </a:ext>
                </a:extLst>
              </a:tr>
              <a:tr h="342038"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20</a:t>
                      </a:r>
                      <a:endParaRPr lang="fr-FR" sz="12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0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246047"/>
                  </a:ext>
                </a:extLst>
              </a:tr>
              <a:tr h="342038"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0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976755"/>
                  </a:ext>
                </a:extLst>
              </a:tr>
            </a:tbl>
          </a:graphicData>
        </a:graphic>
      </p:graphicFrame>
      <p:sp>
        <p:nvSpPr>
          <p:cNvPr id="14404" name="ZoneTexte 5"/>
          <p:cNvSpPr txBox="1">
            <a:spLocks noChangeArrowheads="1"/>
          </p:cNvSpPr>
          <p:nvPr/>
        </p:nvSpPr>
        <p:spPr bwMode="auto">
          <a:xfrm>
            <a:off x="2025649" y="632368"/>
            <a:ext cx="70564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5400" dirty="0">
                <a:latin typeface="BackToSchool" pitchFamily="2" charset="0"/>
                <a:cs typeface="Times New Roman" pitchFamily="18" charset="0"/>
              </a:rPr>
              <a:t>SEPTEMBRE</a:t>
            </a:r>
            <a:r>
              <a:rPr lang="fr-FR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6000" b="1" dirty="0">
                <a:latin typeface="Cursive standard" pitchFamily="2" charset="0"/>
                <a:cs typeface="Times New Roman" pitchFamily="18" charset="0"/>
              </a:rPr>
              <a:t>2016</a:t>
            </a:r>
          </a:p>
        </p:txBody>
      </p:sp>
      <p:pic>
        <p:nvPicPr>
          <p:cNvPr id="14405" name="Image 12" descr="loup septembre école final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7038"/>
            <a:ext cx="2071688" cy="1374775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Image 7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852936"/>
            <a:ext cx="432048" cy="345077"/>
          </a:xfrm>
          <a:prstGeom prst="rect">
            <a:avLst/>
          </a:prstGeom>
        </p:spPr>
      </p:pic>
      <p:pic>
        <p:nvPicPr>
          <p:cNvPr id="9" name="Image 8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852936"/>
            <a:ext cx="432048" cy="345077"/>
          </a:xfrm>
          <a:prstGeom prst="rect">
            <a:avLst/>
          </a:prstGeom>
        </p:spPr>
      </p:pic>
      <p:pic>
        <p:nvPicPr>
          <p:cNvPr id="10" name="Image 9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501008"/>
            <a:ext cx="432048" cy="345077"/>
          </a:xfrm>
          <a:prstGeom prst="rect">
            <a:avLst/>
          </a:prstGeom>
        </p:spPr>
      </p:pic>
      <p:pic>
        <p:nvPicPr>
          <p:cNvPr id="11" name="Image 10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501008"/>
            <a:ext cx="432048" cy="345077"/>
          </a:xfrm>
          <a:prstGeom prst="rect">
            <a:avLst/>
          </a:prstGeom>
        </p:spPr>
      </p:pic>
      <p:pic>
        <p:nvPicPr>
          <p:cNvPr id="12" name="Image 11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501008"/>
            <a:ext cx="432048" cy="345077"/>
          </a:xfrm>
          <a:prstGeom prst="rect">
            <a:avLst/>
          </a:prstGeom>
        </p:spPr>
      </p:pic>
      <p:pic>
        <p:nvPicPr>
          <p:cNvPr id="13" name="Image 12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501008"/>
            <a:ext cx="432048" cy="345077"/>
          </a:xfrm>
          <a:prstGeom prst="rect">
            <a:avLst/>
          </a:prstGeom>
        </p:spPr>
      </p:pic>
      <p:pic>
        <p:nvPicPr>
          <p:cNvPr id="14" name="Image 13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501008"/>
            <a:ext cx="432048" cy="345077"/>
          </a:xfrm>
          <a:prstGeom prst="rect">
            <a:avLst/>
          </a:prstGeom>
        </p:spPr>
      </p:pic>
      <p:pic>
        <p:nvPicPr>
          <p:cNvPr id="15" name="Image 14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221088"/>
            <a:ext cx="432048" cy="345077"/>
          </a:xfrm>
          <a:prstGeom prst="rect">
            <a:avLst/>
          </a:prstGeom>
        </p:spPr>
      </p:pic>
      <p:pic>
        <p:nvPicPr>
          <p:cNvPr id="16" name="Image 15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221088"/>
            <a:ext cx="432048" cy="345077"/>
          </a:xfrm>
          <a:prstGeom prst="rect">
            <a:avLst/>
          </a:prstGeom>
        </p:spPr>
      </p:pic>
      <p:pic>
        <p:nvPicPr>
          <p:cNvPr id="17" name="Image 16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4221088"/>
            <a:ext cx="432048" cy="345077"/>
          </a:xfrm>
          <a:prstGeom prst="rect">
            <a:avLst/>
          </a:prstGeom>
        </p:spPr>
      </p:pic>
      <p:pic>
        <p:nvPicPr>
          <p:cNvPr id="18" name="Image 17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221088"/>
            <a:ext cx="432048" cy="345077"/>
          </a:xfrm>
          <a:prstGeom prst="rect">
            <a:avLst/>
          </a:prstGeom>
        </p:spPr>
      </p:pic>
      <p:pic>
        <p:nvPicPr>
          <p:cNvPr id="19" name="Image 18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221088"/>
            <a:ext cx="432048" cy="345077"/>
          </a:xfrm>
          <a:prstGeom prst="rect">
            <a:avLst/>
          </a:prstGeom>
        </p:spPr>
      </p:pic>
      <p:pic>
        <p:nvPicPr>
          <p:cNvPr id="20" name="Image 19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869160"/>
            <a:ext cx="432048" cy="345077"/>
          </a:xfrm>
          <a:prstGeom prst="rect">
            <a:avLst/>
          </a:prstGeom>
        </p:spPr>
      </p:pic>
      <p:pic>
        <p:nvPicPr>
          <p:cNvPr id="21" name="Image 20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869160"/>
            <a:ext cx="432048" cy="345077"/>
          </a:xfrm>
          <a:prstGeom prst="rect">
            <a:avLst/>
          </a:prstGeom>
        </p:spPr>
      </p:pic>
      <p:pic>
        <p:nvPicPr>
          <p:cNvPr id="22" name="Image 21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4869160"/>
            <a:ext cx="432048" cy="345077"/>
          </a:xfrm>
          <a:prstGeom prst="rect">
            <a:avLst/>
          </a:prstGeom>
        </p:spPr>
      </p:pic>
      <p:pic>
        <p:nvPicPr>
          <p:cNvPr id="23" name="Image 22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869160"/>
            <a:ext cx="432048" cy="345077"/>
          </a:xfrm>
          <a:prstGeom prst="rect">
            <a:avLst/>
          </a:prstGeom>
        </p:spPr>
      </p:pic>
      <p:pic>
        <p:nvPicPr>
          <p:cNvPr id="24" name="Image 23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869160"/>
            <a:ext cx="432048" cy="345077"/>
          </a:xfrm>
          <a:prstGeom prst="rect">
            <a:avLst/>
          </a:prstGeom>
        </p:spPr>
      </p:pic>
      <p:pic>
        <p:nvPicPr>
          <p:cNvPr id="25" name="Image 24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5589240"/>
            <a:ext cx="432048" cy="345077"/>
          </a:xfrm>
          <a:prstGeom prst="rect">
            <a:avLst/>
          </a:prstGeom>
        </p:spPr>
      </p:pic>
      <p:pic>
        <p:nvPicPr>
          <p:cNvPr id="26" name="Image 25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5589240"/>
            <a:ext cx="432048" cy="345077"/>
          </a:xfrm>
          <a:prstGeom prst="rect">
            <a:avLst/>
          </a:prstGeom>
        </p:spPr>
      </p:pic>
      <p:pic>
        <p:nvPicPr>
          <p:cNvPr id="27" name="Image 26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5589240"/>
            <a:ext cx="432048" cy="345077"/>
          </a:xfrm>
          <a:prstGeom prst="rect">
            <a:avLst/>
          </a:prstGeom>
        </p:spPr>
      </p:pic>
      <p:pic>
        <p:nvPicPr>
          <p:cNvPr id="30" name="Image 29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0122" y="5569609"/>
            <a:ext cx="432048" cy="34507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547" y="5573280"/>
            <a:ext cx="432854" cy="3414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3610" y="4942764"/>
            <a:ext cx="530398" cy="5364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744" y="5358355"/>
            <a:ext cx="460223" cy="442552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2771800" y="188640"/>
            <a:ext cx="6137275" cy="1655762"/>
          </a:xfrm>
          <a:prstGeom prst="roundRect">
            <a:avLst/>
          </a:prstGeom>
          <a:gradFill flip="none" rotWithShape="1">
            <a:gsLst>
              <a:gs pos="37000">
                <a:srgbClr val="FF0000"/>
              </a:gs>
              <a:gs pos="54000">
                <a:srgbClr val="00B05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7" name="Image 6" descr="ét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229200"/>
            <a:ext cx="457005" cy="531708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23554" name="ZoneTexte 3"/>
          <p:cNvSpPr txBox="1">
            <a:spLocks noChangeArrowheads="1"/>
          </p:cNvSpPr>
          <p:nvPr/>
        </p:nvSpPr>
        <p:spPr bwMode="auto">
          <a:xfrm>
            <a:off x="2267744" y="620688"/>
            <a:ext cx="70564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5400" dirty="0">
                <a:latin typeface="BackToSchool"/>
                <a:cs typeface="Times New Roman" pitchFamily="18" charset="0"/>
              </a:rPr>
              <a:t>JUIN</a:t>
            </a:r>
            <a:r>
              <a:rPr lang="fr-FR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6000" b="1" dirty="0">
                <a:latin typeface="Cursive standard" pitchFamily="2" charset="0"/>
                <a:cs typeface="Times New Roman" pitchFamily="18" charset="0"/>
              </a:rPr>
              <a:t>2017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911027"/>
              </p:ext>
            </p:extLst>
          </p:nvPr>
        </p:nvGraphicFramePr>
        <p:xfrm>
          <a:off x="281685" y="2375883"/>
          <a:ext cx="8640961" cy="41224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78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693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LUNDI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MARDI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MERCREDI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JEUDI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FF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VENDREDI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SAMEDI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fr-FR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fr-FR" sz="1400" b="1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fr-FR" sz="14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fr-FR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fr-F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14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1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Pentecôte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Lundi de Pentecôte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579376"/>
                  </a:ext>
                </a:extLst>
              </a:tr>
              <a:tr h="342038"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pPr algn="l"/>
                      <a:r>
                        <a:rPr lang="fr-FR" sz="1200" b="1" dirty="0">
                          <a:latin typeface="Cursive standard" pitchFamily="2" charset="0"/>
                          <a:cs typeface="Times New Roman" pitchFamily="18" charset="0"/>
                        </a:rPr>
                        <a:t>fête des</a:t>
                      </a:r>
                    </a:p>
                    <a:p>
                      <a:pPr algn="ctr"/>
                      <a:r>
                        <a:rPr lang="fr-FR" sz="1200" b="1" dirty="0">
                          <a:latin typeface="Cursive standard" pitchFamily="2" charset="0"/>
                          <a:cs typeface="Times New Roman" pitchFamily="18" charset="0"/>
                        </a:rPr>
                        <a:t> pères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0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671746"/>
                  </a:ext>
                </a:extLst>
              </a:tr>
              <a:tr h="389736"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algn="l"/>
                      <a:endParaRPr lang="fr-FR" sz="12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fr-FR" sz="1200" b="1" dirty="0">
                          <a:latin typeface="Cursive standard" pitchFamily="2" charset="0"/>
                          <a:cs typeface="Times New Roman" pitchFamily="18" charset="0"/>
                        </a:rPr>
                        <a:t>         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21  été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0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89155"/>
                  </a:ext>
                </a:extLst>
              </a:tr>
              <a:tr h="342038"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0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649244"/>
                  </a:ext>
                </a:extLst>
              </a:tr>
            </a:tbl>
          </a:graphicData>
        </a:graphic>
      </p:graphicFrame>
      <p:pic>
        <p:nvPicPr>
          <p:cNvPr id="236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1269"/>
            <a:ext cx="2428875" cy="1874838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Image 7" descr="fête des pèr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60432" y="4437112"/>
            <a:ext cx="432048" cy="43204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Image 9" descr="cartab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47906" y="5084461"/>
            <a:ext cx="432048" cy="345077"/>
          </a:xfrm>
          <a:prstGeom prst="rect">
            <a:avLst/>
          </a:prstGeom>
        </p:spPr>
      </p:pic>
      <p:pic>
        <p:nvPicPr>
          <p:cNvPr id="11" name="Image 10" descr="cartab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2134" y="5800907"/>
            <a:ext cx="432048" cy="345077"/>
          </a:xfrm>
          <a:prstGeom prst="rect">
            <a:avLst/>
          </a:prstGeom>
        </p:spPr>
      </p:pic>
      <p:pic>
        <p:nvPicPr>
          <p:cNvPr id="12" name="Image 11" descr="cartab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66270" y="5821877"/>
            <a:ext cx="432048" cy="345077"/>
          </a:xfrm>
          <a:prstGeom prst="rect">
            <a:avLst/>
          </a:prstGeom>
        </p:spPr>
      </p:pic>
      <p:pic>
        <p:nvPicPr>
          <p:cNvPr id="13" name="Image 12" descr="cartab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49586" y="5800907"/>
            <a:ext cx="432048" cy="345077"/>
          </a:xfrm>
          <a:prstGeom prst="rect">
            <a:avLst/>
          </a:prstGeom>
        </p:spPr>
      </p:pic>
      <p:pic>
        <p:nvPicPr>
          <p:cNvPr id="14" name="Image 13" descr="cartab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53473" y="5789370"/>
            <a:ext cx="432048" cy="345077"/>
          </a:xfrm>
          <a:prstGeom prst="rect">
            <a:avLst/>
          </a:prstGeom>
        </p:spPr>
      </p:pic>
      <p:pic>
        <p:nvPicPr>
          <p:cNvPr id="15" name="Image 14" descr="cartab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53473" y="5085351"/>
            <a:ext cx="432048" cy="345077"/>
          </a:xfrm>
          <a:prstGeom prst="rect">
            <a:avLst/>
          </a:prstGeom>
        </p:spPr>
      </p:pic>
      <p:pic>
        <p:nvPicPr>
          <p:cNvPr id="16" name="Image 15" descr="cartab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72434" y="5084460"/>
            <a:ext cx="432048" cy="345077"/>
          </a:xfrm>
          <a:prstGeom prst="rect">
            <a:avLst/>
          </a:prstGeom>
        </p:spPr>
      </p:pic>
      <p:pic>
        <p:nvPicPr>
          <p:cNvPr id="17" name="Image 16" descr="cartab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47935" y="5117858"/>
            <a:ext cx="432048" cy="345077"/>
          </a:xfrm>
          <a:prstGeom prst="rect">
            <a:avLst/>
          </a:prstGeom>
        </p:spPr>
      </p:pic>
      <p:pic>
        <p:nvPicPr>
          <p:cNvPr id="18" name="Image 17" descr="cartab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2676" y="5085758"/>
            <a:ext cx="432048" cy="345077"/>
          </a:xfrm>
          <a:prstGeom prst="rect">
            <a:avLst/>
          </a:prstGeom>
        </p:spPr>
      </p:pic>
      <p:pic>
        <p:nvPicPr>
          <p:cNvPr id="19" name="Image 18" descr="cartab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6767" y="4427856"/>
            <a:ext cx="432048" cy="345077"/>
          </a:xfrm>
          <a:prstGeom prst="rect">
            <a:avLst/>
          </a:prstGeom>
        </p:spPr>
      </p:pic>
      <p:pic>
        <p:nvPicPr>
          <p:cNvPr id="20" name="Image 19" descr="cartab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66038" y="4437112"/>
            <a:ext cx="432048" cy="345077"/>
          </a:xfrm>
          <a:prstGeom prst="rect">
            <a:avLst/>
          </a:prstGeom>
        </p:spPr>
      </p:pic>
      <p:pic>
        <p:nvPicPr>
          <p:cNvPr id="21" name="Image 20" descr="cartab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41902" y="4427857"/>
            <a:ext cx="432048" cy="345077"/>
          </a:xfrm>
          <a:prstGeom prst="rect">
            <a:avLst/>
          </a:prstGeom>
        </p:spPr>
      </p:pic>
      <p:pic>
        <p:nvPicPr>
          <p:cNvPr id="22" name="Image 21" descr="cartab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7766" y="4459546"/>
            <a:ext cx="432048" cy="345077"/>
          </a:xfrm>
          <a:prstGeom prst="rect">
            <a:avLst/>
          </a:prstGeom>
        </p:spPr>
      </p:pic>
      <p:pic>
        <p:nvPicPr>
          <p:cNvPr id="23" name="Image 22" descr="cartab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74609" y="4437112"/>
            <a:ext cx="432048" cy="345077"/>
          </a:xfrm>
          <a:prstGeom prst="rect">
            <a:avLst/>
          </a:prstGeom>
        </p:spPr>
      </p:pic>
      <p:pic>
        <p:nvPicPr>
          <p:cNvPr id="24" name="Image 23" descr="cartab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49586" y="3677803"/>
            <a:ext cx="432048" cy="345077"/>
          </a:xfrm>
          <a:prstGeom prst="rect">
            <a:avLst/>
          </a:prstGeom>
        </p:spPr>
      </p:pic>
      <p:pic>
        <p:nvPicPr>
          <p:cNvPr id="25" name="Image 24" descr="cartab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48347" y="3677803"/>
            <a:ext cx="432048" cy="345077"/>
          </a:xfrm>
          <a:prstGeom prst="rect">
            <a:avLst/>
          </a:prstGeom>
        </p:spPr>
      </p:pic>
      <p:pic>
        <p:nvPicPr>
          <p:cNvPr id="27" name="Image 26" descr="cartab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38881" y="3695990"/>
            <a:ext cx="432048" cy="345077"/>
          </a:xfrm>
          <a:prstGeom prst="rect">
            <a:avLst/>
          </a:prstGeom>
        </p:spPr>
      </p:pic>
      <p:pic>
        <p:nvPicPr>
          <p:cNvPr id="28" name="Image 27" descr="cartab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01384" y="3699604"/>
            <a:ext cx="432048" cy="345077"/>
          </a:xfrm>
          <a:prstGeom prst="rect">
            <a:avLst/>
          </a:prstGeom>
        </p:spPr>
      </p:pic>
      <p:pic>
        <p:nvPicPr>
          <p:cNvPr id="29" name="Image 28" descr="cartab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40437" y="2996951"/>
            <a:ext cx="432048" cy="345077"/>
          </a:xfrm>
          <a:prstGeom prst="rect">
            <a:avLst/>
          </a:prstGeom>
        </p:spPr>
      </p:pic>
      <p:pic>
        <p:nvPicPr>
          <p:cNvPr id="30" name="Image 29" descr="cartab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26539" y="2996952"/>
            <a:ext cx="432048" cy="345077"/>
          </a:xfrm>
          <a:prstGeom prst="rect">
            <a:avLst/>
          </a:prstGeom>
        </p:spPr>
      </p:pic>
      <p:pic>
        <p:nvPicPr>
          <p:cNvPr id="31" name="Image 30" descr="cartab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7038" y="5789370"/>
            <a:ext cx="432048" cy="34507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376" y="5383526"/>
            <a:ext cx="434047" cy="41738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688084" y="260649"/>
            <a:ext cx="6348412" cy="139440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bg1"/>
              </a:solidFill>
            </a:endParaRPr>
          </a:p>
        </p:txBody>
      </p:sp>
      <p:sp>
        <p:nvSpPr>
          <p:cNvPr id="24578" name="ZoneTexte 2"/>
          <p:cNvSpPr txBox="1">
            <a:spLocks noChangeArrowheads="1"/>
          </p:cNvSpPr>
          <p:nvPr/>
        </p:nvSpPr>
        <p:spPr bwMode="auto">
          <a:xfrm>
            <a:off x="2389643" y="488373"/>
            <a:ext cx="70564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5400" dirty="0">
                <a:latin typeface="BackToSchool"/>
                <a:cs typeface="Times New Roman" pitchFamily="18" charset="0"/>
              </a:rPr>
              <a:t>JUILLET</a:t>
            </a:r>
            <a:r>
              <a:rPr lang="fr-FR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6000" b="1" dirty="0">
                <a:latin typeface="Cursive standard" pitchFamily="2" charset="0"/>
                <a:cs typeface="Times New Roman" pitchFamily="18" charset="0"/>
              </a:rPr>
              <a:t>2017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383001"/>
              </p:ext>
            </p:extLst>
          </p:nvPr>
        </p:nvGraphicFramePr>
        <p:xfrm>
          <a:off x="395535" y="2034895"/>
          <a:ext cx="8640961" cy="46209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78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6453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LUNDI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MARDI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MERCREDI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JEUDI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VENDREDI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SAMEDI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fr-FR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fr-FR" sz="1400" b="1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fr-FR" sz="14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fr-FR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fr-F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14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1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8"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0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302173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13</a:t>
                      </a:r>
                      <a:endParaRPr lang="fr-FR" sz="12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algn="l"/>
                      <a:endParaRPr lang="fr-FR" sz="9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Fête Nationale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217316"/>
                  </a:ext>
                </a:extLst>
              </a:tr>
            </a:tbl>
          </a:graphicData>
        </a:graphic>
      </p:graphicFrame>
      <p:pic>
        <p:nvPicPr>
          <p:cNvPr id="246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998" y="260649"/>
            <a:ext cx="1796285" cy="1728191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Image 5" descr="drapea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392" y="3889257"/>
            <a:ext cx="577683" cy="43517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8" name="Image 7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3284984"/>
            <a:ext cx="432048" cy="345077"/>
          </a:xfrm>
          <a:prstGeom prst="rect">
            <a:avLst/>
          </a:prstGeom>
        </p:spPr>
      </p:pic>
      <p:pic>
        <p:nvPicPr>
          <p:cNvPr id="9" name="Image 8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8780" y="3270030"/>
            <a:ext cx="432048" cy="345077"/>
          </a:xfrm>
          <a:prstGeom prst="rect">
            <a:avLst/>
          </a:prstGeom>
        </p:spPr>
      </p:pic>
      <p:pic>
        <p:nvPicPr>
          <p:cNvPr id="10" name="Image 9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2917" y="3246881"/>
            <a:ext cx="432048" cy="345077"/>
          </a:xfrm>
          <a:prstGeom prst="rect">
            <a:avLst/>
          </a:prstGeom>
        </p:spPr>
      </p:pic>
      <p:pic>
        <p:nvPicPr>
          <p:cNvPr id="11" name="Image 10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6696" y="3246881"/>
            <a:ext cx="432048" cy="345077"/>
          </a:xfrm>
          <a:prstGeom prst="rect">
            <a:avLst/>
          </a:prstGeom>
        </p:spPr>
      </p:pic>
      <p:pic>
        <p:nvPicPr>
          <p:cNvPr id="12" name="Image 11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8210" y="3246881"/>
            <a:ext cx="432048" cy="34507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032480"/>
              </p:ext>
            </p:extLst>
          </p:nvPr>
        </p:nvGraphicFramePr>
        <p:xfrm>
          <a:off x="251520" y="2492896"/>
          <a:ext cx="8640961" cy="4000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78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2959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LUNDI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MARDI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MERCREDI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JEUDI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VENDREDI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SAMEDI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fr-FR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fr-FR" sz="1400" b="1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fr-FR" sz="14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fr-FR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fr-F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1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593"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593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593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593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593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56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131840" cy="1694007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" name="Rectangle à coins arrondis 11"/>
          <p:cNvSpPr/>
          <p:nvPr/>
        </p:nvSpPr>
        <p:spPr>
          <a:xfrm>
            <a:off x="3491880" y="188640"/>
            <a:ext cx="5357812" cy="165576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dirty="0">
                <a:solidFill>
                  <a:schemeClr val="tx1"/>
                </a:solidFill>
                <a:latin typeface="BackToSchool"/>
                <a:cs typeface="Agent Orange" pitchFamily="2" charset="0"/>
              </a:rPr>
              <a:t>AOÛT</a:t>
            </a:r>
            <a:r>
              <a:rPr lang="fr-FR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6000" b="1" dirty="0">
                <a:solidFill>
                  <a:schemeClr val="tx1"/>
                </a:solidFill>
                <a:latin typeface="Cursive standard" pitchFamily="2" charset="0"/>
                <a:cs typeface="Times New Roman" pitchFamily="18" charset="0"/>
              </a:rPr>
              <a:t>2017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004850"/>
              </p:ext>
            </p:extLst>
          </p:nvPr>
        </p:nvGraphicFramePr>
        <p:xfrm>
          <a:off x="314447" y="1900522"/>
          <a:ext cx="8640961" cy="4711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78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6936"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LUNDI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MARDI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MERCREDI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JEUDI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rgbClr val="FF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VENDREDI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SAMEDI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fr-FR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fr-FR" sz="1400" b="1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fr-FR" sz="14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fr-FR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fr-F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14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1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8"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0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215322"/>
                  </a:ext>
                </a:extLst>
              </a:tr>
              <a:tr h="342038"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320405"/>
                  </a:ext>
                </a:extLst>
              </a:tr>
              <a:tr h="3420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711338"/>
                  </a:ext>
                </a:extLst>
              </a:tr>
              <a:tr h="342038"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0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998875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419" name="Image 11" descr="loup octob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068" y="105345"/>
            <a:ext cx="1839853" cy="1667472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" name="Rectangle à coins arrondis 12"/>
          <p:cNvSpPr>
            <a:spLocks noChangeArrowheads="1"/>
          </p:cNvSpPr>
          <p:nvPr/>
        </p:nvSpPr>
        <p:spPr bwMode="auto">
          <a:xfrm>
            <a:off x="2699792" y="476672"/>
            <a:ext cx="6286500" cy="1224136"/>
          </a:xfrm>
          <a:prstGeom prst="roundRect">
            <a:avLst>
              <a:gd name="adj" fmla="val 11787"/>
            </a:avLst>
          </a:prstGeom>
          <a:solidFill>
            <a:srgbClr val="F79646"/>
          </a:solidFill>
          <a:ln w="25400" algn="ctr">
            <a:solidFill>
              <a:srgbClr val="FF99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421" name="ZoneTexte 13"/>
          <p:cNvSpPr txBox="1">
            <a:spLocks noChangeArrowheads="1"/>
          </p:cNvSpPr>
          <p:nvPr/>
        </p:nvSpPr>
        <p:spPr bwMode="auto">
          <a:xfrm>
            <a:off x="2123728" y="548680"/>
            <a:ext cx="72362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5500" dirty="0">
                <a:latin typeface="BackToSchool"/>
                <a:cs typeface="Times New Roman" pitchFamily="18" charset="0"/>
              </a:rPr>
              <a:t>OCTOBRE</a:t>
            </a:r>
            <a:r>
              <a:rPr lang="fr-FR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6000" b="1" dirty="0">
                <a:latin typeface="Cursive standard" pitchFamily="2" charset="0"/>
                <a:cs typeface="Times New Roman" pitchFamily="18" charset="0"/>
              </a:rPr>
              <a:t>2016</a:t>
            </a:r>
          </a:p>
        </p:txBody>
      </p:sp>
      <p:pic>
        <p:nvPicPr>
          <p:cNvPr id="6" name="Image 5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6215" y="3896293"/>
            <a:ext cx="432048" cy="345077"/>
          </a:xfrm>
          <a:prstGeom prst="rect">
            <a:avLst/>
          </a:prstGeom>
        </p:spPr>
      </p:pic>
      <p:pic>
        <p:nvPicPr>
          <p:cNvPr id="7" name="Image 6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3190" y="4592401"/>
            <a:ext cx="432048" cy="345077"/>
          </a:xfrm>
          <a:prstGeom prst="rect">
            <a:avLst/>
          </a:prstGeom>
        </p:spPr>
      </p:pic>
      <p:pic>
        <p:nvPicPr>
          <p:cNvPr id="8" name="Image 7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4206" y="4576826"/>
            <a:ext cx="432048" cy="345077"/>
          </a:xfrm>
          <a:prstGeom prst="rect">
            <a:avLst/>
          </a:prstGeom>
        </p:spPr>
      </p:pic>
      <p:pic>
        <p:nvPicPr>
          <p:cNvPr id="9" name="Image 8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7658" y="4592401"/>
            <a:ext cx="432048" cy="345077"/>
          </a:xfrm>
          <a:prstGeom prst="rect">
            <a:avLst/>
          </a:prstGeom>
        </p:spPr>
      </p:pic>
      <p:pic>
        <p:nvPicPr>
          <p:cNvPr id="10" name="Image 9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8674" y="4576826"/>
            <a:ext cx="432048" cy="345077"/>
          </a:xfrm>
          <a:prstGeom prst="rect">
            <a:avLst/>
          </a:prstGeom>
        </p:spPr>
      </p:pic>
      <p:pic>
        <p:nvPicPr>
          <p:cNvPr id="11" name="Image 10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1897" y="4576828"/>
            <a:ext cx="432048" cy="345077"/>
          </a:xfrm>
          <a:prstGeom prst="rect">
            <a:avLst/>
          </a:prstGeom>
        </p:spPr>
      </p:pic>
      <p:pic>
        <p:nvPicPr>
          <p:cNvPr id="12" name="Image 11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6215" y="3212975"/>
            <a:ext cx="432048" cy="345077"/>
          </a:xfrm>
          <a:prstGeom prst="rect">
            <a:avLst/>
          </a:prstGeom>
        </p:spPr>
      </p:pic>
      <p:pic>
        <p:nvPicPr>
          <p:cNvPr id="14" name="Image 13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3672" y="3212975"/>
            <a:ext cx="432048" cy="345077"/>
          </a:xfrm>
          <a:prstGeom prst="rect">
            <a:avLst/>
          </a:prstGeom>
        </p:spPr>
      </p:pic>
      <p:pic>
        <p:nvPicPr>
          <p:cNvPr id="15" name="Image 14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6524" y="3911143"/>
            <a:ext cx="432048" cy="345077"/>
          </a:xfrm>
          <a:prstGeom prst="rect">
            <a:avLst/>
          </a:prstGeom>
        </p:spPr>
      </p:pic>
      <p:pic>
        <p:nvPicPr>
          <p:cNvPr id="16" name="Image 15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0405" y="3911142"/>
            <a:ext cx="432048" cy="345077"/>
          </a:xfrm>
          <a:prstGeom prst="rect">
            <a:avLst/>
          </a:prstGeom>
        </p:spPr>
      </p:pic>
      <p:pic>
        <p:nvPicPr>
          <p:cNvPr id="17" name="Image 16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3646" y="3890672"/>
            <a:ext cx="432048" cy="345077"/>
          </a:xfrm>
          <a:prstGeom prst="rect">
            <a:avLst/>
          </a:prstGeom>
        </p:spPr>
      </p:pic>
      <p:pic>
        <p:nvPicPr>
          <p:cNvPr id="18" name="Image 17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855" y="3911141"/>
            <a:ext cx="432048" cy="345077"/>
          </a:xfrm>
          <a:prstGeom prst="rect">
            <a:avLst/>
          </a:prstGeom>
        </p:spPr>
      </p:pic>
      <p:pic>
        <p:nvPicPr>
          <p:cNvPr id="19" name="Image 18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115" y="3212976"/>
            <a:ext cx="432048" cy="345077"/>
          </a:xfrm>
          <a:prstGeom prst="rect">
            <a:avLst/>
          </a:prstGeom>
        </p:spPr>
      </p:pic>
      <p:pic>
        <p:nvPicPr>
          <p:cNvPr id="20" name="Image 19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4206" y="3212976"/>
            <a:ext cx="432048" cy="345077"/>
          </a:xfrm>
          <a:prstGeom prst="rect">
            <a:avLst/>
          </a:prstGeom>
        </p:spPr>
      </p:pic>
      <p:pic>
        <p:nvPicPr>
          <p:cNvPr id="21" name="Image 20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1656" y="3212975"/>
            <a:ext cx="432048" cy="3450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45" name="Image 11" descr="loup novembre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1835696" cy="1979832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Rectangle à coins arrondis 1"/>
          <p:cNvSpPr/>
          <p:nvPr/>
        </p:nvSpPr>
        <p:spPr>
          <a:xfrm>
            <a:off x="2195736" y="332656"/>
            <a:ext cx="6781800" cy="122413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386" name="ZoneTexte 2"/>
          <p:cNvSpPr txBox="1">
            <a:spLocks noChangeArrowheads="1"/>
          </p:cNvSpPr>
          <p:nvPr/>
        </p:nvSpPr>
        <p:spPr bwMode="auto">
          <a:xfrm>
            <a:off x="1691680" y="404664"/>
            <a:ext cx="77403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5400" dirty="0">
                <a:latin typeface="BackToSchool"/>
                <a:cs typeface="Times New Roman" pitchFamily="18" charset="0"/>
              </a:rPr>
              <a:t>NOVEMBRE </a:t>
            </a:r>
            <a:r>
              <a:rPr lang="fr-FR" sz="6000" b="1" dirty="0">
                <a:latin typeface="Cursive standard" pitchFamily="2" charset="0"/>
                <a:cs typeface="Times New Roman" pitchFamily="18" charset="0"/>
              </a:rPr>
              <a:t>2016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938860"/>
              </p:ext>
            </p:extLst>
          </p:nvPr>
        </p:nvGraphicFramePr>
        <p:xfrm>
          <a:off x="251520" y="1970354"/>
          <a:ext cx="8640961" cy="46162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78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57080"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LUNDI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MARDI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MERCREDI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JEUDI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rgbClr val="FF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VENDREDI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SAMEDI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fr-FR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fr-FR" sz="1400" b="1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fr-FR" sz="14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fr-FR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fr-F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14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1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427">
                <a:tc rowSpan="2"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4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561816"/>
                  </a:ext>
                </a:extLst>
              </a:tr>
              <a:tr h="396661"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66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932613"/>
                  </a:ext>
                </a:extLst>
              </a:tr>
              <a:tr h="396044"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16</a:t>
                      </a:r>
                      <a:endParaRPr lang="fr-FR" sz="12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2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39902"/>
                  </a:ext>
                </a:extLst>
              </a:tr>
              <a:tr h="396044"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238505"/>
                  </a:ext>
                </a:extLst>
              </a:tr>
              <a:tr h="395427"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4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356133"/>
                  </a:ext>
                </a:extLst>
              </a:tr>
            </a:tbl>
          </a:graphicData>
        </a:graphic>
      </p:graphicFrame>
      <p:pic>
        <p:nvPicPr>
          <p:cNvPr id="6" name="Image 5" descr="drapea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7643" y="3390968"/>
            <a:ext cx="577683" cy="43517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7" name="Image 6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3060" y="3439315"/>
            <a:ext cx="432048" cy="345077"/>
          </a:xfrm>
          <a:prstGeom prst="rect">
            <a:avLst/>
          </a:prstGeom>
        </p:spPr>
      </p:pic>
      <p:pic>
        <p:nvPicPr>
          <p:cNvPr id="9" name="Image 8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1923" y="3419872"/>
            <a:ext cx="432048" cy="345077"/>
          </a:xfrm>
          <a:prstGeom prst="rect">
            <a:avLst/>
          </a:prstGeom>
        </p:spPr>
      </p:pic>
      <p:pic>
        <p:nvPicPr>
          <p:cNvPr id="10" name="Image 9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7831" y="3441481"/>
            <a:ext cx="432048" cy="345077"/>
          </a:xfrm>
          <a:prstGeom prst="rect">
            <a:avLst/>
          </a:prstGeom>
        </p:spPr>
      </p:pic>
      <p:pic>
        <p:nvPicPr>
          <p:cNvPr id="11" name="Image 10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6108" y="3439315"/>
            <a:ext cx="432048" cy="345077"/>
          </a:xfrm>
          <a:prstGeom prst="rect">
            <a:avLst/>
          </a:prstGeom>
        </p:spPr>
      </p:pic>
      <p:pic>
        <p:nvPicPr>
          <p:cNvPr id="13" name="Image 12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9092" y="5801096"/>
            <a:ext cx="432048" cy="345077"/>
          </a:xfrm>
          <a:prstGeom prst="rect">
            <a:avLst/>
          </a:prstGeom>
        </p:spPr>
      </p:pic>
      <p:pic>
        <p:nvPicPr>
          <p:cNvPr id="14" name="Image 13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9092" y="5024453"/>
            <a:ext cx="432048" cy="345077"/>
          </a:xfrm>
          <a:prstGeom prst="rect">
            <a:avLst/>
          </a:prstGeom>
        </p:spPr>
      </p:pic>
      <p:pic>
        <p:nvPicPr>
          <p:cNvPr id="15" name="Image 14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8409" y="4228131"/>
            <a:ext cx="432048" cy="345077"/>
          </a:xfrm>
          <a:prstGeom prst="rect">
            <a:avLst/>
          </a:prstGeom>
        </p:spPr>
      </p:pic>
      <p:pic>
        <p:nvPicPr>
          <p:cNvPr id="16" name="Image 15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7345" y="4218522"/>
            <a:ext cx="432048" cy="345077"/>
          </a:xfrm>
          <a:prstGeom prst="rect">
            <a:avLst/>
          </a:prstGeom>
        </p:spPr>
      </p:pic>
      <p:pic>
        <p:nvPicPr>
          <p:cNvPr id="17" name="Image 16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7831" y="5024452"/>
            <a:ext cx="432048" cy="345077"/>
          </a:xfrm>
          <a:prstGeom prst="rect">
            <a:avLst/>
          </a:prstGeom>
        </p:spPr>
      </p:pic>
      <p:pic>
        <p:nvPicPr>
          <p:cNvPr id="18" name="Image 17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48347" y="5801096"/>
            <a:ext cx="411532" cy="345077"/>
          </a:xfrm>
          <a:prstGeom prst="rect">
            <a:avLst/>
          </a:prstGeom>
        </p:spPr>
      </p:pic>
      <p:pic>
        <p:nvPicPr>
          <p:cNvPr id="19" name="Image 18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0012" y="4218522"/>
            <a:ext cx="432048" cy="345077"/>
          </a:xfrm>
          <a:prstGeom prst="rect">
            <a:avLst/>
          </a:prstGeom>
        </p:spPr>
      </p:pic>
      <p:pic>
        <p:nvPicPr>
          <p:cNvPr id="20" name="Image 19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93278" y="4242293"/>
            <a:ext cx="432048" cy="345077"/>
          </a:xfrm>
          <a:prstGeom prst="rect">
            <a:avLst/>
          </a:prstGeom>
        </p:spPr>
      </p:pic>
      <p:pic>
        <p:nvPicPr>
          <p:cNvPr id="21" name="Image 20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83708" y="5024453"/>
            <a:ext cx="432048" cy="345077"/>
          </a:xfrm>
          <a:prstGeom prst="rect">
            <a:avLst/>
          </a:prstGeom>
        </p:spPr>
      </p:pic>
      <p:pic>
        <p:nvPicPr>
          <p:cNvPr id="22" name="Image 21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9047" y="5024452"/>
            <a:ext cx="432048" cy="345077"/>
          </a:xfrm>
          <a:prstGeom prst="rect">
            <a:avLst/>
          </a:prstGeom>
        </p:spPr>
      </p:pic>
      <p:pic>
        <p:nvPicPr>
          <p:cNvPr id="23" name="Image 22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5024452"/>
            <a:ext cx="432048" cy="345077"/>
          </a:xfrm>
          <a:prstGeom prst="rect">
            <a:avLst/>
          </a:prstGeom>
        </p:spPr>
      </p:pic>
      <p:pic>
        <p:nvPicPr>
          <p:cNvPr id="24" name="Image 23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40308" y="5801097"/>
            <a:ext cx="432048" cy="345077"/>
          </a:xfrm>
          <a:prstGeom prst="rect">
            <a:avLst/>
          </a:prstGeom>
        </p:spPr>
      </p:pic>
      <p:pic>
        <p:nvPicPr>
          <p:cNvPr id="25" name="Image 24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2653471"/>
            <a:ext cx="432048" cy="345077"/>
          </a:xfrm>
          <a:prstGeom prst="rect">
            <a:avLst/>
          </a:prstGeom>
        </p:spPr>
      </p:pic>
      <p:pic>
        <p:nvPicPr>
          <p:cNvPr id="26" name="Image 25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56808" y="2653471"/>
            <a:ext cx="432048" cy="345077"/>
          </a:xfrm>
          <a:prstGeom prst="rect">
            <a:avLst/>
          </a:prstGeom>
        </p:spPr>
      </p:pic>
      <p:pic>
        <p:nvPicPr>
          <p:cNvPr id="27" name="Image 26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636911"/>
            <a:ext cx="432048" cy="345077"/>
          </a:xfrm>
          <a:prstGeom prst="rect">
            <a:avLst/>
          </a:prstGeom>
        </p:spPr>
      </p:pic>
      <p:pic>
        <p:nvPicPr>
          <p:cNvPr id="28" name="Image 27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83164" y="2615871"/>
            <a:ext cx="432048" cy="345077"/>
          </a:xfrm>
          <a:prstGeom prst="rect">
            <a:avLst/>
          </a:prstGeom>
        </p:spPr>
      </p:pic>
      <p:pic>
        <p:nvPicPr>
          <p:cNvPr id="29" name="Image 28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4218522"/>
            <a:ext cx="432048" cy="3450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2771800" y="188640"/>
            <a:ext cx="6137275" cy="1655762"/>
          </a:xfrm>
          <a:prstGeom prst="roundRect">
            <a:avLst/>
          </a:prstGeom>
          <a:gradFill flip="none" rotWithShape="1">
            <a:gsLst>
              <a:gs pos="20000">
                <a:srgbClr val="0070C0"/>
              </a:gs>
              <a:gs pos="67000">
                <a:schemeClr val="accent6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410" name="ZoneTexte 3"/>
          <p:cNvSpPr txBox="1">
            <a:spLocks noChangeArrowheads="1"/>
          </p:cNvSpPr>
          <p:nvPr/>
        </p:nvSpPr>
        <p:spPr bwMode="auto">
          <a:xfrm>
            <a:off x="2267744" y="404664"/>
            <a:ext cx="70564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5400" dirty="0">
                <a:latin typeface="BackToSchool"/>
                <a:cs typeface="Times New Roman" pitchFamily="18" charset="0"/>
              </a:rPr>
              <a:t>DECEMBRE</a:t>
            </a:r>
            <a:r>
              <a:rPr lang="fr-FR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6000" b="1" dirty="0">
                <a:latin typeface="Cursive standard" pitchFamily="2" charset="0"/>
                <a:cs typeface="Times New Roman" pitchFamily="18" charset="0"/>
              </a:rPr>
              <a:t>2016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20775"/>
              </p:ext>
            </p:extLst>
          </p:nvPr>
        </p:nvGraphicFramePr>
        <p:xfrm>
          <a:off x="251520" y="2342964"/>
          <a:ext cx="8640961" cy="4027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78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6936"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LUNDI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MARDI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MERCREDI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JEUDI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rgbClr val="FF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VENDREDI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SAMEDI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fr-FR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fr-FR" sz="1400" b="1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fr-FR" sz="14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fr-FR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fr-F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14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1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8"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0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65939"/>
                  </a:ext>
                </a:extLst>
              </a:tr>
              <a:tr h="342038"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0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443881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19</a:t>
                      </a:r>
                      <a:endParaRPr lang="fr-FR" sz="12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23</a:t>
                      </a:r>
                      <a:endParaRPr lang="fr-FR" sz="12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7477" name="Image 14" descr="loup décemb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500313" cy="1668462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Image 5" descr="hi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5115919"/>
            <a:ext cx="504056" cy="504056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7" name="Image 6" descr="sap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5157192"/>
            <a:ext cx="432048" cy="421510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3" name="Image 12" descr="car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4365104"/>
            <a:ext cx="432048" cy="345077"/>
          </a:xfrm>
          <a:prstGeom prst="rect">
            <a:avLst/>
          </a:prstGeom>
        </p:spPr>
      </p:pic>
      <p:pic>
        <p:nvPicPr>
          <p:cNvPr id="14" name="Image 13" descr="car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365104"/>
            <a:ext cx="432048" cy="345077"/>
          </a:xfrm>
          <a:prstGeom prst="rect">
            <a:avLst/>
          </a:prstGeom>
        </p:spPr>
      </p:pic>
      <p:pic>
        <p:nvPicPr>
          <p:cNvPr id="15" name="Image 14" descr="car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4316124"/>
            <a:ext cx="432048" cy="345077"/>
          </a:xfrm>
          <a:prstGeom prst="rect">
            <a:avLst/>
          </a:prstGeom>
        </p:spPr>
      </p:pic>
      <p:pic>
        <p:nvPicPr>
          <p:cNvPr id="16" name="Image 15" descr="car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4365104"/>
            <a:ext cx="432048" cy="345077"/>
          </a:xfrm>
          <a:prstGeom prst="rect">
            <a:avLst/>
          </a:prstGeom>
        </p:spPr>
      </p:pic>
      <p:pic>
        <p:nvPicPr>
          <p:cNvPr id="17" name="Image 16" descr="car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4365104"/>
            <a:ext cx="432048" cy="345077"/>
          </a:xfrm>
          <a:prstGeom prst="rect">
            <a:avLst/>
          </a:prstGeom>
        </p:spPr>
      </p:pic>
      <p:pic>
        <p:nvPicPr>
          <p:cNvPr id="18" name="Image 17" descr="car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3645024"/>
            <a:ext cx="432048" cy="345077"/>
          </a:xfrm>
          <a:prstGeom prst="rect">
            <a:avLst/>
          </a:prstGeom>
        </p:spPr>
      </p:pic>
      <p:pic>
        <p:nvPicPr>
          <p:cNvPr id="19" name="Image 18" descr="car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645024"/>
            <a:ext cx="432048" cy="345077"/>
          </a:xfrm>
          <a:prstGeom prst="rect">
            <a:avLst/>
          </a:prstGeom>
        </p:spPr>
      </p:pic>
      <p:pic>
        <p:nvPicPr>
          <p:cNvPr id="20" name="Image 19" descr="car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3645024"/>
            <a:ext cx="432048" cy="345077"/>
          </a:xfrm>
          <a:prstGeom prst="rect">
            <a:avLst/>
          </a:prstGeom>
        </p:spPr>
      </p:pic>
      <p:pic>
        <p:nvPicPr>
          <p:cNvPr id="21" name="Image 20" descr="car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3645024"/>
            <a:ext cx="432048" cy="345077"/>
          </a:xfrm>
          <a:prstGeom prst="rect">
            <a:avLst/>
          </a:prstGeom>
        </p:spPr>
      </p:pic>
      <p:pic>
        <p:nvPicPr>
          <p:cNvPr id="22" name="Image 21" descr="car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3645024"/>
            <a:ext cx="432048" cy="345077"/>
          </a:xfrm>
          <a:prstGeom prst="rect">
            <a:avLst/>
          </a:prstGeom>
        </p:spPr>
      </p:pic>
      <p:pic>
        <p:nvPicPr>
          <p:cNvPr id="23" name="Image 22" descr="car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2996952"/>
            <a:ext cx="432048" cy="345077"/>
          </a:xfrm>
          <a:prstGeom prst="rect">
            <a:avLst/>
          </a:prstGeom>
        </p:spPr>
      </p:pic>
      <p:pic>
        <p:nvPicPr>
          <p:cNvPr id="24" name="Image 23" descr="car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2996952"/>
            <a:ext cx="432048" cy="3450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843213" y="161926"/>
            <a:ext cx="6205537" cy="138611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bg1"/>
              </a:solidFill>
            </a:endParaRPr>
          </a:p>
        </p:txBody>
      </p:sp>
      <p:sp>
        <p:nvSpPr>
          <p:cNvPr id="18434" name="ZoneTexte 2"/>
          <p:cNvSpPr txBox="1">
            <a:spLocks noChangeArrowheads="1"/>
          </p:cNvSpPr>
          <p:nvPr/>
        </p:nvSpPr>
        <p:spPr bwMode="auto">
          <a:xfrm>
            <a:off x="2571750" y="428625"/>
            <a:ext cx="70564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5400" dirty="0">
                <a:latin typeface="BackToSchool"/>
                <a:cs typeface="Times New Roman" pitchFamily="18" charset="0"/>
              </a:rPr>
              <a:t>JANVIER</a:t>
            </a:r>
            <a:r>
              <a:rPr lang="fr-FR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6000" b="1" dirty="0">
                <a:latin typeface="Cursive standard" pitchFamily="2" charset="0"/>
                <a:cs typeface="Times New Roman" pitchFamily="18" charset="0"/>
              </a:rPr>
              <a:t>2017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722689"/>
              </p:ext>
            </p:extLst>
          </p:nvPr>
        </p:nvGraphicFramePr>
        <p:xfrm>
          <a:off x="310991" y="1882935"/>
          <a:ext cx="8640961" cy="4758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78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6936"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LUNDI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MARDI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MERCREDI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JEUDI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rgbClr val="FF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VENDREDI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SAMEDI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fr-FR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fr-FR" sz="1400" b="1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fr-FR" sz="14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fr-FR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fr-F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14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1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Epiphanie</a:t>
                      </a:r>
                    </a:p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582742"/>
                  </a:ext>
                </a:extLst>
              </a:tr>
              <a:tr h="342038"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0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206038"/>
                  </a:ext>
                </a:extLst>
              </a:tr>
              <a:tr h="342038"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961835"/>
                  </a:ext>
                </a:extLst>
              </a:tr>
              <a:tr h="3420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318702"/>
                  </a:ext>
                </a:extLst>
              </a:tr>
              <a:tr h="342038"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0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712207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8493" name="Image 12" descr="loup janvie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692" y="188640"/>
            <a:ext cx="2219216" cy="164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jour de l'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37121" y="2540469"/>
            <a:ext cx="576064" cy="576064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7" name="Image 6" descr="galet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13152" y="3266811"/>
            <a:ext cx="600067" cy="450050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8" name="Image 7" descr="car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34226" y="5280918"/>
            <a:ext cx="432048" cy="345077"/>
          </a:xfrm>
          <a:prstGeom prst="rect">
            <a:avLst/>
          </a:prstGeom>
        </p:spPr>
      </p:pic>
      <p:pic>
        <p:nvPicPr>
          <p:cNvPr id="9" name="Image 8" descr="car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384" y="3211383"/>
            <a:ext cx="432048" cy="345077"/>
          </a:xfrm>
          <a:prstGeom prst="rect">
            <a:avLst/>
          </a:prstGeom>
        </p:spPr>
      </p:pic>
      <p:pic>
        <p:nvPicPr>
          <p:cNvPr id="10" name="Image 9" descr="car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3211383"/>
            <a:ext cx="432048" cy="345077"/>
          </a:xfrm>
          <a:prstGeom prst="rect">
            <a:avLst/>
          </a:prstGeom>
        </p:spPr>
      </p:pic>
      <p:pic>
        <p:nvPicPr>
          <p:cNvPr id="11" name="Image 10" descr="car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66699" y="3910801"/>
            <a:ext cx="432048" cy="345077"/>
          </a:xfrm>
          <a:prstGeom prst="rect">
            <a:avLst/>
          </a:prstGeom>
        </p:spPr>
      </p:pic>
      <p:pic>
        <p:nvPicPr>
          <p:cNvPr id="12" name="Image 11" descr="car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4610219"/>
            <a:ext cx="432048" cy="345077"/>
          </a:xfrm>
          <a:prstGeom prst="rect">
            <a:avLst/>
          </a:prstGeom>
        </p:spPr>
      </p:pic>
      <p:pic>
        <p:nvPicPr>
          <p:cNvPr id="13" name="Image 12" descr="car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28631" y="5304264"/>
            <a:ext cx="432048" cy="345077"/>
          </a:xfrm>
          <a:prstGeom prst="rect">
            <a:avLst/>
          </a:prstGeom>
        </p:spPr>
      </p:pic>
      <p:pic>
        <p:nvPicPr>
          <p:cNvPr id="14" name="Image 13" descr="car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09878" y="5267989"/>
            <a:ext cx="432048" cy="345077"/>
          </a:xfrm>
          <a:prstGeom prst="rect">
            <a:avLst/>
          </a:prstGeom>
        </p:spPr>
      </p:pic>
      <p:pic>
        <p:nvPicPr>
          <p:cNvPr id="15" name="Image 14" descr="car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36581" y="4599726"/>
            <a:ext cx="432048" cy="345077"/>
          </a:xfrm>
          <a:prstGeom prst="rect">
            <a:avLst/>
          </a:prstGeom>
        </p:spPr>
      </p:pic>
      <p:pic>
        <p:nvPicPr>
          <p:cNvPr id="16" name="Image 15" descr="car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09878" y="3931463"/>
            <a:ext cx="432048" cy="345077"/>
          </a:xfrm>
          <a:prstGeom prst="rect">
            <a:avLst/>
          </a:prstGeom>
        </p:spPr>
      </p:pic>
      <p:pic>
        <p:nvPicPr>
          <p:cNvPr id="17" name="Image 16" descr="car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04283" y="4588930"/>
            <a:ext cx="432048" cy="345077"/>
          </a:xfrm>
          <a:prstGeom prst="rect">
            <a:avLst/>
          </a:prstGeom>
        </p:spPr>
      </p:pic>
      <p:pic>
        <p:nvPicPr>
          <p:cNvPr id="18" name="Image 17" descr="car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2155" y="5304265"/>
            <a:ext cx="432048" cy="345077"/>
          </a:xfrm>
          <a:prstGeom prst="rect">
            <a:avLst/>
          </a:prstGeom>
        </p:spPr>
      </p:pic>
      <p:pic>
        <p:nvPicPr>
          <p:cNvPr id="19" name="Image 18" descr="car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76503" y="5348541"/>
            <a:ext cx="432048" cy="345077"/>
          </a:xfrm>
          <a:prstGeom prst="rect">
            <a:avLst/>
          </a:prstGeom>
        </p:spPr>
      </p:pic>
      <p:pic>
        <p:nvPicPr>
          <p:cNvPr id="20" name="Image 19" descr="car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7854" y="4588930"/>
            <a:ext cx="432048" cy="345077"/>
          </a:xfrm>
          <a:prstGeom prst="rect">
            <a:avLst/>
          </a:prstGeom>
        </p:spPr>
      </p:pic>
      <p:pic>
        <p:nvPicPr>
          <p:cNvPr id="21" name="Image 20" descr="car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2155" y="3922535"/>
            <a:ext cx="432048" cy="345077"/>
          </a:xfrm>
          <a:prstGeom prst="rect">
            <a:avLst/>
          </a:prstGeom>
        </p:spPr>
      </p:pic>
      <p:pic>
        <p:nvPicPr>
          <p:cNvPr id="22" name="Image 21" descr="car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5726" y="3947697"/>
            <a:ext cx="432048" cy="345077"/>
          </a:xfrm>
          <a:prstGeom prst="rect">
            <a:avLst/>
          </a:prstGeom>
        </p:spPr>
      </p:pic>
      <p:pic>
        <p:nvPicPr>
          <p:cNvPr id="23" name="Image 22" descr="car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2155" y="4578681"/>
            <a:ext cx="432048" cy="345077"/>
          </a:xfrm>
          <a:prstGeom prst="rect">
            <a:avLst/>
          </a:prstGeom>
        </p:spPr>
      </p:pic>
      <p:pic>
        <p:nvPicPr>
          <p:cNvPr id="24" name="Image 23" descr="car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7854" y="3917058"/>
            <a:ext cx="432048" cy="345077"/>
          </a:xfrm>
          <a:prstGeom prst="rect">
            <a:avLst/>
          </a:prstGeom>
        </p:spPr>
      </p:pic>
      <p:pic>
        <p:nvPicPr>
          <p:cNvPr id="25" name="Image 24" descr="car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5351" y="3196978"/>
            <a:ext cx="432048" cy="345077"/>
          </a:xfrm>
          <a:prstGeom prst="rect">
            <a:avLst/>
          </a:prstGeom>
        </p:spPr>
      </p:pic>
      <p:pic>
        <p:nvPicPr>
          <p:cNvPr id="27" name="Image 26" descr="car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8099" y="3164310"/>
            <a:ext cx="432048" cy="345077"/>
          </a:xfrm>
          <a:prstGeom prst="rect">
            <a:avLst/>
          </a:prstGeom>
        </p:spPr>
      </p:pic>
      <p:pic>
        <p:nvPicPr>
          <p:cNvPr id="28" name="Image 27" descr="car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2155" y="5971041"/>
            <a:ext cx="432048" cy="345077"/>
          </a:xfrm>
          <a:prstGeom prst="rect">
            <a:avLst/>
          </a:prstGeom>
        </p:spPr>
      </p:pic>
      <p:pic>
        <p:nvPicPr>
          <p:cNvPr id="29" name="Image 28" descr="car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3105" y="5971041"/>
            <a:ext cx="432048" cy="3450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3054849"/>
            <a:ext cx="432048" cy="432048"/>
          </a:xfrm>
          <a:prstGeom prst="rect">
            <a:avLst/>
          </a:prstGeom>
        </p:spPr>
      </p:pic>
      <p:pic>
        <p:nvPicPr>
          <p:cNvPr id="6" name="Image 5" descr="chande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068960"/>
            <a:ext cx="576064" cy="576064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2" name="Rectangle à coins arrondis 1"/>
          <p:cNvSpPr/>
          <p:nvPr/>
        </p:nvSpPr>
        <p:spPr>
          <a:xfrm>
            <a:off x="3419872" y="260648"/>
            <a:ext cx="5533206" cy="153193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bg1"/>
              </a:solidFill>
            </a:endParaRPr>
          </a:p>
        </p:txBody>
      </p:sp>
      <p:sp>
        <p:nvSpPr>
          <p:cNvPr id="19458" name="ZoneTexte 2"/>
          <p:cNvSpPr txBox="1">
            <a:spLocks noChangeArrowheads="1"/>
          </p:cNvSpPr>
          <p:nvPr/>
        </p:nvSpPr>
        <p:spPr bwMode="auto">
          <a:xfrm>
            <a:off x="2699792" y="620688"/>
            <a:ext cx="70564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5400" dirty="0">
                <a:latin typeface="BackToSchool"/>
                <a:cs typeface="Times New Roman" pitchFamily="18" charset="0"/>
              </a:rPr>
              <a:t>FEVRIER</a:t>
            </a:r>
            <a:r>
              <a:rPr lang="fr-FR" sz="5000" dirty="0">
                <a:latin typeface="BV_Baton" pitchFamily="34" charset="2"/>
                <a:cs typeface="Times New Roman" pitchFamily="18" charset="0"/>
              </a:rPr>
              <a:t> </a:t>
            </a:r>
            <a:r>
              <a:rPr lang="fr-FR" sz="6000" b="1" dirty="0">
                <a:latin typeface="Cursive standard" pitchFamily="2" charset="0"/>
                <a:cs typeface="Times New Roman" pitchFamily="18" charset="0"/>
              </a:rPr>
              <a:t>2017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144958"/>
              </p:ext>
            </p:extLst>
          </p:nvPr>
        </p:nvGraphicFramePr>
        <p:xfrm>
          <a:off x="251520" y="2348880"/>
          <a:ext cx="8640961" cy="41764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78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6936"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LUNDI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MARDI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MERCREDI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JEUDI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rgbClr val="FF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VENDREDI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SAMEDI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fr-FR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fr-FR" sz="1400" b="1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fr-FR" sz="14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fr-FR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fr-F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14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1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rowSpan="2"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                  </a:t>
                      </a:r>
                    </a:p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endParaRPr lang="fr-FR" sz="12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fr-FR" sz="1200" b="1" dirty="0">
                          <a:latin typeface="Cursive standard" pitchFamily="2" charset="0"/>
                          <a:cs typeface="Times New Roman" pitchFamily="18" charset="0"/>
                        </a:rPr>
                        <a:t>                 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Chandeleur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344706"/>
                  </a:ext>
                </a:extLst>
              </a:tr>
              <a:tr h="374888"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88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48297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9517" name="Image 12" descr="loup févrie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03860"/>
            <a:ext cx="3024336" cy="1540964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Image 8" descr="car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2996952"/>
            <a:ext cx="432048" cy="345077"/>
          </a:xfrm>
          <a:prstGeom prst="rect">
            <a:avLst/>
          </a:prstGeom>
        </p:spPr>
      </p:pic>
      <p:pic>
        <p:nvPicPr>
          <p:cNvPr id="10" name="Image 9" descr="car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2996952"/>
            <a:ext cx="432048" cy="345077"/>
          </a:xfrm>
          <a:prstGeom prst="rect">
            <a:avLst/>
          </a:prstGeom>
        </p:spPr>
      </p:pic>
      <p:pic>
        <p:nvPicPr>
          <p:cNvPr id="11" name="Image 10" descr="car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3725784"/>
            <a:ext cx="432048" cy="345077"/>
          </a:xfrm>
          <a:prstGeom prst="rect">
            <a:avLst/>
          </a:prstGeom>
        </p:spPr>
      </p:pic>
      <p:pic>
        <p:nvPicPr>
          <p:cNvPr id="12" name="Image 11" descr="car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725784"/>
            <a:ext cx="432048" cy="345077"/>
          </a:xfrm>
          <a:prstGeom prst="rect">
            <a:avLst/>
          </a:prstGeom>
        </p:spPr>
      </p:pic>
      <p:pic>
        <p:nvPicPr>
          <p:cNvPr id="13" name="Image 12" descr="car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3712934"/>
            <a:ext cx="432048" cy="345077"/>
          </a:xfrm>
          <a:prstGeom prst="rect">
            <a:avLst/>
          </a:prstGeom>
        </p:spPr>
      </p:pic>
      <p:pic>
        <p:nvPicPr>
          <p:cNvPr id="14" name="Image 13" descr="car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2996952"/>
            <a:ext cx="432048" cy="345077"/>
          </a:xfrm>
          <a:prstGeom prst="rect">
            <a:avLst/>
          </a:prstGeom>
        </p:spPr>
      </p:pic>
      <p:pic>
        <p:nvPicPr>
          <p:cNvPr id="15" name="Image 14" descr="car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3692811"/>
            <a:ext cx="432048" cy="345077"/>
          </a:xfrm>
          <a:prstGeom prst="rect">
            <a:avLst/>
          </a:prstGeom>
        </p:spPr>
      </p:pic>
      <p:pic>
        <p:nvPicPr>
          <p:cNvPr id="16" name="Image 15" descr="car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5868289"/>
            <a:ext cx="432048" cy="345077"/>
          </a:xfrm>
          <a:prstGeom prst="rect">
            <a:avLst/>
          </a:prstGeom>
        </p:spPr>
      </p:pic>
      <p:pic>
        <p:nvPicPr>
          <p:cNvPr id="17" name="Image 16" descr="car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3689358"/>
            <a:ext cx="432048" cy="345077"/>
          </a:xfrm>
          <a:prstGeom prst="rect">
            <a:avLst/>
          </a:prstGeom>
        </p:spPr>
      </p:pic>
      <p:pic>
        <p:nvPicPr>
          <p:cNvPr id="18" name="Image 17" descr="car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48118" y="5868288"/>
            <a:ext cx="432048" cy="3450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275856" y="188640"/>
            <a:ext cx="5521887" cy="1520369"/>
          </a:xfrm>
          <a:prstGeom prst="roundRect">
            <a:avLst/>
          </a:prstGeom>
          <a:gradFill flip="none" rotWithShape="1">
            <a:gsLst>
              <a:gs pos="37000">
                <a:srgbClr val="00B050"/>
              </a:gs>
              <a:gs pos="50000">
                <a:srgbClr val="0070C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482" name="ZoneTexte 2"/>
          <p:cNvSpPr txBox="1">
            <a:spLocks noChangeArrowheads="1"/>
          </p:cNvSpPr>
          <p:nvPr/>
        </p:nvSpPr>
        <p:spPr bwMode="auto">
          <a:xfrm>
            <a:off x="2483768" y="476672"/>
            <a:ext cx="70564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5400" dirty="0">
                <a:latin typeface="BackToSchool"/>
                <a:cs typeface="Times New Roman" pitchFamily="18" charset="0"/>
              </a:rPr>
              <a:t>MARS</a:t>
            </a:r>
            <a:r>
              <a:rPr lang="fr-FR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6000" b="1" dirty="0">
                <a:latin typeface="Cursive standard" pitchFamily="2" charset="0"/>
                <a:cs typeface="Times New Roman" pitchFamily="18" charset="0"/>
              </a:rPr>
              <a:t>2017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400009"/>
              </p:ext>
            </p:extLst>
          </p:nvPr>
        </p:nvGraphicFramePr>
        <p:xfrm>
          <a:off x="323527" y="2348880"/>
          <a:ext cx="8640961" cy="4028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78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LUNDI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MARDI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MERCREDI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JEUDI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FF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VENDREDI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SAMEDI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fr-FR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fr-FR" sz="1400" b="1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fr-FR" sz="14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fr-FR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fr-F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14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1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12">
                <a:tc rowSpan="2"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4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383138"/>
                  </a:ext>
                </a:extLst>
              </a:tr>
              <a:tr h="352412"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4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100788"/>
                  </a:ext>
                </a:extLst>
              </a:tr>
              <a:tr h="352412"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19</a:t>
                      </a:r>
                      <a:endParaRPr lang="fr-FR" sz="12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4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919669"/>
                  </a:ext>
                </a:extLst>
              </a:tr>
              <a:tr h="352412"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Cursive standard" pitchFamily="2" charset="0"/>
                          <a:cs typeface="Times New Roman" pitchFamily="18" charset="0"/>
                        </a:rPr>
                        <a:t>26</a:t>
                      </a:r>
                    </a:p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4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73388"/>
                  </a:ext>
                </a:extLst>
              </a:tr>
              <a:tr h="352412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4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583306"/>
                  </a:ext>
                </a:extLst>
              </a:tr>
            </a:tbl>
          </a:graphicData>
        </a:graphic>
      </p:graphicFrame>
      <p:pic>
        <p:nvPicPr>
          <p:cNvPr id="20549" name="Image 11" descr="loup mar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2143125" cy="1828800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Image 5" descr="printem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868" y="5157192"/>
            <a:ext cx="536003" cy="510368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8" name="Image 7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2887" y="4968150"/>
            <a:ext cx="432048" cy="345077"/>
          </a:xfrm>
          <a:prstGeom prst="rect">
            <a:avLst/>
          </a:prstGeom>
        </p:spPr>
      </p:pic>
      <p:pic>
        <p:nvPicPr>
          <p:cNvPr id="10" name="Image 9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3144" y="5692544"/>
            <a:ext cx="432048" cy="345077"/>
          </a:xfrm>
          <a:prstGeom prst="rect">
            <a:avLst/>
          </a:prstGeom>
        </p:spPr>
      </p:pic>
      <p:pic>
        <p:nvPicPr>
          <p:cNvPr id="11" name="Image 10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53938" y="5700697"/>
            <a:ext cx="432048" cy="345077"/>
          </a:xfrm>
          <a:prstGeom prst="rect">
            <a:avLst/>
          </a:prstGeom>
        </p:spPr>
      </p:pic>
      <p:pic>
        <p:nvPicPr>
          <p:cNvPr id="12" name="Image 11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6361" y="5687591"/>
            <a:ext cx="432048" cy="345077"/>
          </a:xfrm>
          <a:prstGeom prst="rect">
            <a:avLst/>
          </a:prstGeom>
        </p:spPr>
      </p:pic>
      <p:pic>
        <p:nvPicPr>
          <p:cNvPr id="13" name="Image 12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38784" y="4991004"/>
            <a:ext cx="432048" cy="345077"/>
          </a:xfrm>
          <a:prstGeom prst="rect">
            <a:avLst/>
          </a:prstGeom>
        </p:spPr>
      </p:pic>
      <p:pic>
        <p:nvPicPr>
          <p:cNvPr id="14" name="Image 13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1826" y="4981141"/>
            <a:ext cx="432048" cy="345077"/>
          </a:xfrm>
          <a:prstGeom prst="rect">
            <a:avLst/>
          </a:prstGeom>
        </p:spPr>
      </p:pic>
      <p:pic>
        <p:nvPicPr>
          <p:cNvPr id="15" name="Image 14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26620" y="5003392"/>
            <a:ext cx="432048" cy="345077"/>
          </a:xfrm>
          <a:prstGeom prst="rect">
            <a:avLst/>
          </a:prstGeom>
        </p:spPr>
      </p:pic>
      <p:pic>
        <p:nvPicPr>
          <p:cNvPr id="16" name="Image 15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78522" y="4991004"/>
            <a:ext cx="432048" cy="345077"/>
          </a:xfrm>
          <a:prstGeom prst="rect">
            <a:avLst/>
          </a:prstGeom>
        </p:spPr>
      </p:pic>
      <p:pic>
        <p:nvPicPr>
          <p:cNvPr id="17" name="Image 16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26620" y="4278133"/>
            <a:ext cx="432048" cy="345077"/>
          </a:xfrm>
          <a:prstGeom prst="rect">
            <a:avLst/>
          </a:prstGeom>
        </p:spPr>
      </p:pic>
      <p:pic>
        <p:nvPicPr>
          <p:cNvPr id="18" name="Image 17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1477" y="4286660"/>
            <a:ext cx="432048" cy="345077"/>
          </a:xfrm>
          <a:prstGeom prst="rect">
            <a:avLst/>
          </a:prstGeom>
        </p:spPr>
      </p:pic>
      <p:pic>
        <p:nvPicPr>
          <p:cNvPr id="19" name="Image 18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4289464"/>
            <a:ext cx="432048" cy="345077"/>
          </a:xfrm>
          <a:prstGeom prst="rect">
            <a:avLst/>
          </a:prstGeom>
        </p:spPr>
      </p:pic>
      <p:pic>
        <p:nvPicPr>
          <p:cNvPr id="20" name="Image 19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9530" y="4284815"/>
            <a:ext cx="432048" cy="345077"/>
          </a:xfrm>
          <a:prstGeom prst="rect">
            <a:avLst/>
          </a:prstGeom>
        </p:spPr>
      </p:pic>
      <p:pic>
        <p:nvPicPr>
          <p:cNvPr id="21" name="Image 20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9134" y="3579422"/>
            <a:ext cx="432048" cy="345077"/>
          </a:xfrm>
          <a:prstGeom prst="rect">
            <a:avLst/>
          </a:prstGeom>
        </p:spPr>
      </p:pic>
      <p:pic>
        <p:nvPicPr>
          <p:cNvPr id="22" name="Image 21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4998" y="3595372"/>
            <a:ext cx="432048" cy="345077"/>
          </a:xfrm>
          <a:prstGeom prst="rect">
            <a:avLst/>
          </a:prstGeom>
        </p:spPr>
      </p:pic>
      <p:pic>
        <p:nvPicPr>
          <p:cNvPr id="23" name="Image 22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2887" y="4284815"/>
            <a:ext cx="432048" cy="345077"/>
          </a:xfrm>
          <a:prstGeom prst="rect">
            <a:avLst/>
          </a:prstGeom>
        </p:spPr>
      </p:pic>
      <p:pic>
        <p:nvPicPr>
          <p:cNvPr id="24" name="Image 23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566717"/>
            <a:ext cx="432048" cy="345077"/>
          </a:xfrm>
          <a:prstGeom prst="rect">
            <a:avLst/>
          </a:prstGeom>
        </p:spPr>
      </p:pic>
      <p:pic>
        <p:nvPicPr>
          <p:cNvPr id="25" name="Image 24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558053"/>
            <a:ext cx="432048" cy="345077"/>
          </a:xfrm>
          <a:prstGeom prst="rect">
            <a:avLst/>
          </a:prstGeom>
        </p:spPr>
      </p:pic>
      <p:pic>
        <p:nvPicPr>
          <p:cNvPr id="26" name="Image 25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9530" y="3566864"/>
            <a:ext cx="432048" cy="345077"/>
          </a:xfrm>
          <a:prstGeom prst="rect">
            <a:avLst/>
          </a:prstGeom>
        </p:spPr>
      </p:pic>
      <p:pic>
        <p:nvPicPr>
          <p:cNvPr id="27" name="Image 26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8062" y="2841351"/>
            <a:ext cx="432048" cy="345077"/>
          </a:xfrm>
          <a:prstGeom prst="rect">
            <a:avLst/>
          </a:prstGeom>
        </p:spPr>
      </p:pic>
      <p:pic>
        <p:nvPicPr>
          <p:cNvPr id="28" name="Image 27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1826" y="2885729"/>
            <a:ext cx="432048" cy="345077"/>
          </a:xfrm>
          <a:prstGeom prst="rect">
            <a:avLst/>
          </a:prstGeom>
        </p:spPr>
      </p:pic>
      <p:pic>
        <p:nvPicPr>
          <p:cNvPr id="29" name="Image 28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26620" y="2885730"/>
            <a:ext cx="432048" cy="345077"/>
          </a:xfrm>
          <a:prstGeom prst="rect">
            <a:avLst/>
          </a:prstGeom>
        </p:spPr>
      </p:pic>
      <p:pic>
        <p:nvPicPr>
          <p:cNvPr id="30" name="Image 29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38784" y="5689830"/>
            <a:ext cx="432048" cy="345077"/>
          </a:xfrm>
          <a:prstGeom prst="rect">
            <a:avLst/>
          </a:prstGeom>
        </p:spPr>
      </p:pic>
      <p:pic>
        <p:nvPicPr>
          <p:cNvPr id="32" name="Image 31" descr="car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2852" y="5670800"/>
            <a:ext cx="432048" cy="3450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2154238" y="360230"/>
            <a:ext cx="6834187" cy="155482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bg1"/>
              </a:solidFill>
            </a:endParaRPr>
          </a:p>
        </p:txBody>
      </p:sp>
      <p:sp>
        <p:nvSpPr>
          <p:cNvPr id="21506" name="ZoneTexte 3"/>
          <p:cNvSpPr txBox="1">
            <a:spLocks noChangeArrowheads="1"/>
          </p:cNvSpPr>
          <p:nvPr/>
        </p:nvSpPr>
        <p:spPr bwMode="auto">
          <a:xfrm>
            <a:off x="1855234" y="701082"/>
            <a:ext cx="70564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5400" dirty="0">
                <a:latin typeface="BackToSchool"/>
                <a:cs typeface="Times New Roman" pitchFamily="18" charset="0"/>
              </a:rPr>
              <a:t>AVRIL</a:t>
            </a:r>
            <a:r>
              <a:rPr lang="fr-FR" sz="6000" dirty="0">
                <a:latin typeface="ADFBEasterEgg" pitchFamily="2" charset="0"/>
                <a:cs typeface="Times New Roman" pitchFamily="18" charset="0"/>
              </a:rPr>
              <a:t> </a:t>
            </a:r>
            <a:r>
              <a:rPr lang="fr-FR" sz="6000" b="1" dirty="0">
                <a:latin typeface="Cursive standard" pitchFamily="2" charset="0"/>
                <a:cs typeface="Times New Roman" pitchFamily="18" charset="0"/>
              </a:rPr>
              <a:t>2017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598128"/>
              </p:ext>
            </p:extLst>
          </p:nvPr>
        </p:nvGraphicFramePr>
        <p:xfrm>
          <a:off x="323850" y="2636838"/>
          <a:ext cx="8640961" cy="4074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78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693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LUNDI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MARDI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MERCREDI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JEUDI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FF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VENDREDI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SAMEDI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fr-FR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fr-FR" sz="1400" b="1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fr-FR" sz="14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fr-FR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fr-F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14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1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</a:t>
                      </a:r>
                      <a:endParaRPr lang="fr-FR" sz="12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  <a:p>
                      <a:pPr algn="l"/>
                      <a:endParaRPr lang="fr-FR" sz="12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8"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0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024178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Pâques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lundi</a:t>
                      </a:r>
                      <a:r>
                        <a:rPr lang="fr-FR" sz="1400" b="1" baseline="0" dirty="0">
                          <a:latin typeface="Cursive standard" pitchFamily="2" charset="0"/>
                          <a:cs typeface="Times New Roman" pitchFamily="18" charset="0"/>
                        </a:rPr>
                        <a:t> de Pâques</a:t>
                      </a:r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038"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0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226404"/>
                  </a:ext>
                </a:extLst>
              </a:tr>
            </a:tbl>
          </a:graphicData>
        </a:graphic>
      </p:graphicFrame>
      <p:pic>
        <p:nvPicPr>
          <p:cNvPr id="21565" name="Image 13" descr="loup avril sans blanc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1646238" cy="2513013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Image 7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6021288"/>
            <a:ext cx="432048" cy="345077"/>
          </a:xfrm>
          <a:prstGeom prst="rect">
            <a:avLst/>
          </a:prstGeom>
        </p:spPr>
      </p:pic>
      <p:pic>
        <p:nvPicPr>
          <p:cNvPr id="9" name="Image 8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6021288"/>
            <a:ext cx="432048" cy="345077"/>
          </a:xfrm>
          <a:prstGeom prst="rect">
            <a:avLst/>
          </a:prstGeom>
        </p:spPr>
      </p:pic>
      <p:pic>
        <p:nvPicPr>
          <p:cNvPr id="10" name="Image 9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6021288"/>
            <a:ext cx="432048" cy="345077"/>
          </a:xfrm>
          <a:prstGeom prst="rect">
            <a:avLst/>
          </a:prstGeom>
        </p:spPr>
      </p:pic>
      <p:pic>
        <p:nvPicPr>
          <p:cNvPr id="11" name="Image 10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6021288"/>
            <a:ext cx="432048" cy="345077"/>
          </a:xfrm>
          <a:prstGeom prst="rect">
            <a:avLst/>
          </a:prstGeom>
        </p:spPr>
      </p:pic>
      <p:pic>
        <p:nvPicPr>
          <p:cNvPr id="12" name="Image 11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6021288"/>
            <a:ext cx="432048" cy="345077"/>
          </a:xfrm>
          <a:prstGeom prst="rect">
            <a:avLst/>
          </a:prstGeom>
        </p:spPr>
      </p:pic>
      <p:pic>
        <p:nvPicPr>
          <p:cNvPr id="13" name="Image 12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933056"/>
            <a:ext cx="432048" cy="345077"/>
          </a:xfrm>
          <a:prstGeom prst="rect">
            <a:avLst/>
          </a:prstGeom>
        </p:spPr>
      </p:pic>
      <p:pic>
        <p:nvPicPr>
          <p:cNvPr id="14" name="Image 13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933056"/>
            <a:ext cx="432048" cy="345077"/>
          </a:xfrm>
          <a:prstGeom prst="rect">
            <a:avLst/>
          </a:prstGeom>
        </p:spPr>
      </p:pic>
      <p:pic>
        <p:nvPicPr>
          <p:cNvPr id="15" name="Image 14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933056"/>
            <a:ext cx="432048" cy="345077"/>
          </a:xfrm>
          <a:prstGeom prst="rect">
            <a:avLst/>
          </a:prstGeom>
        </p:spPr>
      </p:pic>
      <p:pic>
        <p:nvPicPr>
          <p:cNvPr id="16" name="Image 15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3933056"/>
            <a:ext cx="432048" cy="345077"/>
          </a:xfrm>
          <a:prstGeom prst="rect">
            <a:avLst/>
          </a:prstGeom>
        </p:spPr>
      </p:pic>
      <p:pic>
        <p:nvPicPr>
          <p:cNvPr id="17" name="Image 16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3284984"/>
            <a:ext cx="432048" cy="345077"/>
          </a:xfrm>
          <a:prstGeom prst="rect">
            <a:avLst/>
          </a:prstGeom>
        </p:spPr>
      </p:pic>
      <p:pic>
        <p:nvPicPr>
          <p:cNvPr id="18" name="Image 17" descr="car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933056"/>
            <a:ext cx="432048" cy="345077"/>
          </a:xfrm>
          <a:prstGeom prst="rect">
            <a:avLst/>
          </a:prstGeom>
        </p:spPr>
      </p:pic>
      <p:pic>
        <p:nvPicPr>
          <p:cNvPr id="19" name="Image 18" descr="pâqu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8424" y="4674314"/>
            <a:ext cx="515690" cy="469045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491880" y="214313"/>
            <a:ext cx="5380658" cy="127047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bg1"/>
              </a:solidFill>
            </a:endParaRPr>
          </a:p>
        </p:txBody>
      </p:sp>
      <p:sp>
        <p:nvSpPr>
          <p:cNvPr id="22530" name="ZoneTexte 2"/>
          <p:cNvSpPr txBox="1">
            <a:spLocks noChangeArrowheads="1"/>
          </p:cNvSpPr>
          <p:nvPr/>
        </p:nvSpPr>
        <p:spPr bwMode="auto">
          <a:xfrm>
            <a:off x="2419350" y="482600"/>
            <a:ext cx="705643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5400" dirty="0">
                <a:latin typeface="BackToSchool"/>
                <a:cs typeface="Times New Roman" pitchFamily="18" charset="0"/>
              </a:rPr>
              <a:t>MAI</a:t>
            </a:r>
            <a:r>
              <a:rPr lang="fr-FR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6000" b="1" dirty="0">
                <a:latin typeface="Cursive standard" pitchFamily="2" charset="0"/>
                <a:cs typeface="Times New Roman" pitchFamily="18" charset="0"/>
              </a:rPr>
              <a:t>2017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727021"/>
              </p:ext>
            </p:extLst>
          </p:nvPr>
        </p:nvGraphicFramePr>
        <p:xfrm>
          <a:off x="251520" y="1988840"/>
          <a:ext cx="8640961" cy="4074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78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693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LUNDI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MARDI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MERCREDI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JEUDI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VENDREDI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SAMEDI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fr-FR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fr-FR" sz="1400" b="1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fr-FR" sz="14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fr-FR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fr-F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14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1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8"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617239"/>
                  </a:ext>
                </a:extLst>
              </a:tr>
              <a:tr h="342038"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Armistice</a:t>
                      </a:r>
                      <a:endParaRPr lang="fr-FR" sz="16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14</a:t>
                      </a:r>
                      <a:endParaRPr lang="fr-FR" sz="12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  <a:p>
                      <a:pPr algn="l"/>
                      <a:endParaRPr lang="fr-FR" sz="12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0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344515"/>
                  </a:ext>
                </a:extLst>
              </a:tr>
              <a:tr h="342038"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0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552643"/>
                  </a:ext>
                </a:extLst>
              </a:tr>
              <a:tr h="365760"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Ascension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28</a:t>
                      </a:r>
                    </a:p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fête des </a:t>
                      </a:r>
                    </a:p>
                    <a:p>
                      <a:pPr algn="ctr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mères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037413"/>
                  </a:ext>
                </a:extLst>
              </a:tr>
              <a:tr h="342038"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Cursive standard" pitchFamily="2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0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ursive standard" pitchFamily="2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479311"/>
                  </a:ext>
                </a:extLst>
              </a:tr>
            </a:tbl>
          </a:graphicData>
        </a:graphic>
      </p:graphicFrame>
      <p:pic>
        <p:nvPicPr>
          <p:cNvPr id="22589" name="Image 13" descr="loup mai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2304256" cy="1690220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Image 5" descr="1er ma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8879" y="2670948"/>
            <a:ext cx="504056" cy="504056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8" name="Image 7" descr="drapeau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9310" y="3251370"/>
            <a:ext cx="577683" cy="43517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9" name="Image 8" descr="fête des mèr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8424" y="4690603"/>
            <a:ext cx="476672" cy="47667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Image 9" descr="cartabl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67744" y="2600307"/>
            <a:ext cx="432048" cy="345077"/>
          </a:xfrm>
          <a:prstGeom prst="rect">
            <a:avLst/>
          </a:prstGeom>
        </p:spPr>
      </p:pic>
      <p:pic>
        <p:nvPicPr>
          <p:cNvPr id="11" name="Image 10" descr="cartabl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67744" y="5373216"/>
            <a:ext cx="432048" cy="345077"/>
          </a:xfrm>
          <a:prstGeom prst="rect">
            <a:avLst/>
          </a:prstGeom>
        </p:spPr>
      </p:pic>
      <p:pic>
        <p:nvPicPr>
          <p:cNvPr id="12" name="Image 11" descr="cartabl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5373216"/>
            <a:ext cx="432048" cy="345077"/>
          </a:xfrm>
          <a:prstGeom prst="rect">
            <a:avLst/>
          </a:prstGeom>
        </p:spPr>
      </p:pic>
      <p:pic>
        <p:nvPicPr>
          <p:cNvPr id="15" name="Image 14" descr="cartabl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91763" y="2596202"/>
            <a:ext cx="432048" cy="345077"/>
          </a:xfrm>
          <a:prstGeom prst="rect">
            <a:avLst/>
          </a:prstGeom>
        </p:spPr>
      </p:pic>
      <p:pic>
        <p:nvPicPr>
          <p:cNvPr id="16" name="Image 15" descr="cartabl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75112" y="2596203"/>
            <a:ext cx="432048" cy="345077"/>
          </a:xfrm>
          <a:prstGeom prst="rect">
            <a:avLst/>
          </a:prstGeom>
        </p:spPr>
      </p:pic>
      <p:pic>
        <p:nvPicPr>
          <p:cNvPr id="17" name="Image 16" descr="cartabl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5373216"/>
            <a:ext cx="432048" cy="345077"/>
          </a:xfrm>
          <a:prstGeom prst="rect">
            <a:avLst/>
          </a:prstGeom>
        </p:spPr>
      </p:pic>
      <p:pic>
        <p:nvPicPr>
          <p:cNvPr id="18" name="Image 17" descr="cartabl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67744" y="4653136"/>
            <a:ext cx="432048" cy="345077"/>
          </a:xfrm>
          <a:prstGeom prst="rect">
            <a:avLst/>
          </a:prstGeom>
        </p:spPr>
      </p:pic>
      <p:pic>
        <p:nvPicPr>
          <p:cNvPr id="19" name="Image 18" descr="cartabl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4653136"/>
            <a:ext cx="432048" cy="345077"/>
          </a:xfrm>
          <a:prstGeom prst="rect">
            <a:avLst/>
          </a:prstGeom>
        </p:spPr>
      </p:pic>
      <p:pic>
        <p:nvPicPr>
          <p:cNvPr id="21" name="Image 20" descr="cartabl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4005064"/>
            <a:ext cx="432048" cy="345077"/>
          </a:xfrm>
          <a:prstGeom prst="rect">
            <a:avLst/>
          </a:prstGeom>
        </p:spPr>
      </p:pic>
      <p:pic>
        <p:nvPicPr>
          <p:cNvPr id="23" name="Image 22" descr="cartabl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4005064"/>
            <a:ext cx="432048" cy="345077"/>
          </a:xfrm>
          <a:prstGeom prst="rect">
            <a:avLst/>
          </a:prstGeom>
        </p:spPr>
      </p:pic>
      <p:pic>
        <p:nvPicPr>
          <p:cNvPr id="24" name="Image 23" descr="cartabl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4008" y="4005064"/>
            <a:ext cx="432048" cy="345077"/>
          </a:xfrm>
          <a:prstGeom prst="rect">
            <a:avLst/>
          </a:prstGeom>
        </p:spPr>
      </p:pic>
      <p:pic>
        <p:nvPicPr>
          <p:cNvPr id="25" name="Image 24" descr="cartabl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4005064"/>
            <a:ext cx="432048" cy="345077"/>
          </a:xfrm>
          <a:prstGeom prst="rect">
            <a:avLst/>
          </a:prstGeom>
        </p:spPr>
      </p:pic>
      <p:pic>
        <p:nvPicPr>
          <p:cNvPr id="26" name="Image 25" descr="cartabl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67744" y="3284984"/>
            <a:ext cx="432048" cy="345077"/>
          </a:xfrm>
          <a:prstGeom prst="rect">
            <a:avLst/>
          </a:prstGeom>
        </p:spPr>
      </p:pic>
      <p:pic>
        <p:nvPicPr>
          <p:cNvPr id="27" name="Image 26" descr="cartabl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67744" y="4005064"/>
            <a:ext cx="432048" cy="345077"/>
          </a:xfrm>
          <a:prstGeom prst="rect">
            <a:avLst/>
          </a:prstGeom>
        </p:spPr>
      </p:pic>
      <p:pic>
        <p:nvPicPr>
          <p:cNvPr id="28" name="Image 27" descr="cartabl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3284984"/>
            <a:ext cx="432048" cy="345077"/>
          </a:xfrm>
          <a:prstGeom prst="rect">
            <a:avLst/>
          </a:prstGeom>
        </p:spPr>
      </p:pic>
      <p:pic>
        <p:nvPicPr>
          <p:cNvPr id="29" name="Image 28" descr="cartabl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4200" y="2619902"/>
            <a:ext cx="432048" cy="345077"/>
          </a:xfrm>
          <a:prstGeom prst="rect">
            <a:avLst/>
          </a:prstGeom>
        </p:spPr>
      </p:pic>
      <p:pic>
        <p:nvPicPr>
          <p:cNvPr id="30" name="Image 29" descr="cartabl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56997" y="3300633"/>
            <a:ext cx="432048" cy="345077"/>
          </a:xfrm>
          <a:prstGeom prst="rect">
            <a:avLst/>
          </a:prstGeom>
        </p:spPr>
      </p:pic>
      <p:pic>
        <p:nvPicPr>
          <p:cNvPr id="31" name="Image 30" descr="cartabl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02803" y="3291012"/>
            <a:ext cx="432048" cy="345077"/>
          </a:xfrm>
          <a:prstGeom prst="rect">
            <a:avLst/>
          </a:prstGeom>
        </p:spPr>
      </p:pic>
      <p:pic>
        <p:nvPicPr>
          <p:cNvPr id="32" name="Image 31" descr="cartabl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4653136"/>
            <a:ext cx="432048" cy="3450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499</Words>
  <Application>Microsoft Office PowerPoint</Application>
  <PresentationFormat>Affichage à l'écran (4:3)</PresentationFormat>
  <Paragraphs>525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ADFBEasterEgg</vt:lpstr>
      <vt:lpstr>Agent Orange</vt:lpstr>
      <vt:lpstr>Arial</vt:lpstr>
      <vt:lpstr>BackToSchool</vt:lpstr>
      <vt:lpstr>BV_Baton</vt:lpstr>
      <vt:lpstr>Calibri</vt:lpstr>
      <vt:lpstr>Cursive standard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corinne</dc:creator>
  <cp:lastModifiedBy>Nadia Le Bars</cp:lastModifiedBy>
  <cp:revision>95</cp:revision>
  <dcterms:created xsi:type="dcterms:W3CDTF">2013-07-07T10:13:56Z</dcterms:created>
  <dcterms:modified xsi:type="dcterms:W3CDTF">2016-08-24T15:24:34Z</dcterms:modified>
</cp:coreProperties>
</file>