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799763" cy="7559675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237197"/>
            <a:ext cx="9179799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970580"/>
            <a:ext cx="8099822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98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27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402483"/>
            <a:ext cx="2328699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402483"/>
            <a:ext cx="6851100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56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54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884671"/>
            <a:ext cx="931479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5059035"/>
            <a:ext cx="931479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64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012414"/>
            <a:ext cx="4589899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012414"/>
            <a:ext cx="4589899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40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402484"/>
            <a:ext cx="9314796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853171"/>
            <a:ext cx="456880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761381"/>
            <a:ext cx="4568805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853171"/>
            <a:ext cx="4591306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761381"/>
            <a:ext cx="4591306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47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78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6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03978"/>
            <a:ext cx="3483205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88455"/>
            <a:ext cx="546738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267902"/>
            <a:ext cx="3483205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41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03978"/>
            <a:ext cx="3483205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88455"/>
            <a:ext cx="546738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267902"/>
            <a:ext cx="3483205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27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402484"/>
            <a:ext cx="931479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012414"/>
            <a:ext cx="931479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7006700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48BEB-A571-4DE9-9A3C-5C777B449B6D}" type="datetimeFigureOut">
              <a:rPr lang="fr-FR" smtClean="0"/>
              <a:t>25/08/2016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7006700"/>
            <a:ext cx="36449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7006700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FD590-7CA0-41CD-9C07-F3ABE878A0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61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 rot="16200000">
            <a:off x="-1577635" y="2874215"/>
            <a:ext cx="5848982" cy="1728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630" dirty="0">
                <a:latin typeface="Sala de Fiestas Out" panose="02000506000000020003" pitchFamily="2" charset="0"/>
              </a:rPr>
              <a:t>Prénom</a:t>
            </a:r>
          </a:p>
        </p:txBody>
      </p:sp>
      <p:sp>
        <p:nvSpPr>
          <p:cNvPr id="217" name="ZoneTexte 216"/>
          <p:cNvSpPr txBox="1"/>
          <p:nvPr/>
        </p:nvSpPr>
        <p:spPr>
          <a:xfrm rot="16200000">
            <a:off x="545535" y="2669766"/>
            <a:ext cx="5848982" cy="2137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287" dirty="0">
                <a:latin typeface="caricature" pitchFamily="2" charset="0"/>
              </a:rPr>
              <a:t>Prénom</a:t>
            </a:r>
          </a:p>
        </p:txBody>
      </p:sp>
      <p:sp>
        <p:nvSpPr>
          <p:cNvPr id="8" name="ZoneTexte 7"/>
          <p:cNvSpPr txBox="1"/>
          <p:nvPr/>
        </p:nvSpPr>
        <p:spPr>
          <a:xfrm rot="16200000">
            <a:off x="3215194" y="3010565"/>
            <a:ext cx="5848982" cy="1455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58" dirty="0">
                <a:latin typeface="DK Nanuk" panose="02000000000000000000" pitchFamily="50" charset="0"/>
              </a:rPr>
              <a:t>Prénom</a:t>
            </a:r>
          </a:p>
        </p:txBody>
      </p:sp>
      <p:sp>
        <p:nvSpPr>
          <p:cNvPr id="9" name="ZoneTexte 8"/>
          <p:cNvSpPr txBox="1"/>
          <p:nvPr/>
        </p:nvSpPr>
        <p:spPr>
          <a:xfrm rot="16200000">
            <a:off x="5616903" y="2874214"/>
            <a:ext cx="5848982" cy="1728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630" dirty="0">
                <a:latin typeface="Sketch Coursive" panose="03050504000000020004" pitchFamily="66" charset="0"/>
              </a:rPr>
              <a:t>Prénom</a:t>
            </a:r>
          </a:p>
        </p:txBody>
      </p:sp>
      <p:sp>
        <p:nvSpPr>
          <p:cNvPr id="10" name="Rectangle : coins arrondis 9"/>
          <p:cNvSpPr/>
          <p:nvPr/>
        </p:nvSpPr>
        <p:spPr>
          <a:xfrm>
            <a:off x="254865" y="281353"/>
            <a:ext cx="2232234" cy="7022123"/>
          </a:xfrm>
          <a:prstGeom prst="round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94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ectangle : coins arrondis 10"/>
          <p:cNvSpPr/>
          <p:nvPr/>
        </p:nvSpPr>
        <p:spPr>
          <a:xfrm>
            <a:off x="2627151" y="281353"/>
            <a:ext cx="2232234" cy="7022123"/>
          </a:xfrm>
          <a:prstGeom prst="round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94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tangle : coins arrondis 11"/>
          <p:cNvSpPr/>
          <p:nvPr/>
        </p:nvSpPr>
        <p:spPr>
          <a:xfrm>
            <a:off x="5023568" y="281353"/>
            <a:ext cx="2232234" cy="7022123"/>
          </a:xfrm>
          <a:prstGeom prst="round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94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ectangle : coins arrondis 12"/>
          <p:cNvSpPr/>
          <p:nvPr/>
        </p:nvSpPr>
        <p:spPr>
          <a:xfrm>
            <a:off x="7414690" y="281353"/>
            <a:ext cx="2232234" cy="7022123"/>
          </a:xfrm>
          <a:prstGeom prst="round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94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0586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4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caricature</vt:lpstr>
      <vt:lpstr>DK Nanuk</vt:lpstr>
      <vt:lpstr>Sala de Fiestas Out</vt:lpstr>
      <vt:lpstr>Sketch Coursive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 J</dc:creator>
  <cp:lastModifiedBy>delphine J</cp:lastModifiedBy>
  <cp:revision>23</cp:revision>
  <cp:lastPrinted>2016-08-25T10:21:39Z</cp:lastPrinted>
  <dcterms:created xsi:type="dcterms:W3CDTF">2016-08-24T07:48:32Z</dcterms:created>
  <dcterms:modified xsi:type="dcterms:W3CDTF">2016-08-25T12:01:43Z</dcterms:modified>
</cp:coreProperties>
</file>