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908720"/>
            <a:ext cx="3591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1.Fruit à chair verte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642918"/>
            <a:ext cx="3782224" cy="105789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Oiseau de </a:t>
            </a:r>
            <a:r>
              <a:rPr lang="fr-FR" sz="2600" dirty="0">
                <a:latin typeface="Century Gothic" pitchFamily="34" charset="0"/>
              </a:rPr>
              <a:t>N</a:t>
            </a:r>
            <a:r>
              <a:rPr lang="fr-FR" sz="2600" dirty="0" smtClean="0">
                <a:latin typeface="Century Gothic" pitchFamily="34" charset="0"/>
              </a:rPr>
              <a:t>ouvelle Zélande</a:t>
            </a:r>
            <a:r>
              <a:rPr lang="fr-FR" sz="2400" dirty="0" smtClean="0">
                <a:latin typeface="Century Gothic" pitchFamily="34" charset="0"/>
              </a:rPr>
              <a:t>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7544" y="5301208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</a:t>
            </a:r>
            <a:r>
              <a:rPr lang="fr-FR" sz="2800" smtClean="0">
                <a:latin typeface="Century Gothic" pitchFamily="34" charset="0"/>
              </a:rPr>
              <a:t>. 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76056" y="5661248"/>
            <a:ext cx="483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4. 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747836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11</cp:revision>
  <dcterms:created xsi:type="dcterms:W3CDTF">2015-02-03T20:16:57Z</dcterms:created>
  <dcterms:modified xsi:type="dcterms:W3CDTF">2017-07-18T09:40:36Z</dcterms:modified>
</cp:coreProperties>
</file>