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61" r:id="rId11"/>
    <p:sldId id="262" r:id="rId12"/>
    <p:sldId id="275" r:id="rId13"/>
    <p:sldId id="263" r:id="rId14"/>
    <p:sldId id="276" r:id="rId15"/>
    <p:sldId id="264" r:id="rId16"/>
    <p:sldId id="265" r:id="rId17"/>
    <p:sldId id="277" r:id="rId18"/>
    <p:sldId id="266" r:id="rId19"/>
    <p:sldId id="278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3B71E-CE79-43FD-8B8A-03EEB765A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948D97-AEC4-4ED6-AD2B-5E6DCF074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AF769-876C-4A17-9635-ED210BBB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2137B-CA24-4963-82D5-76B0AAAE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C37B3-D2D1-4CD1-BC03-C86D2606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3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76675-033C-4117-A431-A8093696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134C65-62F1-4D55-B644-C94D8426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1DBCF8-123B-4AF8-9AD2-185765C9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7AE8FD-5740-4A02-8FE4-8CB30510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CDEB9-4E02-48C0-9411-A4FA1079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6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56B79A-31E5-4234-9C5D-9B122AB1D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3F7F6A-3C6C-44BF-B558-6988DF16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96166-CCEF-4F8C-A0AD-015C642E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E334F-8209-4F24-8C2D-23BA3048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9B5B16-C554-4078-94E5-6B5A1920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4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ECD77-384D-4DDB-994F-9E6B2C93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8604-15C1-4C24-8B96-5B8B12D1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C3E48-60CB-4157-8060-414EA7AC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3C22F-5231-499E-A669-4DE839C5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A7263-FEF8-40F8-8B84-CE4712B9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11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AB66D-64FF-4813-B0BF-B0AAD9B4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37F40B-47A4-4483-BCC9-5ACCF3670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F86F8-D0B1-4BB5-B09D-02CB6A84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AC2E0-E623-4B8A-800A-7C19190B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FA52A-6746-4716-B39F-23A2AEF9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2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41CBB-7A4D-4FCE-B515-8C67A758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326CB-EF8E-41CA-88BF-BEFBD609C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234E3-E464-4A52-9C79-A2B4CB6C0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4EAF9-F458-4B88-A824-534888F9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7E606E-FCC6-4E4E-9C9D-E6BE8308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B5B6D-D4FE-4A59-B1DA-139BD30B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2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9E531-9036-4494-9F30-04243962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C820F2-7333-4D9F-AF9D-545647DE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8C19D6-6922-41D6-8712-34E3EB4E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F275CB-47AF-4400-9FB9-79BBC6667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E4480B-D1F2-4BE7-9618-4488F2B6B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606B85-371D-49B9-9B27-90D8E8F4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1014E6-6E12-4A79-9DCC-7BB1933D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A9FAB7-FC43-4F78-94ED-7850D8E7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5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32E86-89B1-457F-9975-11E2DEC7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560EA3-F308-4099-880E-269DC78D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5ED79A-4069-4317-8A3E-4EF3AC50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3DD7E-E763-4C08-83C2-6D28EDF4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39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9987CF-E76A-414F-A218-FF36EBF6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CE5814-4171-4AB2-BDA5-B178A293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C09593-A33B-4CDC-AB3C-DFC40004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FEFB9-2954-4417-8396-2DF57ED2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A5726-2F32-4D5E-A305-3985841C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44AE0E-2505-4258-9368-4DAB0E30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1E983D-1C5D-40AE-9E61-9D6E4F47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138C16-DF42-49D6-9659-E65F0363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83E4D7-EA5E-4710-82FC-FB6219D5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0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BD3C5-AFBB-4441-9AE9-A1918D70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AFF435-EBDE-43E4-A604-DB08C6C6E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DAC664-8125-4F29-A29C-27D5816D6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28B80A-56AE-4D13-96BA-404D8D8E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035776-C075-48E8-8E20-E04EB074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111AE-4B89-44CC-B963-51046A0D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21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9EB350-778D-4CB5-9B3F-1659BBA4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A2A80-E77D-42C4-B519-21DCAC91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22B43F-F82C-4342-96A1-EFA4699F5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2DF6-5AB5-41D2-BA27-25EFBAC89EBC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878D5-54A2-4770-A39A-BF08DF999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7F3D8-7B3F-4833-B7C5-6480F800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7CAB-87FB-48FD-B0F4-50645C3F1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1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1F0B2-8E9D-4097-B0B2-45EE3C389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09174"/>
          </a:xfrm>
        </p:spPr>
        <p:txBody>
          <a:bodyPr>
            <a:normAutofit/>
          </a:bodyPr>
          <a:lstStyle/>
          <a:p>
            <a:r>
              <a:rPr lang="fr-FR" sz="9600" b="1" dirty="0"/>
              <a:t>Les animaux, </a:t>
            </a:r>
            <a:br>
              <a:rPr lang="fr-FR" sz="9600" b="1" dirty="0"/>
            </a:br>
            <a:r>
              <a:rPr lang="fr-FR" sz="9600" b="1" dirty="0"/>
              <a:t>leur petits, </a:t>
            </a:r>
            <a:br>
              <a:rPr lang="fr-FR" sz="9600" b="1" dirty="0"/>
            </a:br>
            <a:r>
              <a:rPr lang="fr-FR" sz="9600" b="1" dirty="0"/>
              <a:t>leurs habitats</a:t>
            </a:r>
          </a:p>
        </p:txBody>
      </p:sp>
    </p:spTree>
    <p:extLst>
      <p:ext uri="{BB962C8B-B14F-4D97-AF65-F5344CB8AC3E}">
        <p14:creationId xmlns:p14="http://schemas.microsoft.com/office/powerpoint/2010/main" val="211760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E48E44B-1C71-4951-8EA7-F98CAC46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3" y="1752298"/>
            <a:ext cx="3409950" cy="25431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25AB5D-39F9-468F-BB77-C59A1B2E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238" y="1719020"/>
            <a:ext cx="3400425" cy="15430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D150FF-4959-4719-84D0-EB1CEB636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98" y="1752298"/>
            <a:ext cx="2276475" cy="15144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23D642D-DCC2-42FF-A05C-4FD28D409451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canard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E51926-310A-4097-963A-7C62E8C4E369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cane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379C47-44BA-4EC6-B84B-7C0D9C5611BA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caneton</a:t>
            </a:r>
          </a:p>
        </p:txBody>
      </p:sp>
    </p:spTree>
    <p:extLst>
      <p:ext uri="{BB962C8B-B14F-4D97-AF65-F5344CB8AC3E}">
        <p14:creationId xmlns:p14="http://schemas.microsoft.com/office/powerpoint/2010/main" val="84198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F30DDC-D44D-44C0-AB98-F0F2AD62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121" y="1565094"/>
            <a:ext cx="3517119" cy="26730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8B7A02FC-FD08-4797-A340-5743B4FF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1" y="1573887"/>
            <a:ext cx="3537345" cy="23788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B12C7097-86EF-4E54-83AD-04303C1A9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99" y="1573887"/>
            <a:ext cx="3150814" cy="23788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670BD7-4BBC-46F0-8536-CAEABB0ACDBC}"/>
              </a:ext>
            </a:extLst>
          </p:cNvPr>
          <p:cNvSpPr txBox="1"/>
          <p:nvPr/>
        </p:nvSpPr>
        <p:spPr>
          <a:xfrm>
            <a:off x="956214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porc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C6A4F2-929F-48C3-B7F6-2B55DE7803EE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truie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DD8D25-30BA-49EC-A050-87D91AA1595D}"/>
              </a:ext>
            </a:extLst>
          </p:cNvPr>
          <p:cNvSpPr txBox="1"/>
          <p:nvPr/>
        </p:nvSpPr>
        <p:spPr>
          <a:xfrm>
            <a:off x="463899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porcelet</a:t>
            </a:r>
          </a:p>
        </p:txBody>
      </p:sp>
    </p:spTree>
    <p:extLst>
      <p:ext uri="{BB962C8B-B14F-4D97-AF65-F5344CB8AC3E}">
        <p14:creationId xmlns:p14="http://schemas.microsoft.com/office/powerpoint/2010/main" val="136757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lôture, plafond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ABA301EC-1EC6-437A-A5A4-ECAFD9DE2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6" y="237744"/>
            <a:ext cx="10919968" cy="61424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4EC96F-5868-4F64-930E-7F1A5EF20EF0}"/>
              </a:ext>
            </a:extLst>
          </p:cNvPr>
          <p:cNvSpPr txBox="1"/>
          <p:nvPr/>
        </p:nvSpPr>
        <p:spPr>
          <a:xfrm>
            <a:off x="432816" y="560677"/>
            <a:ext cx="336427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une </a:t>
            </a:r>
            <a:r>
              <a:rPr lang="fr-FR" sz="4000" b="1" dirty="0"/>
              <a:t>porcherie</a:t>
            </a:r>
          </a:p>
        </p:txBody>
      </p:sp>
    </p:spTree>
    <p:extLst>
      <p:ext uri="{BB962C8B-B14F-4D97-AF65-F5344CB8AC3E}">
        <p14:creationId xmlns:p14="http://schemas.microsoft.com/office/powerpoint/2010/main" val="96106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8D2A08-8EA0-4604-9203-C3102490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6" y="1754776"/>
            <a:ext cx="3169711" cy="2788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94AABB-26DF-45FE-A5A6-21D3C0EE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24" y="1904820"/>
            <a:ext cx="3224696" cy="24346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8C2EA7-295E-4A00-A667-AB6F55D8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345" y="1872990"/>
            <a:ext cx="2286128" cy="229761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58C408-1DBA-4939-9E05-13E02C921889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chien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0346A4-3CDA-40C1-B239-AAD696A10EA5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chienne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F64B83-C294-47B3-B5CA-9DECBF71E037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chiot</a:t>
            </a:r>
          </a:p>
        </p:txBody>
      </p:sp>
    </p:spTree>
    <p:extLst>
      <p:ext uri="{BB962C8B-B14F-4D97-AF65-F5344CB8AC3E}">
        <p14:creationId xmlns:p14="http://schemas.microsoft.com/office/powerpoint/2010/main" val="108708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chien, extérieur, maison&#10;&#10;Description générée avec un niveau de confiance très élevé">
            <a:extLst>
              <a:ext uri="{FF2B5EF4-FFF2-40B4-BE49-F238E27FC236}">
                <a16:creationId xmlns:a16="http://schemas.microsoft.com/office/drawing/2014/main" id="{23C11F54-DD45-4E23-A1F6-1E05C2EB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27000"/>
            <a:ext cx="6604000" cy="660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0E657B-A5CF-443F-BABE-F44CE89732F4}"/>
              </a:ext>
            </a:extLst>
          </p:cNvPr>
          <p:cNvSpPr txBox="1"/>
          <p:nvPr/>
        </p:nvSpPr>
        <p:spPr>
          <a:xfrm>
            <a:off x="432816" y="560677"/>
            <a:ext cx="336427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une </a:t>
            </a:r>
            <a:r>
              <a:rPr lang="fr-FR" sz="4000" b="1" dirty="0"/>
              <a:t>niche</a:t>
            </a:r>
          </a:p>
        </p:txBody>
      </p:sp>
    </p:spTree>
    <p:extLst>
      <p:ext uri="{BB962C8B-B14F-4D97-AF65-F5344CB8AC3E}">
        <p14:creationId xmlns:p14="http://schemas.microsoft.com/office/powerpoint/2010/main" val="226395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FF6DA5-5042-4C61-BA15-2FD56FF4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4" r="10305"/>
          <a:stretch/>
        </p:blipFill>
        <p:spPr>
          <a:xfrm>
            <a:off x="1157468" y="1201911"/>
            <a:ext cx="2686816" cy="3395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7B2107-2B50-4C05-82EF-A25F85AA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297" y="1649379"/>
            <a:ext cx="3469961" cy="28147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9AAC39-E79A-4D7A-A16E-7AFBF72AF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63" y="2037143"/>
            <a:ext cx="2220674" cy="24269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3F6D6C4-F0D8-4149-958F-D615D3921818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chat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5DF4E8-30C1-4899-97AA-F06C31F2A767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chatte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C6A2FD-6076-40A6-AAC5-006040D90A0F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chaton</a:t>
            </a:r>
          </a:p>
        </p:txBody>
      </p:sp>
    </p:spTree>
    <p:extLst>
      <p:ext uri="{BB962C8B-B14F-4D97-AF65-F5344CB8AC3E}">
        <p14:creationId xmlns:p14="http://schemas.microsoft.com/office/powerpoint/2010/main" val="18783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CDF69B-E718-4A5A-9938-B90C458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37" y="2000255"/>
            <a:ext cx="2880360" cy="23762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B9EB0B7-3F53-49EF-ACB6-C68894CB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3" y="1406946"/>
            <a:ext cx="3378216" cy="31586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DC6F20-293D-4022-A4B9-556E7EFA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85" y="1406946"/>
            <a:ext cx="3196985" cy="31730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82C2AA-9D8C-4773-ABBB-1F739992768C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lapin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8EB889-3402-41E1-ADE6-B43EB9E5E377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lapine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0247AC-3BE4-4311-8193-8464A4EB3877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lapereau</a:t>
            </a:r>
          </a:p>
        </p:txBody>
      </p:sp>
    </p:spTree>
    <p:extLst>
      <p:ext uri="{BB962C8B-B14F-4D97-AF65-F5344CB8AC3E}">
        <p14:creationId xmlns:p14="http://schemas.microsoft.com/office/powerpoint/2010/main" val="340039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cage, bâtimen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A5B97C91-F1C5-4BC5-85D9-A18C666FE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56" y="285750"/>
            <a:ext cx="6286500" cy="6286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616740-479B-4D51-BFE8-8F80AC5A504D}"/>
              </a:ext>
            </a:extLst>
          </p:cNvPr>
          <p:cNvSpPr txBox="1"/>
          <p:nvPr/>
        </p:nvSpPr>
        <p:spPr>
          <a:xfrm>
            <a:off x="432816" y="560677"/>
            <a:ext cx="336427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 </a:t>
            </a:r>
            <a:r>
              <a:rPr lang="fr-FR" sz="4000" b="1" dirty="0"/>
              <a:t>clapier</a:t>
            </a:r>
          </a:p>
        </p:txBody>
      </p:sp>
    </p:spTree>
    <p:extLst>
      <p:ext uri="{BB962C8B-B14F-4D97-AF65-F5344CB8AC3E}">
        <p14:creationId xmlns:p14="http://schemas.microsoft.com/office/powerpoint/2010/main" val="6960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B56A6F-F552-4B31-9F75-5F40119C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194433"/>
            <a:ext cx="2879083" cy="36214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42A1C5-1957-4319-90F3-396C80CC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83" y="1618255"/>
            <a:ext cx="2647834" cy="26611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9FDFBC-91D6-472C-B686-F694F500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618255"/>
            <a:ext cx="2880360" cy="31479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3226EF3-F999-421F-AD49-ADC09CF8D575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bélier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3B29A9-938F-43B7-A046-550493E5E79C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brebis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FEBE3E-6945-4387-B84B-6690565DF71B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L’agneau</a:t>
            </a:r>
          </a:p>
        </p:txBody>
      </p:sp>
    </p:spTree>
    <p:extLst>
      <p:ext uri="{BB962C8B-B14F-4D97-AF65-F5344CB8AC3E}">
        <p14:creationId xmlns:p14="http://schemas.microsoft.com/office/powerpoint/2010/main" val="259084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00CF78-9E53-4193-893B-21D16A3B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3" y="256287"/>
            <a:ext cx="9061506" cy="60713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4D6312-A883-4D7D-99BF-74DE032431FF}"/>
              </a:ext>
            </a:extLst>
          </p:cNvPr>
          <p:cNvSpPr txBox="1"/>
          <p:nvPr/>
        </p:nvSpPr>
        <p:spPr>
          <a:xfrm>
            <a:off x="8461248" y="1109317"/>
            <a:ext cx="336427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une </a:t>
            </a:r>
            <a:r>
              <a:rPr lang="fr-FR" sz="4000" b="1" dirty="0"/>
              <a:t>bergerie</a:t>
            </a:r>
          </a:p>
        </p:txBody>
      </p:sp>
    </p:spTree>
    <p:extLst>
      <p:ext uri="{BB962C8B-B14F-4D97-AF65-F5344CB8AC3E}">
        <p14:creationId xmlns:p14="http://schemas.microsoft.com/office/powerpoint/2010/main" val="391530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C562D2-03F9-4933-8922-BCE3DA12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720345"/>
            <a:ext cx="2879083" cy="34173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66FDC2-5884-4006-9737-DE9E15D9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355472"/>
            <a:ext cx="2880360" cy="33828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40EAB3-9B42-4E4E-AD05-85E3BD1CE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58" r="3441"/>
          <a:stretch/>
        </p:blipFill>
        <p:spPr>
          <a:xfrm>
            <a:off x="8257742" y="1954251"/>
            <a:ext cx="3077007" cy="24937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B1AA79-F537-4AA8-BACE-2CF233436253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coq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2EEA0E-4C80-49E0-88D5-DD71AE577F58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poule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430396-07B5-448E-B290-044CECD27067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poussin</a:t>
            </a:r>
          </a:p>
        </p:txBody>
      </p:sp>
    </p:spTree>
    <p:extLst>
      <p:ext uri="{BB962C8B-B14F-4D97-AF65-F5344CB8AC3E}">
        <p14:creationId xmlns:p14="http://schemas.microsoft.com/office/powerpoint/2010/main" val="108082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21B354-818D-4EEB-8154-D1DC1A22C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0" y="1582375"/>
            <a:ext cx="3215747" cy="26771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ABF313-0642-445D-A06C-D1D186D6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040" y="1582375"/>
            <a:ext cx="3240920" cy="26494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8EFF5B-29FF-49D6-B120-340AEBB42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345" y="1582375"/>
            <a:ext cx="2469560" cy="22719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457AA75-5018-46F1-ABFE-360182A4D69C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bouc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A5DFE2-E848-4355-A990-F7F3E994790E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chèvre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0A3262-7B4F-4461-A5B8-D09FC6F4961B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chevreau</a:t>
            </a:r>
          </a:p>
        </p:txBody>
      </p:sp>
    </p:spTree>
    <p:extLst>
      <p:ext uri="{BB962C8B-B14F-4D97-AF65-F5344CB8AC3E}">
        <p14:creationId xmlns:p14="http://schemas.microsoft.com/office/powerpoint/2010/main" val="319710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627368-E060-4026-B10D-4BBE8A8B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02" y="1715351"/>
            <a:ext cx="3202470" cy="26020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8967F9-0494-43D5-8EC3-6989BC4C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62" y="1817225"/>
            <a:ext cx="3210677" cy="21672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63F561-1B5E-4ED7-9536-1BF8EED73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14" y="1447543"/>
            <a:ext cx="2879083" cy="31989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6AF5285-CEE6-4736-A986-CD33E08A2ADE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loup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E03DD6-01E2-47B1-8BAE-23AA72081E96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louve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1E2530-9EAE-47E8-84B4-2224A96BA019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louveteau</a:t>
            </a:r>
          </a:p>
        </p:txBody>
      </p:sp>
    </p:spTree>
    <p:extLst>
      <p:ext uri="{BB962C8B-B14F-4D97-AF65-F5344CB8AC3E}">
        <p14:creationId xmlns:p14="http://schemas.microsoft.com/office/powerpoint/2010/main" val="395039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C71609-4B3F-4685-B58A-916C7011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9" r="11032"/>
          <a:stretch/>
        </p:blipFill>
        <p:spPr>
          <a:xfrm>
            <a:off x="879676" y="1223021"/>
            <a:ext cx="3126112" cy="31672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0B9A29-FC7F-489B-96B7-A0861675E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506" y="1632032"/>
            <a:ext cx="3213229" cy="21448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463D0D-278F-4596-9146-A7C507341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171" y="1629373"/>
            <a:ext cx="2195658" cy="23545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8689B3-70EB-4094-86B6-861E353B4070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sanglier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84D775-A8F4-45BD-AD97-F1ACD3ADC611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laie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95C738F-B2BB-4D6B-BFC4-63E855D2A1AD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marcassin</a:t>
            </a:r>
          </a:p>
        </p:txBody>
      </p:sp>
    </p:spTree>
    <p:extLst>
      <p:ext uri="{BB962C8B-B14F-4D97-AF65-F5344CB8AC3E}">
        <p14:creationId xmlns:p14="http://schemas.microsoft.com/office/powerpoint/2010/main" val="145726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269A55-7B15-45FC-B040-E863F299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74274"/>
            <a:ext cx="2879083" cy="39711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D7B306-3027-456E-B591-2A71A00F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15" y="1659300"/>
            <a:ext cx="2732569" cy="2831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1FE625-417B-4F89-8232-0E6F29C26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46" r="9250"/>
          <a:stretch/>
        </p:blipFill>
        <p:spPr>
          <a:xfrm>
            <a:off x="8170524" y="974274"/>
            <a:ext cx="3202367" cy="38048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4EE52D-99C2-402B-A429-66554E422B68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L’ours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F3DF98-5C62-4801-91D7-E5D7B0FDD092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L’ourse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268DF3-7256-442A-B861-77D5AAEAEB96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L’ourson</a:t>
            </a:r>
          </a:p>
        </p:txBody>
      </p:sp>
    </p:spTree>
    <p:extLst>
      <p:ext uri="{BB962C8B-B14F-4D97-AF65-F5344CB8AC3E}">
        <p14:creationId xmlns:p14="http://schemas.microsoft.com/office/powerpoint/2010/main" val="239617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10516B-8553-446A-B9B8-1CD70743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23" y="533718"/>
            <a:ext cx="8883921" cy="59466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07B0AB-3448-42DD-BAF4-B4082CE5156E}"/>
              </a:ext>
            </a:extLst>
          </p:cNvPr>
          <p:cNvSpPr txBox="1"/>
          <p:nvPr/>
        </p:nvSpPr>
        <p:spPr>
          <a:xfrm>
            <a:off x="329184" y="301752"/>
            <a:ext cx="30175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 </a:t>
            </a:r>
            <a:r>
              <a:rPr lang="fr-FR" sz="4000" b="1" dirty="0"/>
              <a:t>poulailler</a:t>
            </a:r>
          </a:p>
        </p:txBody>
      </p:sp>
    </p:spTree>
    <p:extLst>
      <p:ext uri="{BB962C8B-B14F-4D97-AF65-F5344CB8AC3E}">
        <p14:creationId xmlns:p14="http://schemas.microsoft.com/office/powerpoint/2010/main" val="296752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EF3E941-B025-4287-BD81-5D53A215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2" y="1112131"/>
            <a:ext cx="3517119" cy="32181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91DE9E5-C052-4377-A91C-0D38158C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239" y="1112131"/>
            <a:ext cx="3537345" cy="26883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F81C2E94-2875-4794-AB52-B89ABF53C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440" y="1112131"/>
            <a:ext cx="3517120" cy="30071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AC2BC4-3F17-4454-8A47-6B89DAE54CE9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taureau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82E6A5-38F6-4C3C-9A60-7BF1D09D10D9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vache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C248BC-7E80-4F48-B072-CF3324D4D929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veau</a:t>
            </a:r>
          </a:p>
        </p:txBody>
      </p:sp>
    </p:spTree>
    <p:extLst>
      <p:ext uri="{BB962C8B-B14F-4D97-AF65-F5344CB8AC3E}">
        <p14:creationId xmlns:p14="http://schemas.microsoft.com/office/powerpoint/2010/main" val="180981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9BC0BA-B480-4735-B46B-4814CC07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39" y="292608"/>
            <a:ext cx="9437915" cy="5285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9BBED1-B316-4F87-9085-A2341F041F77}"/>
              </a:ext>
            </a:extLst>
          </p:cNvPr>
          <p:cNvSpPr txBox="1"/>
          <p:nvPr/>
        </p:nvSpPr>
        <p:spPr>
          <a:xfrm>
            <a:off x="8727513" y="4352544"/>
            <a:ext cx="30175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une </a:t>
            </a:r>
            <a:r>
              <a:rPr lang="fr-FR" sz="4000" b="1" dirty="0"/>
              <a:t>étable</a:t>
            </a:r>
          </a:p>
        </p:txBody>
      </p:sp>
    </p:spTree>
    <p:extLst>
      <p:ext uri="{BB962C8B-B14F-4D97-AF65-F5344CB8AC3E}">
        <p14:creationId xmlns:p14="http://schemas.microsoft.com/office/powerpoint/2010/main" val="361794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854EBB-B854-47D2-9731-6F3396CF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9" y="1573887"/>
            <a:ext cx="3517119" cy="28488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85D45488-4C1F-4766-9476-3CA0A5E70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43" y="1573887"/>
            <a:ext cx="3517120" cy="27169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A9D9BE-9F9E-4DF4-AE97-118357337CA3}"/>
              </a:ext>
            </a:extLst>
          </p:cNvPr>
          <p:cNvSpPr txBox="1"/>
          <p:nvPr/>
        </p:nvSpPr>
        <p:spPr>
          <a:xfrm>
            <a:off x="956214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cerf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8A132-4992-4696-965F-76E7D0000102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biche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8D2626-6FBE-4DD2-B585-20AF2D3552DE}"/>
              </a:ext>
            </a:extLst>
          </p:cNvPr>
          <p:cNvSpPr txBox="1"/>
          <p:nvPr/>
        </p:nvSpPr>
        <p:spPr>
          <a:xfrm>
            <a:off x="463899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faon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D77AD4-1429-4D82-A920-D2D056738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50" t="112" b="-112"/>
          <a:stretch/>
        </p:blipFill>
        <p:spPr>
          <a:xfrm>
            <a:off x="8297180" y="1560774"/>
            <a:ext cx="34320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animal&#10;&#10;Description générée avec un niveau de confiance très élevé">
            <a:extLst>
              <a:ext uri="{FF2B5EF4-FFF2-40B4-BE49-F238E27FC236}">
                <a16:creationId xmlns:a16="http://schemas.microsoft.com/office/drawing/2014/main" id="{FBBF362D-8AC3-45F4-84EA-1C65058DA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8" y="362834"/>
            <a:ext cx="9198498" cy="61323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56F7DF-17BD-4068-9454-A4699C4D315E}"/>
              </a:ext>
            </a:extLst>
          </p:cNvPr>
          <p:cNvSpPr txBox="1"/>
          <p:nvPr/>
        </p:nvSpPr>
        <p:spPr>
          <a:xfrm>
            <a:off x="8522922" y="613922"/>
            <a:ext cx="30175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la </a:t>
            </a:r>
            <a:r>
              <a:rPr lang="fr-FR" sz="4000" b="1" dirty="0"/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60388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9E159C-7B71-480A-B9B9-EF30C787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2" y="1562583"/>
            <a:ext cx="3243498" cy="24488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EA1E0F-120F-4A12-9A95-11BC405C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60" y="1562583"/>
            <a:ext cx="3290721" cy="24680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C05436-298C-4F0F-A172-AD1DD184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345" y="1044164"/>
            <a:ext cx="2354070" cy="33509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D92EC8-0475-4DFA-A052-22E06B1ECD73}"/>
              </a:ext>
            </a:extLst>
          </p:cNvPr>
          <p:cNvSpPr txBox="1"/>
          <p:nvPr/>
        </p:nvSpPr>
        <p:spPr>
          <a:xfrm>
            <a:off x="965200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cheval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1F03D0-18FA-489C-B7F6-02D087EE86E2}"/>
              </a:ext>
            </a:extLst>
          </p:cNvPr>
          <p:cNvSpPr txBox="1"/>
          <p:nvPr/>
        </p:nvSpPr>
        <p:spPr>
          <a:xfrm>
            <a:off x="8356703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jument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5E8290-12B1-42F2-9EA2-802005AF59DE}"/>
              </a:ext>
            </a:extLst>
          </p:cNvPr>
          <p:cNvSpPr txBox="1"/>
          <p:nvPr/>
        </p:nvSpPr>
        <p:spPr>
          <a:xfrm>
            <a:off x="4647976" y="5137654"/>
            <a:ext cx="28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poulain</a:t>
            </a:r>
          </a:p>
        </p:txBody>
      </p:sp>
    </p:spTree>
    <p:extLst>
      <p:ext uri="{BB962C8B-B14F-4D97-AF65-F5344CB8AC3E}">
        <p14:creationId xmlns:p14="http://schemas.microsoft.com/office/powerpoint/2010/main" val="327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, terrain, ciel&#10;&#10;Description générée avec un niveau de confiance très élevé">
            <a:extLst>
              <a:ext uri="{FF2B5EF4-FFF2-40B4-BE49-F238E27FC236}">
                <a16:creationId xmlns:a16="http://schemas.microsoft.com/office/drawing/2014/main" id="{4CC93EAE-D5DA-43C4-8302-D6B5D9F3C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C8AA83-6142-4B6B-9174-1B728AEF2240}"/>
              </a:ext>
            </a:extLst>
          </p:cNvPr>
          <p:cNvSpPr txBox="1"/>
          <p:nvPr/>
        </p:nvSpPr>
        <p:spPr>
          <a:xfrm>
            <a:off x="8928035" y="4711360"/>
            <a:ext cx="30175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Ils vivent dans </a:t>
            </a:r>
          </a:p>
          <a:p>
            <a:r>
              <a:rPr lang="fr-FR" sz="4000" dirty="0"/>
              <a:t>une </a:t>
            </a:r>
            <a:r>
              <a:rPr lang="fr-FR" sz="4000" b="1" dirty="0"/>
              <a:t>écurie</a:t>
            </a:r>
          </a:p>
        </p:txBody>
      </p:sp>
    </p:spTree>
    <p:extLst>
      <p:ext uri="{BB962C8B-B14F-4D97-AF65-F5344CB8AC3E}">
        <p14:creationId xmlns:p14="http://schemas.microsoft.com/office/powerpoint/2010/main" val="302391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123</Words>
  <Application>Microsoft Office PowerPoint</Application>
  <PresentationFormat>Grand écran</PresentationFormat>
  <Paragraphs>59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Berlin Sans FB</vt:lpstr>
      <vt:lpstr>Calibri</vt:lpstr>
      <vt:lpstr>Calibri Light</vt:lpstr>
      <vt:lpstr>Thème Office</vt:lpstr>
      <vt:lpstr>Les animaux,  leur petits,  leurs habitats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et leur petits</dc:title>
  <dc:creator>Véronique Lacour</dc:creator>
  <cp:lastModifiedBy>Véronique Lacour</cp:lastModifiedBy>
  <cp:revision>3</cp:revision>
  <dcterms:created xsi:type="dcterms:W3CDTF">2018-09-30T17:12:24Z</dcterms:created>
  <dcterms:modified xsi:type="dcterms:W3CDTF">2018-09-30T17:37:28Z</dcterms:modified>
</cp:coreProperties>
</file>