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72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786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48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1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88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38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79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45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05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99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28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6A4B5-F82D-425F-890E-39B6C73DDC1D}" type="datetimeFigureOut">
              <a:rPr lang="fr-FR" smtClean="0"/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F2689-6572-4BD9-A390-BCCEC3523D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66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600" b="1" dirty="0" smtClean="0"/>
              <a:t>Le son [m]</a:t>
            </a:r>
            <a:endParaRPr lang="fr-FR" sz="6600" b="1" dirty="0"/>
          </a:p>
        </p:txBody>
      </p:sp>
    </p:spTree>
    <p:extLst>
      <p:ext uri="{BB962C8B-B14F-4D97-AF65-F5344CB8AC3E}">
        <p14:creationId xmlns:p14="http://schemas.microsoft.com/office/powerpoint/2010/main" val="140352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2825304" cy="1781497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16706"/>
            <a:ext cx="2869556" cy="2589460"/>
          </a:xfrm>
          <a:prstGeom prst="rect">
            <a:avLst/>
          </a:prstGeom>
        </p:spPr>
      </p:pic>
      <p:pic>
        <p:nvPicPr>
          <p:cNvPr id="1026" name="Picture 2" descr="Résultat de recherche d'images pour &quot;cheminée fumée dessin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56992"/>
            <a:ext cx="3001146" cy="300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705434" y="2573222"/>
            <a:ext cx="1412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mur</a:t>
            </a:r>
            <a:endParaRPr lang="fr-FR" sz="4800" dirty="0"/>
          </a:p>
        </p:txBody>
      </p:sp>
      <p:sp>
        <p:nvSpPr>
          <p:cNvPr id="6" name="ZoneTexte 5"/>
          <p:cNvSpPr txBox="1"/>
          <p:nvPr/>
        </p:nvSpPr>
        <p:spPr>
          <a:xfrm>
            <a:off x="6367038" y="2508417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plume</a:t>
            </a:r>
            <a:endParaRPr lang="fr-FR" sz="4800" dirty="0"/>
          </a:p>
        </p:txBody>
      </p:sp>
      <p:sp>
        <p:nvSpPr>
          <p:cNvPr id="7" name="ZoneTexte 6"/>
          <p:cNvSpPr txBox="1"/>
          <p:nvPr/>
        </p:nvSpPr>
        <p:spPr>
          <a:xfrm>
            <a:off x="5076056" y="4869160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fumée</a:t>
            </a:r>
            <a:endParaRPr lang="fr-FR" sz="4800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4404794" y="4013315"/>
            <a:ext cx="1008112" cy="28803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21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51" y="332656"/>
            <a:ext cx="3334494" cy="257098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51291"/>
            <a:ext cx="3083421" cy="269964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933056"/>
            <a:ext cx="2342063" cy="245953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777792" y="2645029"/>
            <a:ext cx="2226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tomate</a:t>
            </a:r>
            <a:endParaRPr lang="fr-FR" sz="4800" dirty="0"/>
          </a:p>
        </p:txBody>
      </p:sp>
      <p:sp>
        <p:nvSpPr>
          <p:cNvPr id="6" name="ZoneTexte 5"/>
          <p:cNvSpPr txBox="1"/>
          <p:nvPr/>
        </p:nvSpPr>
        <p:spPr>
          <a:xfrm>
            <a:off x="6121589" y="3145560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pomme</a:t>
            </a:r>
            <a:endParaRPr lang="fr-FR" sz="4800" dirty="0"/>
          </a:p>
        </p:txBody>
      </p:sp>
      <p:sp>
        <p:nvSpPr>
          <p:cNvPr id="7" name="ZoneTexte 6"/>
          <p:cNvSpPr txBox="1"/>
          <p:nvPr/>
        </p:nvSpPr>
        <p:spPr>
          <a:xfrm>
            <a:off x="4572000" y="4955973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maison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07182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Affichage à l'écran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Le son [m]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son [m]</dc:title>
  <dc:creator>Véronique</dc:creator>
  <cp:lastModifiedBy>Véronique</cp:lastModifiedBy>
  <cp:revision>1</cp:revision>
  <dcterms:created xsi:type="dcterms:W3CDTF">2017-11-19T12:56:10Z</dcterms:created>
  <dcterms:modified xsi:type="dcterms:W3CDTF">2017-11-19T13:05:32Z</dcterms:modified>
</cp:coreProperties>
</file>