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2B9F66-021F-41BC-8075-4AA9D85C63E6}"/>
              </a:ext>
            </a:extLst>
          </p:cNvPr>
          <p:cNvSpPr txBox="1"/>
          <p:nvPr/>
        </p:nvSpPr>
        <p:spPr>
          <a:xfrm>
            <a:off x="3790846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A4E1B-66D4-4A56-8C4D-46B804A95F24}"/>
              </a:ext>
            </a:extLst>
          </p:cNvPr>
          <p:cNvSpPr txBox="1"/>
          <p:nvPr/>
        </p:nvSpPr>
        <p:spPr>
          <a:xfrm>
            <a:off x="3790847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EA871E-9575-4CCA-B8A7-B3788F2D5DCF}"/>
              </a:ext>
            </a:extLst>
          </p:cNvPr>
          <p:cNvSpPr txBox="1"/>
          <p:nvPr/>
        </p:nvSpPr>
        <p:spPr>
          <a:xfrm>
            <a:off x="6076118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850B42-66E6-4BE2-BED0-4F4E174963C0}"/>
              </a:ext>
            </a:extLst>
          </p:cNvPr>
          <p:cNvSpPr txBox="1"/>
          <p:nvPr/>
        </p:nvSpPr>
        <p:spPr>
          <a:xfrm>
            <a:off x="6076117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7DA302-09CE-4116-B033-15E729CACA5D}"/>
              </a:ext>
            </a:extLst>
          </p:cNvPr>
          <p:cNvSpPr txBox="1"/>
          <p:nvPr/>
        </p:nvSpPr>
        <p:spPr>
          <a:xfrm>
            <a:off x="8196469" y="14903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F16BC-305F-4951-8349-144EC80BC9FC}"/>
              </a:ext>
            </a:extLst>
          </p:cNvPr>
          <p:cNvSpPr txBox="1"/>
          <p:nvPr/>
        </p:nvSpPr>
        <p:spPr>
          <a:xfrm>
            <a:off x="7664725" y="19056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4AAEAF-E289-4422-A0EB-29B6709FA381}"/>
              </a:ext>
            </a:extLst>
          </p:cNvPr>
          <p:cNvSpPr txBox="1"/>
          <p:nvPr/>
        </p:nvSpPr>
        <p:spPr>
          <a:xfrm>
            <a:off x="10475840" y="247551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2C7E271-2096-4E22-961A-33F0C1A52EEF}"/>
              </a:ext>
            </a:extLst>
          </p:cNvPr>
          <p:cNvSpPr txBox="1"/>
          <p:nvPr/>
        </p:nvSpPr>
        <p:spPr>
          <a:xfrm>
            <a:off x="3287263" y="4126573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3790846" y="476799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8CE2CA-B00A-4483-B723-FF445B4D30E7}"/>
              </a:ext>
            </a:extLst>
          </p:cNvPr>
          <p:cNvSpPr txBox="1"/>
          <p:nvPr/>
        </p:nvSpPr>
        <p:spPr>
          <a:xfrm>
            <a:off x="6076117" y="477625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ê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B2A982-6B0C-4D6C-90A7-5DC1875EB33C}"/>
              </a:ext>
            </a:extLst>
          </p:cNvPr>
          <p:cNvSpPr txBox="1"/>
          <p:nvPr/>
        </p:nvSpPr>
        <p:spPr>
          <a:xfrm>
            <a:off x="6573075" y="405938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82568A-B0D7-4645-925D-CE55DF6D803D}"/>
              </a:ext>
            </a:extLst>
          </p:cNvPr>
          <p:cNvSpPr txBox="1"/>
          <p:nvPr/>
        </p:nvSpPr>
        <p:spPr>
          <a:xfrm>
            <a:off x="7664724" y="49626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4BB3C-251D-4B1A-BB54-21D5A12C50CE}"/>
              </a:ext>
            </a:extLst>
          </p:cNvPr>
          <p:cNvSpPr txBox="1"/>
          <p:nvPr/>
        </p:nvSpPr>
        <p:spPr>
          <a:xfrm>
            <a:off x="8168308" y="566900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52E88D-43BC-43CD-8CA1-987333074AF7}"/>
              </a:ext>
            </a:extLst>
          </p:cNvPr>
          <p:cNvSpPr txBox="1"/>
          <p:nvPr/>
        </p:nvSpPr>
        <p:spPr>
          <a:xfrm>
            <a:off x="10977766" y="502960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p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1B6DAC6-B711-4B0C-B650-FAB161C51824}"/>
              </a:ext>
            </a:extLst>
          </p:cNvPr>
          <p:cNvSpPr txBox="1"/>
          <p:nvPr/>
        </p:nvSpPr>
        <p:spPr>
          <a:xfrm>
            <a:off x="10503802" y="432414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Cochon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Maison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Forêt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Loup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petits cochons (architectes)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Graphique 10">
            <a:extLst>
              <a:ext uri="{FF2B5EF4-FFF2-40B4-BE49-F238E27FC236}">
                <a16:creationId xmlns:a16="http://schemas.microsoft.com/office/drawing/2014/main" id="{977162CC-71C9-4AE8-92CD-646D0A09DB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3833" y="938047"/>
            <a:ext cx="1236980" cy="1236980"/>
          </a:xfrm>
          <a:prstGeom prst="rect">
            <a:avLst/>
          </a:prstGeom>
        </p:spPr>
      </p:pic>
      <p:pic>
        <p:nvPicPr>
          <p:cNvPr id="45" name="Graphique 8">
            <a:extLst>
              <a:ext uri="{FF2B5EF4-FFF2-40B4-BE49-F238E27FC236}">
                <a16:creationId xmlns:a16="http://schemas.microsoft.com/office/drawing/2014/main" id="{66A4BE6F-3E66-421B-9F61-16FD125E2B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14223" y="1818147"/>
            <a:ext cx="1147445" cy="1147445"/>
          </a:xfrm>
          <a:prstGeom prst="rect">
            <a:avLst/>
          </a:prstGeom>
        </p:spPr>
      </p:pic>
      <p:pic>
        <p:nvPicPr>
          <p:cNvPr id="47" name="Graphique 17">
            <a:extLst>
              <a:ext uri="{FF2B5EF4-FFF2-40B4-BE49-F238E27FC236}">
                <a16:creationId xmlns:a16="http://schemas.microsoft.com/office/drawing/2014/main" id="{47DB2FEB-5E63-42F7-B5F7-CDFC75BE7F7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2959" y="3567212"/>
            <a:ext cx="1200785" cy="1200785"/>
          </a:xfrm>
          <a:prstGeom prst="rect">
            <a:avLst/>
          </a:prstGeom>
        </p:spPr>
      </p:pic>
      <p:pic>
        <p:nvPicPr>
          <p:cNvPr id="49" name="Graphique 5">
            <a:extLst>
              <a:ext uri="{FF2B5EF4-FFF2-40B4-BE49-F238E27FC236}">
                <a16:creationId xmlns:a16="http://schemas.microsoft.com/office/drawing/2014/main" id="{7ADA8E18-BBE4-4FF6-A14D-8503ED7FAF5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0226" y="4472764"/>
            <a:ext cx="1344295" cy="13442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B84C93-722A-4B09-9CA4-0044E93234D2}"/>
              </a:ext>
            </a:extLst>
          </p:cNvPr>
          <p:cNvSpPr txBox="1"/>
          <p:nvPr/>
        </p:nvSpPr>
        <p:spPr>
          <a:xfrm>
            <a:off x="10977766" y="202400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09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2B9F66-021F-41BC-8075-4AA9D85C63E6}"/>
              </a:ext>
            </a:extLst>
          </p:cNvPr>
          <p:cNvSpPr txBox="1"/>
          <p:nvPr/>
        </p:nvSpPr>
        <p:spPr>
          <a:xfrm>
            <a:off x="3790846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EA871E-9575-4CCA-B8A7-B3788F2D5DCF}"/>
              </a:ext>
            </a:extLst>
          </p:cNvPr>
          <p:cNvSpPr txBox="1"/>
          <p:nvPr/>
        </p:nvSpPr>
        <p:spPr>
          <a:xfrm>
            <a:off x="6076118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850B42-66E6-4BE2-BED0-4F4E174963C0}"/>
              </a:ext>
            </a:extLst>
          </p:cNvPr>
          <p:cNvSpPr txBox="1"/>
          <p:nvPr/>
        </p:nvSpPr>
        <p:spPr>
          <a:xfrm>
            <a:off x="6076117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7DA302-09CE-4116-B033-15E729CACA5D}"/>
              </a:ext>
            </a:extLst>
          </p:cNvPr>
          <p:cNvSpPr txBox="1"/>
          <p:nvPr/>
        </p:nvSpPr>
        <p:spPr>
          <a:xfrm>
            <a:off x="8196469" y="14903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1B7D06D-8B8F-4CFD-8E93-DC5AF26DAD57}"/>
              </a:ext>
            </a:extLst>
          </p:cNvPr>
          <p:cNvSpPr txBox="1"/>
          <p:nvPr/>
        </p:nvSpPr>
        <p:spPr>
          <a:xfrm>
            <a:off x="7664725" y="300422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F16BC-305F-4951-8349-144EC80BC9FC}"/>
              </a:ext>
            </a:extLst>
          </p:cNvPr>
          <p:cNvSpPr txBox="1"/>
          <p:nvPr/>
        </p:nvSpPr>
        <p:spPr>
          <a:xfrm>
            <a:off x="7664725" y="19056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2522F-0CD2-440E-8423-EE1E15B394FE}"/>
              </a:ext>
            </a:extLst>
          </p:cNvPr>
          <p:cNvSpPr txBox="1"/>
          <p:nvPr/>
        </p:nvSpPr>
        <p:spPr>
          <a:xfrm>
            <a:off x="10946292" y="191461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272A0E-7828-404C-8E4C-CF0C8127701E}"/>
              </a:ext>
            </a:extLst>
          </p:cNvPr>
          <p:cNvSpPr txBox="1"/>
          <p:nvPr/>
        </p:nvSpPr>
        <p:spPr>
          <a:xfrm>
            <a:off x="10946291" y="299873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h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66C0D9-9B2A-43C7-8BD1-7052CE631407}"/>
              </a:ext>
            </a:extLst>
          </p:cNvPr>
          <p:cNvSpPr txBox="1"/>
          <p:nvPr/>
        </p:nvSpPr>
        <p:spPr>
          <a:xfrm>
            <a:off x="3790846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2C7E271-2096-4E22-961A-33F0C1A52EEF}"/>
              </a:ext>
            </a:extLst>
          </p:cNvPr>
          <p:cNvSpPr txBox="1"/>
          <p:nvPr/>
        </p:nvSpPr>
        <p:spPr>
          <a:xfrm>
            <a:off x="3287263" y="4126573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d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3790846" y="476799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8CE2CA-B00A-4483-B723-FF445B4D30E7}"/>
              </a:ext>
            </a:extLst>
          </p:cNvPr>
          <p:cNvSpPr txBox="1"/>
          <p:nvPr/>
        </p:nvSpPr>
        <p:spPr>
          <a:xfrm>
            <a:off x="6076117" y="477625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16112A-0B36-4F0A-B522-D901F07FC9A9}"/>
              </a:ext>
            </a:extLst>
          </p:cNvPr>
          <p:cNvSpPr txBox="1"/>
          <p:nvPr/>
        </p:nvSpPr>
        <p:spPr>
          <a:xfrm>
            <a:off x="8168308" y="43186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4BB3C-251D-4B1A-BB54-21D5A12C50CE}"/>
              </a:ext>
            </a:extLst>
          </p:cNvPr>
          <p:cNvSpPr txBox="1"/>
          <p:nvPr/>
        </p:nvSpPr>
        <p:spPr>
          <a:xfrm>
            <a:off x="8168308" y="566900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1E646CD-F998-4F46-9054-5AE3508C1948}"/>
              </a:ext>
            </a:extLst>
          </p:cNvPr>
          <p:cNvSpPr txBox="1"/>
          <p:nvPr/>
        </p:nvSpPr>
        <p:spPr>
          <a:xfrm>
            <a:off x="10503802" y="567165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52E88D-43BC-43CD-8CA1-987333074AF7}"/>
              </a:ext>
            </a:extLst>
          </p:cNvPr>
          <p:cNvSpPr txBox="1"/>
          <p:nvPr/>
        </p:nvSpPr>
        <p:spPr>
          <a:xfrm>
            <a:off x="10977766" y="502960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é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Porte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Cornichons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Dents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Eclats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petits cochons (architectes)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que 8">
            <a:extLst>
              <a:ext uri="{FF2B5EF4-FFF2-40B4-BE49-F238E27FC236}">
                <a16:creationId xmlns:a16="http://schemas.microsoft.com/office/drawing/2014/main" id="{3FA1927D-8508-41B1-A572-7723C13D1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421" y="1036789"/>
            <a:ext cx="1039495" cy="1039495"/>
          </a:xfrm>
          <a:prstGeom prst="rect">
            <a:avLst/>
          </a:prstGeom>
        </p:spPr>
      </p:pic>
      <p:pic>
        <p:nvPicPr>
          <p:cNvPr id="39" name="Graphique 10">
            <a:extLst>
              <a:ext uri="{FF2B5EF4-FFF2-40B4-BE49-F238E27FC236}">
                <a16:creationId xmlns:a16="http://schemas.microsoft.com/office/drawing/2014/main" id="{E98C3B5A-13C6-47FD-B1CD-A60D45C0967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05334" y="1841266"/>
            <a:ext cx="1165225" cy="116522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D0473BC-BE98-4D50-91CA-0094EE33649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t="20117" b="20795"/>
          <a:stretch/>
        </p:blipFill>
        <p:spPr>
          <a:xfrm>
            <a:off x="4629731" y="3757928"/>
            <a:ext cx="1147445" cy="94297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FCC9A6B-32A6-4590-A728-29208230CFD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933579" y="4633952"/>
            <a:ext cx="1236980" cy="10350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CBD3602-9F83-4CDE-8296-57242E9EDE69}"/>
              </a:ext>
            </a:extLst>
          </p:cNvPr>
          <p:cNvSpPr txBox="1"/>
          <p:nvPr/>
        </p:nvSpPr>
        <p:spPr>
          <a:xfrm>
            <a:off x="10475840" y="247551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6C6428-B755-4178-A818-715B31A62290}"/>
              </a:ext>
            </a:extLst>
          </p:cNvPr>
          <p:cNvSpPr txBox="1"/>
          <p:nvPr/>
        </p:nvSpPr>
        <p:spPr>
          <a:xfrm>
            <a:off x="10207482" y="311356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C5B66D-6DB5-4C74-9A7A-2962BF7B6854}"/>
              </a:ext>
            </a:extLst>
          </p:cNvPr>
          <p:cNvSpPr txBox="1"/>
          <p:nvPr/>
        </p:nvSpPr>
        <p:spPr>
          <a:xfrm>
            <a:off x="7592320" y="488986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327B67-830B-4D80-B94F-07F477FCF5CE}"/>
              </a:ext>
            </a:extLst>
          </p:cNvPr>
          <p:cNvSpPr txBox="1"/>
          <p:nvPr/>
        </p:nvSpPr>
        <p:spPr>
          <a:xfrm>
            <a:off x="10507837" y="41881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9921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2B9F66-021F-41BC-8075-4AA9D85C63E6}"/>
              </a:ext>
            </a:extLst>
          </p:cNvPr>
          <p:cNvSpPr txBox="1"/>
          <p:nvPr/>
        </p:nvSpPr>
        <p:spPr>
          <a:xfrm>
            <a:off x="3790846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A4E1B-66D4-4A56-8C4D-46B804A95F24}"/>
              </a:ext>
            </a:extLst>
          </p:cNvPr>
          <p:cNvSpPr txBox="1"/>
          <p:nvPr/>
        </p:nvSpPr>
        <p:spPr>
          <a:xfrm>
            <a:off x="3790847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è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850B42-66E6-4BE2-BED0-4F4E174963C0}"/>
              </a:ext>
            </a:extLst>
          </p:cNvPr>
          <p:cNvSpPr txBox="1"/>
          <p:nvPr/>
        </p:nvSpPr>
        <p:spPr>
          <a:xfrm>
            <a:off x="6076117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F16BC-305F-4951-8349-144EC80BC9FC}"/>
              </a:ext>
            </a:extLst>
          </p:cNvPr>
          <p:cNvSpPr txBox="1"/>
          <p:nvPr/>
        </p:nvSpPr>
        <p:spPr>
          <a:xfrm>
            <a:off x="7664725" y="19056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f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2522F-0CD2-440E-8423-EE1E15B394FE}"/>
              </a:ext>
            </a:extLst>
          </p:cNvPr>
          <p:cNvSpPr txBox="1"/>
          <p:nvPr/>
        </p:nvSpPr>
        <p:spPr>
          <a:xfrm>
            <a:off x="10946292" y="191461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272A0E-7828-404C-8E4C-CF0C8127701E}"/>
              </a:ext>
            </a:extLst>
          </p:cNvPr>
          <p:cNvSpPr txBox="1"/>
          <p:nvPr/>
        </p:nvSpPr>
        <p:spPr>
          <a:xfrm>
            <a:off x="10946291" y="299873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4AAEAF-E289-4422-A0EB-29B6709FA381}"/>
              </a:ext>
            </a:extLst>
          </p:cNvPr>
          <p:cNvSpPr txBox="1"/>
          <p:nvPr/>
        </p:nvSpPr>
        <p:spPr>
          <a:xfrm>
            <a:off x="10475840" y="247551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66C0D9-9B2A-43C7-8BD1-7052CE631407}"/>
              </a:ext>
            </a:extLst>
          </p:cNvPr>
          <p:cNvSpPr txBox="1"/>
          <p:nvPr/>
        </p:nvSpPr>
        <p:spPr>
          <a:xfrm>
            <a:off x="3790846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2C7E271-2096-4E22-961A-33F0C1A52EEF}"/>
              </a:ext>
            </a:extLst>
          </p:cNvPr>
          <p:cNvSpPr txBox="1"/>
          <p:nvPr/>
        </p:nvSpPr>
        <p:spPr>
          <a:xfrm>
            <a:off x="3287263" y="4126573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3790846" y="476799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8CE2CA-B00A-4483-B723-FF445B4D30E7}"/>
              </a:ext>
            </a:extLst>
          </p:cNvPr>
          <p:cNvSpPr txBox="1"/>
          <p:nvPr/>
        </p:nvSpPr>
        <p:spPr>
          <a:xfrm>
            <a:off x="6076117" y="477625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B2A982-6B0C-4D6C-90A7-5DC1875EB33C}"/>
              </a:ext>
            </a:extLst>
          </p:cNvPr>
          <p:cNvSpPr txBox="1"/>
          <p:nvPr/>
        </p:nvSpPr>
        <p:spPr>
          <a:xfrm>
            <a:off x="6573075" y="405938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16112A-0B36-4F0A-B522-D901F07FC9A9}"/>
              </a:ext>
            </a:extLst>
          </p:cNvPr>
          <p:cNvSpPr txBox="1"/>
          <p:nvPr/>
        </p:nvSpPr>
        <p:spPr>
          <a:xfrm>
            <a:off x="8168308" y="43186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82568A-B0D7-4645-925D-CE55DF6D803D}"/>
              </a:ext>
            </a:extLst>
          </p:cNvPr>
          <p:cNvSpPr txBox="1"/>
          <p:nvPr/>
        </p:nvSpPr>
        <p:spPr>
          <a:xfrm>
            <a:off x="7664724" y="49626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4BB3C-251D-4B1A-BB54-21D5A12C50CE}"/>
              </a:ext>
            </a:extLst>
          </p:cNvPr>
          <p:cNvSpPr txBox="1"/>
          <p:nvPr/>
        </p:nvSpPr>
        <p:spPr>
          <a:xfrm>
            <a:off x="8168308" y="566900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1E646CD-F998-4F46-9054-5AE3508C1948}"/>
              </a:ext>
            </a:extLst>
          </p:cNvPr>
          <p:cNvSpPr txBox="1"/>
          <p:nvPr/>
        </p:nvSpPr>
        <p:spPr>
          <a:xfrm>
            <a:off x="10503802" y="567165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52E88D-43BC-43CD-8CA1-987333074AF7}"/>
              </a:ext>
            </a:extLst>
          </p:cNvPr>
          <p:cNvSpPr txBox="1"/>
          <p:nvPr/>
        </p:nvSpPr>
        <p:spPr>
          <a:xfrm>
            <a:off x="10977766" y="502960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1B6DAC6-B711-4B0C-B650-FAB161C51824}"/>
              </a:ext>
            </a:extLst>
          </p:cNvPr>
          <p:cNvSpPr txBox="1"/>
          <p:nvPr/>
        </p:nvSpPr>
        <p:spPr>
          <a:xfrm>
            <a:off x="10503802" y="432414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Fumée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Souffler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Cacher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Tomates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petits cochons (architectes)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Graphique 11">
            <a:extLst>
              <a:ext uri="{FF2B5EF4-FFF2-40B4-BE49-F238E27FC236}">
                <a16:creationId xmlns:a16="http://schemas.microsoft.com/office/drawing/2014/main" id="{4FD80E2E-BF2A-43B4-AFCB-EC20199C43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928" b="24988"/>
          <a:stretch/>
        </p:blipFill>
        <p:spPr>
          <a:xfrm>
            <a:off x="4519359" y="1012672"/>
            <a:ext cx="1272540" cy="1039495"/>
          </a:xfrm>
          <a:prstGeom prst="rect">
            <a:avLst/>
          </a:prstGeom>
        </p:spPr>
      </p:pic>
      <p:pic>
        <p:nvPicPr>
          <p:cNvPr id="44" name="Graphique 13">
            <a:extLst>
              <a:ext uri="{FF2B5EF4-FFF2-40B4-BE49-F238E27FC236}">
                <a16:creationId xmlns:a16="http://schemas.microsoft.com/office/drawing/2014/main" id="{CBA0CFB7-750B-42C2-B807-20C58DD369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2171" y="1919097"/>
            <a:ext cx="1039495" cy="103949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7E9B99F-08D6-4799-AD3C-0294E1B638C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3" b="19512"/>
          <a:stretch/>
        </p:blipFill>
        <p:spPr>
          <a:xfrm>
            <a:off x="4526255" y="3811593"/>
            <a:ext cx="1315085" cy="838200"/>
          </a:xfrm>
          <a:prstGeom prst="rect">
            <a:avLst/>
          </a:prstGeom>
        </p:spPr>
      </p:pic>
      <p:pic>
        <p:nvPicPr>
          <p:cNvPr id="46" name="Graphique 14">
            <a:extLst>
              <a:ext uri="{FF2B5EF4-FFF2-40B4-BE49-F238E27FC236}">
                <a16:creationId xmlns:a16="http://schemas.microsoft.com/office/drawing/2014/main" id="{7D3039F9-ADE8-41DC-8034-DA555DA2986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54546" y="4432022"/>
            <a:ext cx="1236980" cy="12369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A2C621-FC00-44B2-B7B1-ECA436404B1A}"/>
              </a:ext>
            </a:extLst>
          </p:cNvPr>
          <p:cNvSpPr txBox="1"/>
          <p:nvPr/>
        </p:nvSpPr>
        <p:spPr>
          <a:xfrm>
            <a:off x="7759147" y="290578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D011C6-C85E-4E01-95B6-876E017FC9D2}"/>
              </a:ext>
            </a:extLst>
          </p:cNvPr>
          <p:cNvSpPr txBox="1"/>
          <p:nvPr/>
        </p:nvSpPr>
        <p:spPr>
          <a:xfrm>
            <a:off x="8239215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8E577F-D4F9-40AE-B074-4F8596B3BE55}"/>
              </a:ext>
            </a:extLst>
          </p:cNvPr>
          <p:cNvSpPr txBox="1"/>
          <p:nvPr/>
        </p:nvSpPr>
        <p:spPr>
          <a:xfrm>
            <a:off x="11067869" y="414298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75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A4E1B-66D4-4A56-8C4D-46B804A95F24}"/>
              </a:ext>
            </a:extLst>
          </p:cNvPr>
          <p:cNvSpPr txBox="1"/>
          <p:nvPr/>
        </p:nvSpPr>
        <p:spPr>
          <a:xfrm>
            <a:off x="3790847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EA871E-9575-4CCA-B8A7-B3788F2D5DCF}"/>
              </a:ext>
            </a:extLst>
          </p:cNvPr>
          <p:cNvSpPr txBox="1"/>
          <p:nvPr/>
        </p:nvSpPr>
        <p:spPr>
          <a:xfrm>
            <a:off x="6076118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7DA302-09CE-4116-B033-15E729CACA5D}"/>
              </a:ext>
            </a:extLst>
          </p:cNvPr>
          <p:cNvSpPr txBox="1"/>
          <p:nvPr/>
        </p:nvSpPr>
        <p:spPr>
          <a:xfrm>
            <a:off x="8196469" y="14903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2522F-0CD2-440E-8423-EE1E15B394FE}"/>
              </a:ext>
            </a:extLst>
          </p:cNvPr>
          <p:cNvSpPr txBox="1"/>
          <p:nvPr/>
        </p:nvSpPr>
        <p:spPr>
          <a:xfrm>
            <a:off x="10946292" y="191461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4AAEAF-E289-4422-A0EB-29B6709FA381}"/>
              </a:ext>
            </a:extLst>
          </p:cNvPr>
          <p:cNvSpPr txBox="1"/>
          <p:nvPr/>
        </p:nvSpPr>
        <p:spPr>
          <a:xfrm>
            <a:off x="10475840" y="247551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66C0D9-9B2A-43C7-8BD1-7052CE631407}"/>
              </a:ext>
            </a:extLst>
          </p:cNvPr>
          <p:cNvSpPr txBox="1"/>
          <p:nvPr/>
        </p:nvSpPr>
        <p:spPr>
          <a:xfrm>
            <a:off x="3790846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11069393" y="42121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8CE2CA-B00A-4483-B723-FF445B4D30E7}"/>
              </a:ext>
            </a:extLst>
          </p:cNvPr>
          <p:cNvSpPr txBox="1"/>
          <p:nvPr/>
        </p:nvSpPr>
        <p:spPr>
          <a:xfrm>
            <a:off x="6076117" y="477625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B2A982-6B0C-4D6C-90A7-5DC1875EB33C}"/>
              </a:ext>
            </a:extLst>
          </p:cNvPr>
          <p:cNvSpPr txBox="1"/>
          <p:nvPr/>
        </p:nvSpPr>
        <p:spPr>
          <a:xfrm>
            <a:off x="6573075" y="405938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16112A-0B36-4F0A-B522-D901F07FC9A9}"/>
              </a:ext>
            </a:extLst>
          </p:cNvPr>
          <p:cNvSpPr txBox="1"/>
          <p:nvPr/>
        </p:nvSpPr>
        <p:spPr>
          <a:xfrm>
            <a:off x="8168308" y="43186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82568A-B0D7-4645-925D-CE55DF6D803D}"/>
              </a:ext>
            </a:extLst>
          </p:cNvPr>
          <p:cNvSpPr txBox="1"/>
          <p:nvPr/>
        </p:nvSpPr>
        <p:spPr>
          <a:xfrm>
            <a:off x="7664724" y="49626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4BB3C-251D-4B1A-BB54-21D5A12C50CE}"/>
              </a:ext>
            </a:extLst>
          </p:cNvPr>
          <p:cNvSpPr txBox="1"/>
          <p:nvPr/>
        </p:nvSpPr>
        <p:spPr>
          <a:xfrm>
            <a:off x="8168308" y="566900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1B6DAC6-B711-4B0C-B650-FAB161C51824}"/>
              </a:ext>
            </a:extLst>
          </p:cNvPr>
          <p:cNvSpPr txBox="1"/>
          <p:nvPr/>
        </p:nvSpPr>
        <p:spPr>
          <a:xfrm>
            <a:off x="10503802" y="432414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Idée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Pommes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(il) Court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(il) Lance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petits cochons (architectes)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68750-2AE1-4909-B1BB-2FD863FB80EC}"/>
              </a:ext>
            </a:extLst>
          </p:cNvPr>
          <p:cNvSpPr txBox="1"/>
          <p:nvPr/>
        </p:nvSpPr>
        <p:spPr>
          <a:xfrm>
            <a:off x="3287263" y="4126573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pic>
        <p:nvPicPr>
          <p:cNvPr id="37" name="Graphique 15">
            <a:extLst>
              <a:ext uri="{FF2B5EF4-FFF2-40B4-BE49-F238E27FC236}">
                <a16:creationId xmlns:a16="http://schemas.microsoft.com/office/drawing/2014/main" id="{BAA40194-8744-471F-8424-DC3512AC0F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9692" y="1003769"/>
            <a:ext cx="1003935" cy="1003935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4EEE2C4-6654-493C-A2C0-1FEC63CB094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17" y="1945819"/>
            <a:ext cx="1003935" cy="1003935"/>
          </a:xfrm>
          <a:prstGeom prst="rect">
            <a:avLst/>
          </a:prstGeom>
        </p:spPr>
      </p:pic>
      <p:pic>
        <p:nvPicPr>
          <p:cNvPr id="40" name="Graphique 10">
            <a:extLst>
              <a:ext uri="{FF2B5EF4-FFF2-40B4-BE49-F238E27FC236}">
                <a16:creationId xmlns:a16="http://schemas.microsoft.com/office/drawing/2014/main" id="{ED938A16-68E3-4CD4-99B3-85C36BBB7DD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3427" y="3665464"/>
            <a:ext cx="1093470" cy="1093470"/>
          </a:xfrm>
          <a:prstGeom prst="rect">
            <a:avLst/>
          </a:prstGeom>
        </p:spPr>
      </p:pic>
      <p:pic>
        <p:nvPicPr>
          <p:cNvPr id="42" name="Picture 2" descr="Lancer – Technique: Lancer de handball (niveaux ABC) » mobilesport.ch">
            <a:extLst>
              <a:ext uri="{FF2B5EF4-FFF2-40B4-BE49-F238E27FC236}">
                <a16:creationId xmlns:a16="http://schemas.microsoft.com/office/drawing/2014/main" id="{86C6EB60-893F-40FC-9647-794DB3F2CD7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14" y="4565899"/>
            <a:ext cx="1452245" cy="1156335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C7D282-494F-468A-A5BC-7C9EE385189E}"/>
              </a:ext>
            </a:extLst>
          </p:cNvPr>
          <p:cNvSpPr txBox="1"/>
          <p:nvPr/>
        </p:nvSpPr>
        <p:spPr>
          <a:xfrm>
            <a:off x="7609103" y="29972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914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CA4E1B-66D4-4A56-8C4D-46B804A95F24}"/>
              </a:ext>
            </a:extLst>
          </p:cNvPr>
          <p:cNvSpPr txBox="1"/>
          <p:nvPr/>
        </p:nvSpPr>
        <p:spPr>
          <a:xfrm>
            <a:off x="3790847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EA871E-9575-4CCA-B8A7-B3788F2D5DCF}"/>
              </a:ext>
            </a:extLst>
          </p:cNvPr>
          <p:cNvSpPr txBox="1"/>
          <p:nvPr/>
        </p:nvSpPr>
        <p:spPr>
          <a:xfrm>
            <a:off x="6076118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p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850B42-66E6-4BE2-BED0-4F4E174963C0}"/>
              </a:ext>
            </a:extLst>
          </p:cNvPr>
          <p:cNvSpPr txBox="1"/>
          <p:nvPr/>
        </p:nvSpPr>
        <p:spPr>
          <a:xfrm>
            <a:off x="6076117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F16BC-305F-4951-8349-144EC80BC9FC}"/>
              </a:ext>
            </a:extLst>
          </p:cNvPr>
          <p:cNvSpPr txBox="1"/>
          <p:nvPr/>
        </p:nvSpPr>
        <p:spPr>
          <a:xfrm>
            <a:off x="7664725" y="19056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h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2522F-0CD2-440E-8423-EE1E15B394FE}"/>
              </a:ext>
            </a:extLst>
          </p:cNvPr>
          <p:cNvSpPr txBox="1"/>
          <p:nvPr/>
        </p:nvSpPr>
        <p:spPr>
          <a:xfrm>
            <a:off x="10946292" y="191461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D272A0E-7828-404C-8E4C-CF0C8127701E}"/>
              </a:ext>
            </a:extLst>
          </p:cNvPr>
          <p:cNvSpPr txBox="1"/>
          <p:nvPr/>
        </p:nvSpPr>
        <p:spPr>
          <a:xfrm>
            <a:off x="10946291" y="299873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4AAEAF-E289-4422-A0EB-29B6709FA381}"/>
              </a:ext>
            </a:extLst>
          </p:cNvPr>
          <p:cNvSpPr txBox="1"/>
          <p:nvPr/>
        </p:nvSpPr>
        <p:spPr>
          <a:xfrm>
            <a:off x="10475840" y="2475518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66C0D9-9B2A-43C7-8BD1-7052CE631407}"/>
              </a:ext>
            </a:extLst>
          </p:cNvPr>
          <p:cNvSpPr txBox="1"/>
          <p:nvPr/>
        </p:nvSpPr>
        <p:spPr>
          <a:xfrm>
            <a:off x="3790846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3790846" y="476799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B2A982-6B0C-4D6C-90A7-5DC1875EB33C}"/>
              </a:ext>
            </a:extLst>
          </p:cNvPr>
          <p:cNvSpPr txBox="1"/>
          <p:nvPr/>
        </p:nvSpPr>
        <p:spPr>
          <a:xfrm>
            <a:off x="6573075" y="405938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16112A-0B36-4F0A-B522-D901F07FC9A9}"/>
              </a:ext>
            </a:extLst>
          </p:cNvPr>
          <p:cNvSpPr txBox="1"/>
          <p:nvPr/>
        </p:nvSpPr>
        <p:spPr>
          <a:xfrm>
            <a:off x="8168308" y="43186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82568A-B0D7-4645-925D-CE55DF6D803D}"/>
              </a:ext>
            </a:extLst>
          </p:cNvPr>
          <p:cNvSpPr txBox="1"/>
          <p:nvPr/>
        </p:nvSpPr>
        <p:spPr>
          <a:xfrm>
            <a:off x="7664724" y="49626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52E88D-43BC-43CD-8CA1-987333074AF7}"/>
              </a:ext>
            </a:extLst>
          </p:cNvPr>
          <p:cNvSpPr txBox="1"/>
          <p:nvPr/>
        </p:nvSpPr>
        <p:spPr>
          <a:xfrm>
            <a:off x="10977766" y="502960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1B6DAC6-B711-4B0C-B650-FAB161C51824}"/>
              </a:ext>
            </a:extLst>
          </p:cNvPr>
          <p:cNvSpPr txBox="1"/>
          <p:nvPr/>
        </p:nvSpPr>
        <p:spPr>
          <a:xfrm>
            <a:off x="10503802" y="432414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Tapis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Cheminée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Toit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(il) Saute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Les trois petits cochons (architectes)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FBE6E9-0C53-4D53-93A0-F7F89760155C}"/>
              </a:ext>
            </a:extLst>
          </p:cNvPr>
          <p:cNvSpPr txBox="1"/>
          <p:nvPr/>
        </p:nvSpPr>
        <p:spPr>
          <a:xfrm>
            <a:off x="7565805" y="418617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pic>
        <p:nvPicPr>
          <p:cNvPr id="37" name="Graphique 10">
            <a:extLst>
              <a:ext uri="{FF2B5EF4-FFF2-40B4-BE49-F238E27FC236}">
                <a16:creationId xmlns:a16="http://schemas.microsoft.com/office/drawing/2014/main" id="{E771DB75-1121-4DE4-8D62-510D663945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592788" y="966524"/>
            <a:ext cx="1200785" cy="1200785"/>
          </a:xfrm>
          <a:prstGeom prst="rect">
            <a:avLst/>
          </a:prstGeom>
        </p:spPr>
      </p:pic>
      <p:pic>
        <p:nvPicPr>
          <p:cNvPr id="44" name="Graphique 15">
            <a:extLst>
              <a:ext uri="{FF2B5EF4-FFF2-40B4-BE49-F238E27FC236}">
                <a16:creationId xmlns:a16="http://schemas.microsoft.com/office/drawing/2014/main" id="{E3B34FC8-FB0F-4630-88DF-6C78C14A68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4462" y="1850497"/>
            <a:ext cx="1147445" cy="1147445"/>
          </a:xfrm>
          <a:prstGeom prst="rect">
            <a:avLst/>
          </a:prstGeom>
        </p:spPr>
      </p:pic>
      <p:pic>
        <p:nvPicPr>
          <p:cNvPr id="45" name="Graphique 14">
            <a:extLst>
              <a:ext uri="{FF2B5EF4-FFF2-40B4-BE49-F238E27FC236}">
                <a16:creationId xmlns:a16="http://schemas.microsoft.com/office/drawing/2014/main" id="{F30B66AF-44D0-494B-8BE4-E16CAAF0CA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2788" y="3578901"/>
            <a:ext cx="1111250" cy="1111250"/>
          </a:xfrm>
          <a:prstGeom prst="rect">
            <a:avLst/>
          </a:prstGeom>
        </p:spPr>
      </p:pic>
      <p:pic>
        <p:nvPicPr>
          <p:cNvPr id="46" name="Graphique 17">
            <a:extLst>
              <a:ext uri="{FF2B5EF4-FFF2-40B4-BE49-F238E27FC236}">
                <a16:creationId xmlns:a16="http://schemas.microsoft.com/office/drawing/2014/main" id="{74304D87-A4FE-4C07-B132-2E94E01307D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5455" y="4484391"/>
            <a:ext cx="1254760" cy="12547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9EE7BF3-D4C1-4065-A7A3-5EE1CA3DBB52}"/>
              </a:ext>
            </a:extLst>
          </p:cNvPr>
          <p:cNvSpPr txBox="1"/>
          <p:nvPr/>
        </p:nvSpPr>
        <p:spPr>
          <a:xfrm>
            <a:off x="7725999" y="30450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C6E42B-F167-490E-8169-6BCB7052C636}"/>
              </a:ext>
            </a:extLst>
          </p:cNvPr>
          <p:cNvSpPr txBox="1"/>
          <p:nvPr/>
        </p:nvSpPr>
        <p:spPr>
          <a:xfrm>
            <a:off x="8198256" y="143196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6747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7755E5-C11C-46AC-8DBA-529D5515C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442498"/>
            <a:ext cx="4161183" cy="23824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C7F52A-156B-4547-AF95-C8A23E60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1330392"/>
            <a:ext cx="4161183" cy="2382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62954B-9843-42B6-96B0-C559067D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356" y="4033040"/>
            <a:ext cx="4161183" cy="23824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CE6CA2-46BE-4353-AE68-AD851A76C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13" y="3129761"/>
            <a:ext cx="4161183" cy="238246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72B9F66-021F-41BC-8075-4AA9D85C63E6}"/>
              </a:ext>
            </a:extLst>
          </p:cNvPr>
          <p:cNvSpPr txBox="1"/>
          <p:nvPr/>
        </p:nvSpPr>
        <p:spPr>
          <a:xfrm>
            <a:off x="3790846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95CB129-CDBD-4C74-8DD9-5423D4E8198C}"/>
              </a:ext>
            </a:extLst>
          </p:cNvPr>
          <p:cNvSpPr txBox="1"/>
          <p:nvPr/>
        </p:nvSpPr>
        <p:spPr>
          <a:xfrm>
            <a:off x="3293164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EA871E-9575-4CCA-B8A7-B3788F2D5DCF}"/>
              </a:ext>
            </a:extLst>
          </p:cNvPr>
          <p:cNvSpPr txBox="1"/>
          <p:nvPr/>
        </p:nvSpPr>
        <p:spPr>
          <a:xfrm>
            <a:off x="6076118" y="2081110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52E517-A7FF-4F34-91AE-AEE22C0E8E80}"/>
              </a:ext>
            </a:extLst>
          </p:cNvPr>
          <p:cNvSpPr txBox="1"/>
          <p:nvPr/>
        </p:nvSpPr>
        <p:spPr>
          <a:xfrm>
            <a:off x="6573076" y="129492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q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850B42-66E6-4BE2-BED0-4F4E174963C0}"/>
              </a:ext>
            </a:extLst>
          </p:cNvPr>
          <p:cNvSpPr txBox="1"/>
          <p:nvPr/>
        </p:nvSpPr>
        <p:spPr>
          <a:xfrm>
            <a:off x="6076117" y="61144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7DA302-09CE-4116-B033-15E729CACA5D}"/>
              </a:ext>
            </a:extLst>
          </p:cNvPr>
          <p:cNvSpPr txBox="1"/>
          <p:nvPr/>
        </p:nvSpPr>
        <p:spPr>
          <a:xfrm>
            <a:off x="8196469" y="14903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f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1B7D06D-8B8F-4CFD-8E93-DC5AF26DAD57}"/>
              </a:ext>
            </a:extLst>
          </p:cNvPr>
          <p:cNvSpPr txBox="1"/>
          <p:nvPr/>
        </p:nvSpPr>
        <p:spPr>
          <a:xfrm>
            <a:off x="7664725" y="300422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5F16BC-305F-4951-8349-144EC80BC9FC}"/>
              </a:ext>
            </a:extLst>
          </p:cNvPr>
          <p:cNvSpPr txBox="1"/>
          <p:nvPr/>
        </p:nvSpPr>
        <p:spPr>
          <a:xfrm>
            <a:off x="7664725" y="190569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2BDB21-91CD-491F-8F72-1B03BA0A9915}"/>
              </a:ext>
            </a:extLst>
          </p:cNvPr>
          <p:cNvSpPr txBox="1"/>
          <p:nvPr/>
        </p:nvSpPr>
        <p:spPr>
          <a:xfrm>
            <a:off x="8083826" y="247404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02522F-0CD2-440E-8423-EE1E15B394FE}"/>
              </a:ext>
            </a:extLst>
          </p:cNvPr>
          <p:cNvSpPr txBox="1"/>
          <p:nvPr/>
        </p:nvSpPr>
        <p:spPr>
          <a:xfrm>
            <a:off x="10946292" y="191461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F75D99-183D-440E-A807-C4B141E8103D}"/>
              </a:ext>
            </a:extLst>
          </p:cNvPr>
          <p:cNvSpPr txBox="1"/>
          <p:nvPr/>
        </p:nvSpPr>
        <p:spPr>
          <a:xfrm>
            <a:off x="10475841" y="148448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66C0D9-9B2A-43C7-8BD1-7052CE631407}"/>
              </a:ext>
            </a:extLst>
          </p:cNvPr>
          <p:cNvSpPr txBox="1"/>
          <p:nvPr/>
        </p:nvSpPr>
        <p:spPr>
          <a:xfrm>
            <a:off x="3790846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p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C66E773-18AE-4F6A-9763-632567E15518}"/>
              </a:ext>
            </a:extLst>
          </p:cNvPr>
          <p:cNvSpPr txBox="1"/>
          <p:nvPr/>
        </p:nvSpPr>
        <p:spPr>
          <a:xfrm>
            <a:off x="3790846" y="476799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8CE2CA-B00A-4483-B723-FF445B4D30E7}"/>
              </a:ext>
            </a:extLst>
          </p:cNvPr>
          <p:cNvSpPr txBox="1"/>
          <p:nvPr/>
        </p:nvSpPr>
        <p:spPr>
          <a:xfrm>
            <a:off x="6076117" y="4776255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5B2A982-6B0C-4D6C-90A7-5DC1875EB33C}"/>
              </a:ext>
            </a:extLst>
          </p:cNvPr>
          <p:cNvSpPr txBox="1"/>
          <p:nvPr/>
        </p:nvSpPr>
        <p:spPr>
          <a:xfrm>
            <a:off x="6573075" y="405938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6810-57F1-4DA4-9668-AF6E4C763221}"/>
              </a:ext>
            </a:extLst>
          </p:cNvPr>
          <p:cNvSpPr txBox="1"/>
          <p:nvPr/>
        </p:nvSpPr>
        <p:spPr>
          <a:xfrm>
            <a:off x="6076117" y="3401159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916112A-0B36-4F0A-B522-D901F07FC9A9}"/>
              </a:ext>
            </a:extLst>
          </p:cNvPr>
          <p:cNvSpPr txBox="1"/>
          <p:nvPr/>
        </p:nvSpPr>
        <p:spPr>
          <a:xfrm>
            <a:off x="8168308" y="431860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l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A82568A-B0D7-4645-925D-CE55DF6D803D}"/>
              </a:ext>
            </a:extLst>
          </p:cNvPr>
          <p:cNvSpPr txBox="1"/>
          <p:nvPr/>
        </p:nvSpPr>
        <p:spPr>
          <a:xfrm>
            <a:off x="7664724" y="496266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g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C14BB3C-251D-4B1A-BB54-21D5A12C50CE}"/>
              </a:ext>
            </a:extLst>
          </p:cNvPr>
          <p:cNvSpPr txBox="1"/>
          <p:nvPr/>
        </p:nvSpPr>
        <p:spPr>
          <a:xfrm>
            <a:off x="8168308" y="566900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1E646CD-F998-4F46-9054-5AE3508C1948}"/>
              </a:ext>
            </a:extLst>
          </p:cNvPr>
          <p:cNvSpPr txBox="1"/>
          <p:nvPr/>
        </p:nvSpPr>
        <p:spPr>
          <a:xfrm>
            <a:off x="10503802" y="5671652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52E88D-43BC-43CD-8CA1-987333074AF7}"/>
              </a:ext>
            </a:extLst>
          </p:cNvPr>
          <p:cNvSpPr txBox="1"/>
          <p:nvPr/>
        </p:nvSpPr>
        <p:spPr>
          <a:xfrm>
            <a:off x="10977766" y="502960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1B6DAC6-B711-4B0C-B650-FAB161C51824}"/>
              </a:ext>
            </a:extLst>
          </p:cNvPr>
          <p:cNvSpPr txBox="1"/>
          <p:nvPr/>
        </p:nvSpPr>
        <p:spPr>
          <a:xfrm>
            <a:off x="10503802" y="4324147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0283D49-FF44-497B-A649-331ADAD7114A}"/>
              </a:ext>
            </a:extLst>
          </p:cNvPr>
          <p:cNvSpPr txBox="1"/>
          <p:nvPr/>
        </p:nvSpPr>
        <p:spPr>
          <a:xfrm>
            <a:off x="1184615" y="2124068"/>
            <a:ext cx="1531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OpenDyslexic" panose="00000500000000000000" pitchFamily="50" charset="0"/>
              </a:rPr>
              <a:t>Correction</a:t>
            </a:r>
            <a:r>
              <a:rPr lang="fr-FR" dirty="0">
                <a:latin typeface="OpenDyslexic" panose="00000500000000000000" pitchFamily="50" charset="0"/>
              </a:rPr>
              <a:t>: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Queue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Flammes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Soupe</a:t>
            </a:r>
          </a:p>
          <a:p>
            <a:endParaRPr lang="fr-FR" dirty="0">
              <a:latin typeface="OpenDyslexic" panose="00000500000000000000" pitchFamily="50" charset="0"/>
            </a:endParaRPr>
          </a:p>
          <a:p>
            <a:r>
              <a:rPr lang="fr-FR" dirty="0">
                <a:latin typeface="OpenDyslexic" panose="00000500000000000000" pitchFamily="50" charset="0"/>
              </a:rPr>
              <a:t>Galette</a:t>
            </a:r>
          </a:p>
        </p:txBody>
      </p:sp>
      <p:sp>
        <p:nvSpPr>
          <p:cNvPr id="38" name="Zone de texte 5">
            <a:extLst>
              <a:ext uri="{FF2B5EF4-FFF2-40B4-BE49-F238E27FC236}">
                <a16:creationId xmlns:a16="http://schemas.microsoft.com/office/drawing/2014/main" id="{79D33372-2691-438A-9847-8260ACF64966}"/>
              </a:ext>
            </a:extLst>
          </p:cNvPr>
          <p:cNvSpPr txBox="1"/>
          <p:nvPr/>
        </p:nvSpPr>
        <p:spPr>
          <a:xfrm>
            <a:off x="7952029" y="200080"/>
            <a:ext cx="3388693" cy="838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effectLst/>
                <a:latin typeface="Amandin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loup qui voulait être un artiste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6180F790-6BE9-4F8E-A194-06FF1057DAC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8314" r="52549" b="71017"/>
          <a:stretch/>
        </p:blipFill>
        <p:spPr>
          <a:xfrm>
            <a:off x="4562858" y="1101273"/>
            <a:ext cx="1200785" cy="890905"/>
          </a:xfrm>
          <a:prstGeom prst="rect">
            <a:avLst/>
          </a:prstGeom>
        </p:spPr>
      </p:pic>
      <p:pic>
        <p:nvPicPr>
          <p:cNvPr id="39" name="Graphique 10">
            <a:extLst>
              <a:ext uri="{FF2B5EF4-FFF2-40B4-BE49-F238E27FC236}">
                <a16:creationId xmlns:a16="http://schemas.microsoft.com/office/drawing/2014/main" id="{7A44A1E8-43E3-4AA7-AD6F-0278CBD499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8201" y="1882184"/>
            <a:ext cx="1093470" cy="1093470"/>
          </a:xfrm>
          <a:prstGeom prst="rect">
            <a:avLst/>
          </a:prstGeom>
        </p:spPr>
      </p:pic>
      <p:pic>
        <p:nvPicPr>
          <p:cNvPr id="40" name="Graphique 13">
            <a:extLst>
              <a:ext uri="{FF2B5EF4-FFF2-40B4-BE49-F238E27FC236}">
                <a16:creationId xmlns:a16="http://schemas.microsoft.com/office/drawing/2014/main" id="{1BB31739-DA0E-4F62-BDE4-6A4087B89F4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542" y="3692307"/>
            <a:ext cx="1075690" cy="1075690"/>
          </a:xfrm>
          <a:prstGeom prst="rect">
            <a:avLst/>
          </a:prstGeom>
        </p:spPr>
      </p:pic>
      <p:pic>
        <p:nvPicPr>
          <p:cNvPr id="42" name="Graphique 15">
            <a:extLst>
              <a:ext uri="{FF2B5EF4-FFF2-40B4-BE49-F238E27FC236}">
                <a16:creationId xmlns:a16="http://schemas.microsoft.com/office/drawing/2014/main" id="{FC224D2E-F58B-43A2-8EAB-CBE84ED6B1F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9314" y="4580214"/>
            <a:ext cx="1147445" cy="114744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85B2697-1E1D-4E03-9DA2-F02505AE50C7}"/>
              </a:ext>
            </a:extLst>
          </p:cNvPr>
          <p:cNvSpPr txBox="1"/>
          <p:nvPr/>
        </p:nvSpPr>
        <p:spPr>
          <a:xfrm>
            <a:off x="10649772" y="2735651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831E84-AF42-403D-9E07-76ED5F1E64B8}"/>
              </a:ext>
            </a:extLst>
          </p:cNvPr>
          <p:cNvSpPr txBox="1"/>
          <p:nvPr/>
        </p:nvSpPr>
        <p:spPr>
          <a:xfrm>
            <a:off x="11091686" y="4088754"/>
            <a:ext cx="50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OpenDyslexic" panose="00000500000000000000" pitchFamily="50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655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75</TotalTime>
  <Words>225</Words>
  <Application>Microsoft Office PowerPoint</Application>
  <PresentationFormat>Grand écran</PresentationFormat>
  <Paragraphs>198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Amandine</vt:lpstr>
      <vt:lpstr>Arial</vt:lpstr>
      <vt:lpstr>Calibri</vt:lpstr>
      <vt:lpstr>Gill Sans MT</vt:lpstr>
      <vt:lpstr>Impact</vt:lpstr>
      <vt:lpstr>OpenDyslexic</vt:lpstr>
      <vt:lpstr>Badge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Michel</dc:creator>
  <cp:lastModifiedBy>Adeline Michel</cp:lastModifiedBy>
  <cp:revision>9</cp:revision>
  <dcterms:created xsi:type="dcterms:W3CDTF">2020-04-22T09:47:49Z</dcterms:created>
  <dcterms:modified xsi:type="dcterms:W3CDTF">2020-07-14T14:05:03Z</dcterms:modified>
</cp:coreProperties>
</file>