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75" autoAdjust="0"/>
  </p:normalViewPr>
  <p:slideViewPr>
    <p:cSldViewPr>
      <p:cViewPr varScale="1">
        <p:scale>
          <a:sx n="92" d="100"/>
          <a:sy n="92" d="100"/>
        </p:scale>
        <p:origin x="79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071" y="3507854"/>
            <a:ext cx="381642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KG Always A Good Time" panose="02000505000000020003" pitchFamily="2" charset="0"/>
                <a:cs typeface="Arial" pitchFamily="34" charset="0"/>
              </a:rPr>
              <a:t>Prénom</a:t>
            </a:r>
            <a:r>
              <a:rPr kumimoji="0"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G Always A Good Time" panose="02000505000000020003" pitchFamily="2" charset="0"/>
                <a:cs typeface="Arial" pitchFamily="34" charset="0"/>
              </a:rPr>
              <a:t> 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G Always A Good Time" panose="02000505000000020003" pitchFamily="2" charset="0"/>
                <a:cs typeface="Arial" pitchFamily="34" charset="0"/>
              </a:rPr>
              <a:t>: </a:t>
            </a:r>
            <a:endParaRPr kumimoji="0" lang="en-US" altLang="ko-KR" sz="3200" b="1" dirty="0">
              <a:solidFill>
                <a:schemeClr val="tx1">
                  <a:lumMod val="75000"/>
                  <a:lumOff val="25000"/>
                </a:schemeClr>
              </a:solidFill>
              <a:latin typeface="KG Always A Good Time" panose="02000505000000020003" pitchFamily="2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347864" y="1491630"/>
            <a:ext cx="48600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G Always A Good Time" panose="02000505000000020003" pitchFamily="2" charset="0"/>
                <a:ea typeface="맑은 고딕" pitchFamily="50" charset="-127"/>
                <a:cs typeface="Arial" pitchFamily="34" charset="0"/>
              </a:rPr>
              <a:t>Cahier d’écriture</a:t>
            </a:r>
            <a:endParaRPr lang="en-US" altLang="ko-KR" sz="5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KG Always A Good Time" panose="02000505000000020003" pitchFamily="2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-1260648" y="4354527"/>
            <a:ext cx="8783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G Always A Good Time" panose="02000505000000020003" pitchFamily="2" charset="0"/>
                <a:cs typeface="Arial" pitchFamily="34" charset="0"/>
              </a:rPr>
              <a:t>CP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KG Always A Good Time" panose="02000505000000020003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071" y="3507854"/>
            <a:ext cx="381642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KG Always A Good Time" panose="02000505000000020003" pitchFamily="2" charset="0"/>
                <a:cs typeface="Arial" pitchFamily="34" charset="0"/>
              </a:rPr>
              <a:t>Prénom</a:t>
            </a:r>
            <a:r>
              <a:rPr kumimoji="0"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G Always A Good Time" panose="02000505000000020003" pitchFamily="2" charset="0"/>
                <a:cs typeface="Arial" pitchFamily="34" charset="0"/>
              </a:rPr>
              <a:t> 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G Always A Good Time" panose="02000505000000020003" pitchFamily="2" charset="0"/>
                <a:cs typeface="Arial" pitchFamily="34" charset="0"/>
              </a:rPr>
              <a:t>: </a:t>
            </a:r>
            <a:endParaRPr kumimoji="0" lang="en-US" altLang="ko-KR" sz="3200" b="1" dirty="0">
              <a:solidFill>
                <a:schemeClr val="tx1">
                  <a:lumMod val="75000"/>
                  <a:lumOff val="25000"/>
                </a:schemeClr>
              </a:solidFill>
              <a:latin typeface="KG Always A Good Time" panose="02000505000000020003" pitchFamily="2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347864" y="1491630"/>
            <a:ext cx="48600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G Always A Good Time" panose="02000505000000020003" pitchFamily="2" charset="0"/>
                <a:ea typeface="맑은 고딕" pitchFamily="50" charset="-127"/>
                <a:cs typeface="Arial" pitchFamily="34" charset="0"/>
              </a:rPr>
              <a:t>Cahier d’écriture</a:t>
            </a:r>
            <a:endParaRPr lang="en-US" altLang="ko-KR" sz="5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KG Always A Good Time" panose="02000505000000020003" pitchFamily="2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-1260648" y="4354527"/>
            <a:ext cx="8783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G Always A Good Time" panose="02000505000000020003" pitchFamily="2" charset="0"/>
                <a:cs typeface="Arial" pitchFamily="34" charset="0"/>
              </a:rPr>
              <a:t>CP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KG Always A Good Time" panose="02000505000000020003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779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071" y="3507854"/>
            <a:ext cx="381642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KG Always A Good Time" panose="02000505000000020003" pitchFamily="2" charset="0"/>
                <a:cs typeface="Arial" pitchFamily="34" charset="0"/>
              </a:rPr>
              <a:t>Prénom</a:t>
            </a:r>
            <a:r>
              <a:rPr kumimoji="0"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G Always A Good Time" panose="02000505000000020003" pitchFamily="2" charset="0"/>
                <a:cs typeface="Arial" pitchFamily="34" charset="0"/>
              </a:rPr>
              <a:t> 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G Always A Good Time" panose="02000505000000020003" pitchFamily="2" charset="0"/>
                <a:cs typeface="Arial" pitchFamily="34" charset="0"/>
              </a:rPr>
              <a:t>: </a:t>
            </a:r>
            <a:endParaRPr kumimoji="0" lang="en-US" altLang="ko-KR" sz="3200" b="1" dirty="0">
              <a:solidFill>
                <a:schemeClr val="tx1">
                  <a:lumMod val="75000"/>
                  <a:lumOff val="25000"/>
                </a:schemeClr>
              </a:solidFill>
              <a:latin typeface="KG Always A Good Time" panose="02000505000000020003" pitchFamily="2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347864" y="1491630"/>
            <a:ext cx="48600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G Always A Good Time" panose="02000505000000020003" pitchFamily="2" charset="0"/>
                <a:ea typeface="맑은 고딕" pitchFamily="50" charset="-127"/>
                <a:cs typeface="Arial" pitchFamily="34" charset="0"/>
              </a:rPr>
              <a:t>Cahier d’écriture</a:t>
            </a:r>
            <a:endParaRPr lang="en-US" altLang="ko-KR" sz="5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KG Always A Good Time" panose="02000505000000020003" pitchFamily="2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-1260648" y="4354527"/>
            <a:ext cx="8783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G Always A Good Time" panose="02000505000000020003" pitchFamily="2" charset="0"/>
                <a:cs typeface="Arial" pitchFamily="34" charset="0"/>
              </a:rPr>
              <a:t>CP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KG Always A Good Time" panose="02000505000000020003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342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071" y="3507854"/>
            <a:ext cx="381642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KG Always A Good Time" panose="02000505000000020003" pitchFamily="2" charset="0"/>
                <a:cs typeface="Arial" pitchFamily="34" charset="0"/>
              </a:rPr>
              <a:t>Prénom</a:t>
            </a:r>
            <a:r>
              <a:rPr kumimoji="0"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G Always A Good Time" panose="02000505000000020003" pitchFamily="2" charset="0"/>
                <a:cs typeface="Arial" pitchFamily="34" charset="0"/>
              </a:rPr>
              <a:t> 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G Always A Good Time" panose="02000505000000020003" pitchFamily="2" charset="0"/>
                <a:cs typeface="Arial" pitchFamily="34" charset="0"/>
              </a:rPr>
              <a:t>: </a:t>
            </a:r>
            <a:endParaRPr kumimoji="0" lang="en-US" altLang="ko-KR" sz="3200" b="1" dirty="0">
              <a:solidFill>
                <a:schemeClr val="tx1">
                  <a:lumMod val="75000"/>
                  <a:lumOff val="25000"/>
                </a:schemeClr>
              </a:solidFill>
              <a:latin typeface="KG Always A Good Time" panose="02000505000000020003" pitchFamily="2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347864" y="1491630"/>
            <a:ext cx="48600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G Always A Good Time" panose="02000505000000020003" pitchFamily="2" charset="0"/>
                <a:ea typeface="맑은 고딕" pitchFamily="50" charset="-127"/>
                <a:cs typeface="Arial" pitchFamily="34" charset="0"/>
              </a:rPr>
              <a:t>Cahier d’écriture</a:t>
            </a:r>
            <a:endParaRPr lang="en-US" altLang="ko-KR" sz="5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KG Always A Good Time" panose="02000505000000020003" pitchFamily="2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-1260648" y="4354527"/>
            <a:ext cx="8783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G Always A Good Time" panose="02000505000000020003" pitchFamily="2" charset="0"/>
                <a:cs typeface="Arial" pitchFamily="34" charset="0"/>
              </a:rPr>
              <a:t>CP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KG Always A Good Time" panose="02000505000000020003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217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071" y="3507854"/>
            <a:ext cx="381642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KG Always A Good Time" panose="02000505000000020003" pitchFamily="2" charset="0"/>
                <a:cs typeface="Arial" pitchFamily="34" charset="0"/>
              </a:rPr>
              <a:t>Prénom</a:t>
            </a:r>
            <a:r>
              <a:rPr kumimoji="0"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G Always A Good Time" panose="02000505000000020003" pitchFamily="2" charset="0"/>
                <a:cs typeface="Arial" pitchFamily="34" charset="0"/>
              </a:rPr>
              <a:t> 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G Always A Good Time" panose="02000505000000020003" pitchFamily="2" charset="0"/>
                <a:cs typeface="Arial" pitchFamily="34" charset="0"/>
              </a:rPr>
              <a:t>: </a:t>
            </a:r>
            <a:endParaRPr kumimoji="0" lang="en-US" altLang="ko-KR" sz="3200" b="1" dirty="0">
              <a:solidFill>
                <a:schemeClr val="tx1">
                  <a:lumMod val="75000"/>
                  <a:lumOff val="25000"/>
                </a:schemeClr>
              </a:solidFill>
              <a:latin typeface="KG Always A Good Time" panose="02000505000000020003" pitchFamily="2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347864" y="1491630"/>
            <a:ext cx="48600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G Always A Good Time" panose="02000505000000020003" pitchFamily="2" charset="0"/>
                <a:ea typeface="맑은 고딕" pitchFamily="50" charset="-127"/>
                <a:cs typeface="Arial" pitchFamily="34" charset="0"/>
              </a:rPr>
              <a:t>Cahier d’écriture</a:t>
            </a:r>
            <a:endParaRPr lang="en-US" altLang="ko-KR" sz="5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KG Always A Good Time" panose="02000505000000020003" pitchFamily="2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-1260648" y="4354527"/>
            <a:ext cx="8783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G Always A Good Time" panose="02000505000000020003" pitchFamily="2" charset="0"/>
                <a:cs typeface="Arial" pitchFamily="34" charset="0"/>
              </a:rPr>
              <a:t>CP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KG Always A Good Time" panose="02000505000000020003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938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071" y="3507854"/>
            <a:ext cx="381642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KG Always A Good Time" panose="02000505000000020003" pitchFamily="2" charset="0"/>
                <a:cs typeface="Arial" pitchFamily="34" charset="0"/>
              </a:rPr>
              <a:t>Prénom</a:t>
            </a:r>
            <a:r>
              <a:rPr kumimoji="0"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G Always A Good Time" panose="02000505000000020003" pitchFamily="2" charset="0"/>
                <a:cs typeface="Arial" pitchFamily="34" charset="0"/>
              </a:rPr>
              <a:t> 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G Always A Good Time" panose="02000505000000020003" pitchFamily="2" charset="0"/>
                <a:cs typeface="Arial" pitchFamily="34" charset="0"/>
              </a:rPr>
              <a:t>: </a:t>
            </a:r>
            <a:endParaRPr kumimoji="0" lang="en-US" altLang="ko-KR" sz="3200" b="1" dirty="0">
              <a:solidFill>
                <a:schemeClr val="tx1">
                  <a:lumMod val="75000"/>
                  <a:lumOff val="25000"/>
                </a:schemeClr>
              </a:solidFill>
              <a:latin typeface="KG Always A Good Time" panose="02000505000000020003" pitchFamily="2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347864" y="1491630"/>
            <a:ext cx="48600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G Always A Good Time" panose="02000505000000020003" pitchFamily="2" charset="0"/>
                <a:ea typeface="맑은 고딕" pitchFamily="50" charset="-127"/>
                <a:cs typeface="Arial" pitchFamily="34" charset="0"/>
              </a:rPr>
              <a:t>Cahier d’écriture</a:t>
            </a:r>
            <a:endParaRPr lang="en-US" altLang="ko-KR" sz="5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KG Always A Good Time" panose="02000505000000020003" pitchFamily="2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-1260648" y="4354527"/>
            <a:ext cx="8783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G Always A Good Time" panose="02000505000000020003" pitchFamily="2" charset="0"/>
                <a:cs typeface="Arial" pitchFamily="34" charset="0"/>
              </a:rPr>
              <a:t>CP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KG Always A Good Time" panose="02000505000000020003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957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30</Words>
  <Application>Microsoft Office PowerPoint</Application>
  <PresentationFormat>Affichage à l'écran (16:9)</PresentationFormat>
  <Paragraphs>18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맑은 고딕</vt:lpstr>
      <vt:lpstr>Arial</vt:lpstr>
      <vt:lpstr>Calibri</vt:lpstr>
      <vt:lpstr>KG Always A Good Time</vt:lpstr>
      <vt:lpstr>Office Theme</vt:lpstr>
      <vt:lpstr>Custom Design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Lise BALET</cp:lastModifiedBy>
  <cp:revision>29</cp:revision>
  <dcterms:created xsi:type="dcterms:W3CDTF">2014-04-01T16:27:38Z</dcterms:created>
  <dcterms:modified xsi:type="dcterms:W3CDTF">2016-07-01T17:51:33Z</dcterms:modified>
</cp:coreProperties>
</file>