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9144000" cy="9144000"/>
  <p:notesSz cx="9144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4" autoAdjust="0"/>
    <p:restoredTop sz="94660"/>
  </p:normalViewPr>
  <p:slideViewPr>
    <p:cSldViewPr>
      <p:cViewPr varScale="1">
        <p:scale>
          <a:sx n="51" d="100"/>
          <a:sy n="51" d="100"/>
        </p:scale>
        <p:origin x="-193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object 120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109980" y="421259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37260" y="2020569"/>
            <a:ext cx="472440" cy="0"/>
          </a:xfrm>
          <a:custGeom>
            <a:avLst/>
            <a:gdLst/>
            <a:ahLst/>
            <a:cxnLst/>
            <a:rect l="l" t="t" r="r" b="b"/>
            <a:pathLst>
              <a:path w="472440">
                <a:moveTo>
                  <a:pt x="47244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38860" y="663067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896860" y="421259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108700" y="430657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467860" y="421259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823200" y="667004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108700" y="667004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345940" y="6670040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>
                <a:moveTo>
                  <a:pt x="49276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24150" y="4283710"/>
            <a:ext cx="472440" cy="0"/>
          </a:xfrm>
          <a:custGeom>
            <a:avLst/>
            <a:gdLst/>
            <a:ahLst/>
            <a:cxnLst/>
            <a:rect l="l" t="t" r="r" b="b"/>
            <a:pathLst>
              <a:path w="472439">
                <a:moveTo>
                  <a:pt x="47243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53360" y="6652259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3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419600" y="1938019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49148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34100" y="1986279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49148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896860" y="1997709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79700" y="1986279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791970" y="83820"/>
            <a:ext cx="1381127" cy="4724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2400" b="1" spc="0" baseline="3413" dirty="0" smtClean="0">
                <a:latin typeface="Calibri"/>
                <a:cs typeface="Calibri"/>
              </a:rPr>
              <a:t>Da</a:t>
            </a:r>
            <a:r>
              <a:rPr sz="2400" b="1" spc="-9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s </a:t>
            </a:r>
            <a:r>
              <a:rPr sz="2400" b="1" spc="4" baseline="3413" dirty="0" smtClean="0">
                <a:latin typeface="Calibri"/>
                <a:cs typeface="Calibri"/>
              </a:rPr>
              <a:t>l</a:t>
            </a:r>
            <a:r>
              <a:rPr sz="2400" b="1" spc="0" baseline="3413" dirty="0" smtClean="0">
                <a:latin typeface="Calibri"/>
                <a:cs typeface="Calibri"/>
              </a:rPr>
              <a:t>e</a:t>
            </a:r>
            <a:r>
              <a:rPr sz="2400" b="1" spc="-4" baseline="3413" dirty="0" smtClean="0">
                <a:latin typeface="Calibri"/>
                <a:cs typeface="Calibri"/>
              </a:rPr>
              <a:t> </a:t>
            </a:r>
            <a:r>
              <a:rPr sz="2400" b="1" spc="-9" baseline="3413" dirty="0" smtClean="0">
                <a:latin typeface="Calibri"/>
                <a:cs typeface="Calibri"/>
              </a:rPr>
              <a:t>n</a:t>
            </a:r>
            <a:r>
              <a:rPr sz="2400" b="1" spc="9" baseline="3413" dirty="0" smtClean="0">
                <a:latin typeface="Calibri"/>
                <a:cs typeface="Calibri"/>
              </a:rPr>
              <a:t>o</a:t>
            </a:r>
            <a:r>
              <a:rPr sz="2400" b="1" spc="-9" baseline="3413" dirty="0" smtClean="0">
                <a:latin typeface="Calibri"/>
                <a:cs typeface="Calibri"/>
              </a:rPr>
              <a:t>mb</a:t>
            </a:r>
            <a:r>
              <a:rPr sz="2400" b="1" spc="0" baseline="3413" dirty="0" smtClean="0">
                <a:latin typeface="Calibri"/>
                <a:cs typeface="Calibri"/>
              </a:rPr>
              <a:t>re</a:t>
            </a:r>
            <a:endParaRPr sz="1600">
              <a:latin typeface="Calibri"/>
              <a:cs typeface="Calibri"/>
            </a:endParaRPr>
          </a:p>
          <a:p>
            <a:pPr marL="12700" marR="30480">
              <a:lnSpc>
                <a:spcPts val="1920"/>
              </a:lnSpc>
              <a:spcBef>
                <a:spcPts val="9"/>
              </a:spcBef>
            </a:pPr>
            <a:r>
              <a:rPr sz="2400" b="1" spc="0" baseline="1706" dirty="0" smtClean="0">
                <a:latin typeface="Calibri"/>
                <a:cs typeface="Calibri"/>
              </a:rPr>
              <a:t>s</a:t>
            </a:r>
            <a:r>
              <a:rPr sz="2400" b="1" spc="-9" baseline="1706" dirty="0" smtClean="0">
                <a:latin typeface="Calibri"/>
                <a:cs typeface="Calibri"/>
              </a:rPr>
              <a:t>u</a:t>
            </a:r>
            <a:r>
              <a:rPr sz="2400" b="1" spc="4" baseline="1706" dirty="0" smtClean="0">
                <a:latin typeface="Calibri"/>
                <a:cs typeface="Calibri"/>
              </a:rPr>
              <a:t>i</a:t>
            </a:r>
            <a:r>
              <a:rPr sz="2400" b="1" spc="-4" baseline="1706" dirty="0" smtClean="0">
                <a:latin typeface="Calibri"/>
                <a:cs typeface="Calibri"/>
              </a:rPr>
              <a:t>v</a:t>
            </a:r>
            <a:r>
              <a:rPr sz="2400" b="1" spc="0" baseline="1706" dirty="0" smtClean="0">
                <a:latin typeface="Calibri"/>
                <a:cs typeface="Calibri"/>
              </a:rPr>
              <a:t>a</a:t>
            </a:r>
            <a:r>
              <a:rPr sz="2400" b="1" spc="-9" baseline="1706" dirty="0" smtClean="0">
                <a:latin typeface="Calibri"/>
                <a:cs typeface="Calibri"/>
              </a:rPr>
              <a:t>n</a:t>
            </a:r>
            <a:r>
              <a:rPr sz="2400" b="1" spc="0" baseline="1706" dirty="0" smtClean="0">
                <a:latin typeface="Calibri"/>
                <a:cs typeface="Calibri"/>
              </a:rPr>
              <a:t>t 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7470" y="91440"/>
            <a:ext cx="1329994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L</a:t>
            </a:r>
            <a:r>
              <a:rPr sz="2700" b="1" spc="-4" baseline="3034" dirty="0" smtClean="0"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latin typeface="Calibri"/>
                <a:cs typeface="Calibri"/>
              </a:rPr>
              <a:t>s 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no</a:t>
            </a:r>
            <a:r>
              <a:rPr sz="2700" b="1" spc="4" baseline="3034" dirty="0" smtClean="0">
                <a:latin typeface="Calibri"/>
                <a:cs typeface="Calibri"/>
              </a:rPr>
              <a:t>m</a:t>
            </a:r>
            <a:r>
              <a:rPr sz="2700" b="1" spc="0" baseline="3034" dirty="0" smtClean="0">
                <a:latin typeface="Calibri"/>
                <a:cs typeface="Calibri"/>
              </a:rPr>
              <a:t>bre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su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v</a:t>
            </a: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9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t 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577590" y="91440"/>
            <a:ext cx="1192365" cy="1514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qu</a:t>
            </a:r>
            <a:r>
              <a:rPr sz="2700" b="1" spc="4" baseline="3034" dirty="0" smtClean="0">
                <a:latin typeface="Calibri"/>
                <a:cs typeface="Calibri"/>
              </a:rPr>
              <a:t>el</a:t>
            </a:r>
            <a:r>
              <a:rPr sz="2700" b="1" spc="0" baseline="3034" dirty="0" smtClean="0">
                <a:latin typeface="Calibri"/>
                <a:cs typeface="Calibri"/>
              </a:rPr>
              <a:t>(s)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b="1" spc="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h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f</a:t>
            </a:r>
            <a:r>
              <a:rPr sz="2700" b="1" spc="-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re(s) </a:t>
            </a:r>
            <a:r>
              <a:rPr sz="2700" b="1" spc="4" baseline="1517" dirty="0" smtClean="0">
                <a:latin typeface="Calibri"/>
                <a:cs typeface="Calibri"/>
              </a:rPr>
              <a:t>8</a:t>
            </a:r>
            <a:r>
              <a:rPr sz="2700" b="1" spc="0" baseline="1517" dirty="0" smtClean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-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l </a:t>
            </a:r>
            <a:r>
              <a:rPr sz="2700" b="1" spc="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-4" baseline="1517" dirty="0" smtClean="0"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latin typeface="Calibri"/>
                <a:cs typeface="Calibri"/>
              </a:rPr>
              <a:t>u</a:t>
            </a:r>
            <a:r>
              <a:rPr sz="2700" b="1" spc="4" baseline="1517" dirty="0" smtClean="0">
                <a:latin typeface="Calibri"/>
                <a:cs typeface="Calibri"/>
              </a:rPr>
              <a:t>l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p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  <a:p>
            <a:pPr marL="6477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63 ?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64 ?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1270"/>
              </a:lnSpc>
            </a:pPr>
            <a:r>
              <a:rPr sz="1650" b="1" spc="4" baseline="2482" dirty="0" smtClean="0">
                <a:latin typeface="Calibri"/>
                <a:cs typeface="Calibri"/>
              </a:rPr>
              <a:t>(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u </a:t>
            </a:r>
            <a:r>
              <a:rPr sz="1650" b="1" spc="4" baseline="2482" dirty="0" smtClean="0">
                <a:latin typeface="Calibri"/>
                <a:cs typeface="Calibri"/>
              </a:rPr>
              <a:t>m</a:t>
            </a:r>
            <a:r>
              <a:rPr sz="1650" b="1" spc="0" baseline="2482" dirty="0" smtClean="0">
                <a:latin typeface="Calibri"/>
                <a:cs typeface="Calibri"/>
              </a:rPr>
              <a:t>oins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2 sur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3)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220970" y="91440"/>
            <a:ext cx="1483268" cy="1351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Co</a:t>
            </a:r>
            <a:r>
              <a:rPr sz="2700" b="1" spc="-4" baseline="3034" dirty="0" smtClean="0">
                <a:latin typeface="Calibri"/>
                <a:cs typeface="Calibri"/>
              </a:rPr>
              <a:t>m</a:t>
            </a:r>
            <a:r>
              <a:rPr sz="2700" b="1" spc="9" baseline="3034" dirty="0" smtClean="0">
                <a:latin typeface="Calibri"/>
                <a:cs typeface="Calibri"/>
              </a:rPr>
              <a:t>p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4" baseline="3034" dirty="0" smtClean="0">
                <a:latin typeface="Calibri"/>
                <a:cs typeface="Calibri"/>
              </a:rPr>
              <a:t>èt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su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12</a:t>
            </a:r>
            <a:r>
              <a:rPr sz="2700" b="1" spc="4" baseline="1517" dirty="0" smtClean="0">
                <a:latin typeface="Calibri"/>
                <a:cs typeface="Calibri"/>
              </a:rPr>
              <a:t>8</a:t>
            </a:r>
            <a:r>
              <a:rPr sz="2700" b="1" spc="0" baseline="1517" dirty="0" smtClean="0">
                <a:latin typeface="Calibri"/>
                <a:cs typeface="Calibri"/>
              </a:rPr>
              <a:t>5 –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1</a:t>
            </a:r>
            <a:r>
              <a:rPr sz="2700" b="1" spc="0" baseline="1517" dirty="0" smtClean="0">
                <a:latin typeface="Calibri"/>
                <a:cs typeface="Calibri"/>
              </a:rPr>
              <a:t>288 –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12</a:t>
            </a:r>
            <a:r>
              <a:rPr sz="2700" b="1" spc="4" baseline="1517" dirty="0" smtClean="0">
                <a:latin typeface="Calibri"/>
                <a:cs typeface="Calibri"/>
              </a:rPr>
              <a:t>9</a:t>
            </a:r>
            <a:r>
              <a:rPr sz="2700" b="1" spc="0" baseline="1517" dirty="0" smtClean="0">
                <a:latin typeface="Calibri"/>
                <a:cs typeface="Calibri"/>
              </a:rPr>
              <a:t>1 –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1</a:t>
            </a:r>
            <a:r>
              <a:rPr sz="2700" b="1" spc="0" baseline="1517" dirty="0" smtClean="0">
                <a:latin typeface="Calibri"/>
                <a:cs typeface="Calibri"/>
              </a:rPr>
              <a:t>294 - ?</a:t>
            </a:r>
            <a:endParaRPr sz="1800">
              <a:latin typeface="Calibri"/>
              <a:cs typeface="Calibri"/>
            </a:endParaRPr>
          </a:p>
          <a:p>
            <a:pPr marL="12700" marR="13454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(</a:t>
            </a:r>
            <a:r>
              <a:rPr sz="2700" b="1" spc="4" baseline="1517" dirty="0" smtClean="0">
                <a:latin typeface="Calibri"/>
                <a:cs typeface="Calibri"/>
              </a:rPr>
              <a:t>le</a:t>
            </a:r>
            <a:r>
              <a:rPr sz="2700" b="1" spc="0" baseline="1517" dirty="0" smtClean="0">
                <a:latin typeface="Calibri"/>
                <a:cs typeface="Calibri"/>
              </a:rPr>
              <a:t>s 2 su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4" baseline="1517" dirty="0" smtClean="0">
                <a:latin typeface="Calibri"/>
                <a:cs typeface="Calibri"/>
              </a:rPr>
              <a:t>v</a:t>
            </a: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9" baseline="1517" dirty="0" smtClean="0">
                <a:latin typeface="Calibri"/>
                <a:cs typeface="Calibri"/>
              </a:rPr>
              <a:t>n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s)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006590" y="91440"/>
            <a:ext cx="1387325" cy="1076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latin typeface="Calibri"/>
                <a:cs typeface="Calibri"/>
              </a:rPr>
              <a:t>Q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l 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st </a:t>
            </a:r>
            <a:r>
              <a:rPr sz="2700" b="1" spc="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no</a:t>
            </a:r>
            <a:r>
              <a:rPr sz="2700" b="1" spc="-4" baseline="1517" dirty="0" smtClean="0">
                <a:latin typeface="Calibri"/>
                <a:cs typeface="Calibri"/>
              </a:rPr>
              <a:t>m</a:t>
            </a:r>
            <a:r>
              <a:rPr sz="2700" b="1" spc="9" baseline="1517" dirty="0" smtClean="0">
                <a:latin typeface="Calibri"/>
                <a:cs typeface="Calibri"/>
              </a:rPr>
              <a:t>b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ué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n</a:t>
            </a:r>
            <a:r>
              <a:rPr sz="2700" b="1" spc="4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4 8</a:t>
            </a:r>
            <a:r>
              <a:rPr sz="2700" b="1" spc="4" baseline="1517" dirty="0" smtClean="0">
                <a:latin typeface="Calibri"/>
                <a:cs typeface="Calibri"/>
              </a:rPr>
              <a:t>6</a:t>
            </a:r>
            <a:r>
              <a:rPr sz="2700" b="1" spc="0" baseline="1517" dirty="0" smtClean="0">
                <a:latin typeface="Calibri"/>
                <a:cs typeface="Calibri"/>
              </a:rPr>
              <a:t>7 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4 869 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007870" y="852170"/>
            <a:ext cx="109010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latin typeface="Calibri"/>
                <a:cs typeface="Calibri"/>
              </a:rPr>
              <a:t>2</a:t>
            </a:r>
            <a:r>
              <a:rPr sz="2700" b="1" spc="0" baseline="3034" dirty="0" smtClean="0">
                <a:latin typeface="Calibri"/>
                <a:cs typeface="Calibri"/>
              </a:rPr>
              <a:t>5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4</a:t>
            </a:r>
            <a:r>
              <a:rPr sz="2700" b="1" spc="0" baseline="3034" dirty="0" smtClean="0">
                <a:latin typeface="Calibri"/>
                <a:cs typeface="Calibri"/>
              </a:rPr>
              <a:t>06 345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57810" y="914400"/>
            <a:ext cx="109033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13 </a:t>
            </a:r>
            <a:r>
              <a:rPr sz="2700" b="1" spc="4" baseline="3034" dirty="0" smtClean="0">
                <a:latin typeface="Calibri"/>
                <a:cs typeface="Calibri"/>
              </a:rPr>
              <a:t>4</a:t>
            </a:r>
            <a:r>
              <a:rPr sz="2700" b="1" spc="0" baseline="3034" dirty="0" smtClean="0">
                <a:latin typeface="Calibri"/>
                <a:cs typeface="Calibri"/>
              </a:rPr>
              <a:t>57 790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791970" y="1327150"/>
            <a:ext cx="1359685" cy="628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2100" b="1" spc="0" baseline="1950" dirty="0" smtClean="0">
                <a:latin typeface="Calibri"/>
                <a:cs typeface="Calibri"/>
              </a:rPr>
              <a:t>Q</a:t>
            </a:r>
            <a:r>
              <a:rPr sz="2100" b="1" spc="4" baseline="1950" dirty="0" smtClean="0">
                <a:latin typeface="Calibri"/>
                <a:cs typeface="Calibri"/>
              </a:rPr>
              <a:t>u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l 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9" baseline="1950" dirty="0" smtClean="0">
                <a:latin typeface="Calibri"/>
                <a:cs typeface="Calibri"/>
              </a:rPr>
              <a:t>s</a:t>
            </a:r>
            <a:r>
              <a:rPr sz="2100" b="1" spc="0" baseline="1950" dirty="0" smtClean="0">
                <a:latin typeface="Calibri"/>
                <a:cs typeface="Calibri"/>
              </a:rPr>
              <a:t>t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ch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-4" baseline="1950" dirty="0" smtClean="0">
                <a:latin typeface="Calibri"/>
                <a:cs typeface="Calibri"/>
              </a:rPr>
              <a:t>f</a:t>
            </a:r>
            <a:r>
              <a:rPr sz="2100" b="1" spc="4" baseline="1950" dirty="0" smtClean="0">
                <a:latin typeface="Calibri"/>
                <a:cs typeface="Calibri"/>
              </a:rPr>
              <a:t>f</a:t>
            </a:r>
            <a:r>
              <a:rPr sz="2100" b="1" spc="0" baseline="1950" dirty="0" smtClean="0">
                <a:latin typeface="Calibri"/>
                <a:cs typeface="Calibri"/>
              </a:rPr>
              <a:t>re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70"/>
              </a:lnSpc>
              <a:spcBef>
                <a:spcPts val="7"/>
              </a:spcBef>
            </a:pP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-4" baseline="1950" dirty="0" smtClean="0">
                <a:latin typeface="Calibri"/>
                <a:cs typeface="Calibri"/>
              </a:rPr>
              <a:t>i</a:t>
            </a:r>
            <a:r>
              <a:rPr sz="2100" b="1" spc="9" baseline="1950" dirty="0" smtClean="0">
                <a:latin typeface="Calibri"/>
                <a:cs typeface="Calibri"/>
              </a:rPr>
              <a:t>z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  <a:spcBef>
                <a:spcPts val="0"/>
              </a:spcBef>
            </a:pP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latin typeface="Calibri"/>
                <a:cs typeface="Calibri"/>
              </a:rPr>
              <a:t>il</a:t>
            </a:r>
            <a:r>
              <a:rPr sz="2100" b="1" spc="-4" baseline="1950" dirty="0" smtClean="0">
                <a:latin typeface="Calibri"/>
                <a:cs typeface="Calibri"/>
              </a:rPr>
              <a:t>l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 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470" y="2442210"/>
            <a:ext cx="1478053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2400" b="1" spc="-4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o</a:t>
            </a:r>
            <a:r>
              <a:rPr sz="2400" b="1" spc="-4" baseline="3413" dirty="0" smtClean="0">
                <a:latin typeface="Calibri"/>
                <a:cs typeface="Calibri"/>
              </a:rPr>
              <a:t>m</a:t>
            </a:r>
            <a:r>
              <a:rPr sz="2400" b="1" spc="-9" baseline="3413" dirty="0" smtClean="0">
                <a:latin typeface="Calibri"/>
                <a:cs typeface="Calibri"/>
              </a:rPr>
              <a:t>b</a:t>
            </a:r>
            <a:r>
              <a:rPr sz="2400" b="1" spc="0" baseline="3413" dirty="0" smtClean="0">
                <a:latin typeface="Calibri"/>
                <a:cs typeface="Calibri"/>
              </a:rPr>
              <a:t>re</a:t>
            </a:r>
            <a:r>
              <a:rPr sz="2400" b="1" spc="-9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m</a:t>
            </a:r>
            <a:r>
              <a:rPr sz="2400" b="1" spc="-4" baseline="3413" dirty="0" smtClean="0">
                <a:latin typeface="Calibri"/>
                <a:cs typeface="Calibri"/>
              </a:rPr>
              <a:t>y</a:t>
            </a:r>
            <a:r>
              <a:rPr sz="2400" b="1" spc="0" baseline="3413" dirty="0" smtClean="0">
                <a:latin typeface="Calibri"/>
                <a:cs typeface="Calibri"/>
              </a:rPr>
              <a:t>s</a:t>
            </a:r>
            <a:r>
              <a:rPr sz="2400" b="1" spc="-4" baseline="3413" dirty="0" smtClean="0">
                <a:latin typeface="Calibri"/>
                <a:cs typeface="Calibri"/>
              </a:rPr>
              <a:t>tè</a:t>
            </a:r>
            <a:r>
              <a:rPr sz="2400" b="1" spc="0" baseline="3413" dirty="0" smtClean="0">
                <a:latin typeface="Calibri"/>
                <a:cs typeface="Calibri"/>
              </a:rPr>
              <a:t>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92090" y="2448560"/>
            <a:ext cx="1329994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L</a:t>
            </a:r>
            <a:r>
              <a:rPr sz="2700" b="1" spc="-4" baseline="3034" dirty="0" smtClean="0"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latin typeface="Calibri"/>
                <a:cs typeface="Calibri"/>
              </a:rPr>
              <a:t>s 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9" baseline="3034" dirty="0" smtClean="0">
                <a:latin typeface="Calibri"/>
                <a:cs typeface="Calibri"/>
              </a:rPr>
              <a:t>o</a:t>
            </a:r>
            <a:r>
              <a:rPr sz="2700" b="1" spc="-4" baseline="3034" dirty="0" smtClean="0">
                <a:latin typeface="Calibri"/>
                <a:cs typeface="Calibri"/>
              </a:rPr>
              <a:t>m</a:t>
            </a:r>
            <a:r>
              <a:rPr sz="2700" b="1" spc="0" baseline="3034" dirty="0" smtClean="0">
                <a:latin typeface="Calibri"/>
                <a:cs typeface="Calibri"/>
              </a:rPr>
              <a:t>bre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su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vant 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791970" y="2513329"/>
            <a:ext cx="147795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2400" b="1" spc="4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o</a:t>
            </a:r>
            <a:r>
              <a:rPr sz="2400" b="1" spc="-4" baseline="3413" dirty="0" smtClean="0">
                <a:latin typeface="Calibri"/>
                <a:cs typeface="Calibri"/>
              </a:rPr>
              <a:t>m</a:t>
            </a:r>
            <a:r>
              <a:rPr sz="2400" b="1" spc="-9" baseline="3413" dirty="0" smtClean="0">
                <a:latin typeface="Calibri"/>
                <a:cs typeface="Calibri"/>
              </a:rPr>
              <a:t>br</a:t>
            </a:r>
            <a:r>
              <a:rPr sz="2400" b="1" spc="0" baseline="3413" dirty="0" smtClean="0">
                <a:latin typeface="Calibri"/>
                <a:cs typeface="Calibri"/>
              </a:rPr>
              <a:t>e </a:t>
            </a:r>
            <a:r>
              <a:rPr sz="2400" b="1" spc="-9" baseline="3413" dirty="0" smtClean="0">
                <a:latin typeface="Calibri"/>
                <a:cs typeface="Calibri"/>
              </a:rPr>
              <a:t>m</a:t>
            </a:r>
            <a:r>
              <a:rPr sz="2400" b="1" spc="0" baseline="3413" dirty="0" smtClean="0">
                <a:latin typeface="Calibri"/>
                <a:cs typeface="Calibri"/>
              </a:rPr>
              <a:t>y</a:t>
            </a:r>
            <a:r>
              <a:rPr sz="2400" b="1" spc="-9" baseline="3413" dirty="0" smtClean="0">
                <a:latin typeface="Calibri"/>
                <a:cs typeface="Calibri"/>
              </a:rPr>
              <a:t>s</a:t>
            </a:r>
            <a:r>
              <a:rPr sz="2400" b="1" spc="4" baseline="3413" dirty="0" smtClean="0">
                <a:latin typeface="Calibri"/>
                <a:cs typeface="Calibri"/>
              </a:rPr>
              <a:t>t</a:t>
            </a:r>
            <a:r>
              <a:rPr sz="2400" b="1" spc="-4" baseline="3413" dirty="0" smtClean="0">
                <a:latin typeface="Calibri"/>
                <a:cs typeface="Calibri"/>
              </a:rPr>
              <a:t>è</a:t>
            </a:r>
            <a:r>
              <a:rPr sz="2400" b="1" spc="-9" baseline="3413" dirty="0" smtClean="0">
                <a:latin typeface="Calibri"/>
                <a:cs typeface="Calibri"/>
              </a:rPr>
              <a:t>r</a:t>
            </a:r>
            <a:r>
              <a:rPr sz="2400" b="1" spc="0" baseline="3413" dirty="0" smtClean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006590" y="2519679"/>
            <a:ext cx="1214206" cy="1076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-9" baseline="3034" dirty="0" smtClean="0">
                <a:latin typeface="Calibri"/>
                <a:cs typeface="Calibri"/>
              </a:rPr>
              <a:t>a</a:t>
            </a:r>
            <a:r>
              <a:rPr sz="2700" b="1" spc="9" baseline="3034" dirty="0" smtClean="0"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85 694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3</a:t>
            </a:r>
            <a:r>
              <a:rPr sz="2700" b="1" spc="4" baseline="1517" dirty="0" smtClean="0">
                <a:latin typeface="Calibri"/>
                <a:cs typeface="Calibri"/>
              </a:rPr>
              <a:t>2</a:t>
            </a:r>
            <a:r>
              <a:rPr sz="2700" b="1" spc="0" baseline="1517" dirty="0" smtClean="0">
                <a:latin typeface="Calibri"/>
                <a:cs typeface="Calibri"/>
              </a:rPr>
              <a:t>1,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i="1" spc="0" baseline="1517" dirty="0" smtClean="0">
                <a:latin typeface="Calibri"/>
                <a:cs typeface="Calibri"/>
              </a:rPr>
              <a:t>4 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st 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9" baseline="1517" dirty="0" smtClean="0">
                <a:latin typeface="Calibri"/>
                <a:cs typeface="Calibri"/>
              </a:rPr>
              <a:t>h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f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d</a:t>
            </a:r>
            <a:r>
              <a:rPr sz="2700" b="1" spc="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 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506470" y="2590800"/>
            <a:ext cx="1432852" cy="1076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ans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789 </a:t>
            </a:r>
            <a:r>
              <a:rPr sz="2700" b="1" spc="4" baseline="1517" dirty="0" smtClean="0">
                <a:latin typeface="Calibri"/>
                <a:cs typeface="Calibri"/>
              </a:rPr>
              <a:t>5</a:t>
            </a:r>
            <a:r>
              <a:rPr sz="2700" b="1" spc="0" baseline="1517" dirty="0" smtClean="0">
                <a:latin typeface="Calibri"/>
                <a:cs typeface="Calibri"/>
              </a:rPr>
              <a:t>63 098, </a:t>
            </a:r>
            <a:r>
              <a:rPr sz="2700" i="1" spc="0" baseline="1517" dirty="0" smtClean="0">
                <a:latin typeface="Calibri"/>
                <a:cs typeface="Calibri"/>
              </a:rPr>
              <a:t>5</a:t>
            </a:r>
            <a:endParaRPr sz="1800" dirty="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st </a:t>
            </a:r>
            <a:r>
              <a:rPr sz="2700" b="1" spc="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9" baseline="1517" dirty="0" smtClean="0">
                <a:latin typeface="Calibri"/>
                <a:cs typeface="Calibri"/>
              </a:rPr>
              <a:t>h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f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d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 ?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7470" y="2922270"/>
            <a:ext cx="1529852" cy="842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856">
              <a:lnSpc>
                <a:spcPts val="1525"/>
              </a:lnSpc>
              <a:spcBef>
                <a:spcPts val="76"/>
              </a:spcBef>
            </a:pPr>
            <a:r>
              <a:rPr sz="2100" b="1" spc="-4" baseline="1950" dirty="0" smtClean="0">
                <a:latin typeface="Calibri"/>
                <a:cs typeface="Calibri"/>
              </a:rPr>
              <a:t>J</a:t>
            </a:r>
            <a:r>
              <a:rPr sz="2100" b="1" spc="0" baseline="1950" dirty="0" smtClean="0">
                <a:latin typeface="Calibri"/>
                <a:cs typeface="Calibri"/>
              </a:rPr>
              <a:t>’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i 2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-4" baseline="1950" dirty="0" smtClean="0">
                <a:latin typeface="Calibri"/>
                <a:cs typeface="Calibri"/>
              </a:rPr>
              <a:t>i</a:t>
            </a:r>
            <a:r>
              <a:rPr sz="2100" b="1" spc="9" baseline="1950" dirty="0" smtClean="0">
                <a:latin typeface="Calibri"/>
                <a:cs typeface="Calibri"/>
              </a:rPr>
              <a:t>z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endParaRPr sz="1400" dirty="0">
              <a:latin typeface="Calibri"/>
              <a:cs typeface="Calibri"/>
            </a:endParaRPr>
          </a:p>
          <a:p>
            <a:pPr marL="12700" marR="19856">
              <a:lnSpc>
                <a:spcPts val="1680"/>
              </a:lnSpc>
              <a:spcBef>
                <a:spcPts val="7"/>
              </a:spcBef>
            </a:pP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-4" baseline="1950" dirty="0" smtClean="0">
                <a:latin typeface="Calibri"/>
                <a:cs typeface="Calibri"/>
              </a:rPr>
              <a:t>i</a:t>
            </a:r>
            <a:r>
              <a:rPr sz="2100" b="1" spc="4" baseline="1950" dirty="0" smtClean="0">
                <a:latin typeface="Calibri"/>
                <a:cs typeface="Calibri"/>
              </a:rPr>
              <a:t>lle</a:t>
            </a:r>
            <a:r>
              <a:rPr sz="2100" b="1" spc="0" baseline="1950" dirty="0" smtClean="0">
                <a:latin typeface="Calibri"/>
                <a:cs typeface="Calibri"/>
              </a:rPr>
              <a:t>,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9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un</a:t>
            </a:r>
            <a:r>
              <a:rPr sz="2100" b="1" spc="-4" baseline="1950" dirty="0" smtClean="0">
                <a:latin typeface="Calibri"/>
                <a:cs typeface="Calibri"/>
              </a:rPr>
              <a:t>i</a:t>
            </a:r>
            <a:r>
              <a:rPr sz="2100" b="1" spc="14" baseline="1950" dirty="0" smtClean="0">
                <a:latin typeface="Calibri"/>
                <a:cs typeface="Calibri"/>
              </a:rPr>
              <a:t>t</a:t>
            </a:r>
            <a:r>
              <a:rPr sz="2100" b="1" spc="-4" baseline="1950" dirty="0" smtClean="0">
                <a:latin typeface="Calibri"/>
                <a:cs typeface="Calibri"/>
              </a:rPr>
              <a:t>é</a:t>
            </a:r>
            <a:r>
              <a:rPr sz="2100" b="1" spc="0" baseline="1950" dirty="0" smtClean="0">
                <a:latin typeface="Calibri"/>
                <a:cs typeface="Calibri"/>
              </a:rPr>
              <a:t>s de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99385"/>
              </a:lnSpc>
            </a:pPr>
            <a:r>
              <a:rPr sz="1400" b="1" spc="0" dirty="0" smtClean="0">
                <a:latin typeface="Calibri"/>
                <a:cs typeface="Calibri"/>
              </a:rPr>
              <a:t>m</a:t>
            </a:r>
            <a:r>
              <a:rPr sz="1400" b="1" spc="-4" dirty="0" smtClean="0">
                <a:latin typeface="Calibri"/>
                <a:cs typeface="Calibri"/>
              </a:rPr>
              <a:t>i</a:t>
            </a:r>
            <a:r>
              <a:rPr sz="1400" b="1" spc="4" dirty="0" smtClean="0">
                <a:latin typeface="Calibri"/>
                <a:cs typeface="Calibri"/>
              </a:rPr>
              <a:t>lle</a:t>
            </a:r>
            <a:r>
              <a:rPr sz="1400" b="1" spc="301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t</a:t>
            </a:r>
            <a:r>
              <a:rPr sz="1400" b="1" spc="4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5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d</a:t>
            </a:r>
            <a:r>
              <a:rPr sz="1400" b="1" spc="4" dirty="0" smtClean="0">
                <a:latin typeface="Calibri"/>
                <a:cs typeface="Calibri"/>
              </a:rPr>
              <a:t>i</a:t>
            </a:r>
            <a:r>
              <a:rPr sz="1400" b="1" spc="9" dirty="0" smtClean="0">
                <a:latin typeface="Calibri"/>
                <a:cs typeface="Calibri"/>
              </a:rPr>
              <a:t>z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4" dirty="0" smtClean="0">
                <a:latin typeface="Calibri"/>
                <a:cs typeface="Calibri"/>
              </a:rPr>
              <a:t>i</a:t>
            </a:r>
            <a:r>
              <a:rPr sz="1400" b="1" spc="9" dirty="0" smtClean="0">
                <a:latin typeface="Calibri"/>
                <a:cs typeface="Calibri"/>
              </a:rPr>
              <a:t>n</a:t>
            </a:r>
            <a:r>
              <a:rPr sz="1400" b="1" spc="-4" dirty="0" smtClean="0">
                <a:latin typeface="Calibri"/>
                <a:cs typeface="Calibri"/>
              </a:rPr>
              <a:t>e</a:t>
            </a:r>
            <a:r>
              <a:rPr sz="1400" b="1" spc="9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, q</a:t>
            </a:r>
            <a:r>
              <a:rPr sz="1400" b="1" spc="4" dirty="0" smtClean="0">
                <a:latin typeface="Calibri"/>
                <a:cs typeface="Calibri"/>
              </a:rPr>
              <a:t>u</a:t>
            </a:r>
            <a:r>
              <a:rPr sz="1400" b="1" spc="0" dirty="0" smtClean="0">
                <a:latin typeface="Calibri"/>
                <a:cs typeface="Calibri"/>
              </a:rPr>
              <a:t>i s</a:t>
            </a:r>
            <a:r>
              <a:rPr sz="1400" b="1" spc="9" dirty="0" smtClean="0">
                <a:latin typeface="Calibri"/>
                <a:cs typeface="Calibri"/>
              </a:rPr>
              <a:t>u</a:t>
            </a:r>
            <a:r>
              <a:rPr sz="1400" b="1" spc="4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s-je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?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791970" y="2999740"/>
            <a:ext cx="1301887" cy="715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2400" b="1" spc="0" baseline="3413" dirty="0" smtClean="0">
                <a:latin typeface="Calibri"/>
                <a:cs typeface="Calibri"/>
              </a:rPr>
              <a:t>J</a:t>
            </a:r>
            <a:r>
              <a:rPr sz="2400" b="1" spc="-4" baseline="3413" dirty="0" smtClean="0">
                <a:latin typeface="Calibri"/>
                <a:cs typeface="Calibri"/>
              </a:rPr>
              <a:t>’</a:t>
            </a:r>
            <a:r>
              <a:rPr sz="2400" b="1" spc="0" baseline="3413" dirty="0" smtClean="0">
                <a:latin typeface="Calibri"/>
                <a:cs typeface="Calibri"/>
              </a:rPr>
              <a:t>ai</a:t>
            </a:r>
            <a:r>
              <a:rPr sz="2400" b="1" spc="-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56</a:t>
            </a:r>
            <a:r>
              <a:rPr sz="2400" b="1" spc="-14" baseline="3413" dirty="0" smtClean="0">
                <a:latin typeface="Calibri"/>
                <a:cs typeface="Calibri"/>
              </a:rPr>
              <a:t> </a:t>
            </a:r>
            <a:r>
              <a:rPr sz="2400" b="1" spc="-9" baseline="3413" dirty="0" smtClean="0">
                <a:latin typeface="Calibri"/>
                <a:cs typeface="Calibri"/>
              </a:rPr>
              <a:t>d</a:t>
            </a:r>
            <a:r>
              <a:rPr sz="2400" b="1" spc="4" baseline="3413" dirty="0" smtClean="0">
                <a:latin typeface="Calibri"/>
                <a:cs typeface="Calibri"/>
              </a:rPr>
              <a:t>i</a:t>
            </a:r>
            <a:r>
              <a:rPr sz="2400" b="1" spc="0" baseline="3413" dirty="0" smtClean="0">
                <a:latin typeface="Calibri"/>
                <a:cs typeface="Calibri"/>
              </a:rPr>
              <a:t>za</a:t>
            </a:r>
            <a:r>
              <a:rPr sz="2400" b="1" spc="-4" baseline="3413" dirty="0" smtClean="0">
                <a:latin typeface="Calibri"/>
                <a:cs typeface="Calibri"/>
              </a:rPr>
              <a:t>i</a:t>
            </a:r>
            <a:r>
              <a:rPr sz="2400" b="1" spc="0" baseline="3413" dirty="0" smtClean="0">
                <a:latin typeface="Calibri"/>
                <a:cs typeface="Calibri"/>
              </a:rPr>
              <a:t>n</a:t>
            </a:r>
            <a:r>
              <a:rPr sz="2400" b="1" spc="-4" baseline="3413" dirty="0" smtClean="0">
                <a:latin typeface="Calibri"/>
                <a:cs typeface="Calibri"/>
              </a:rPr>
              <a:t>e</a:t>
            </a:r>
            <a:r>
              <a:rPr sz="2400" b="1" spc="0" baseline="3413" dirty="0" smtClean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12700" marR="2786">
              <a:lnSpc>
                <a:spcPct val="99487"/>
              </a:lnSpc>
            </a:pP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t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9</a:t>
            </a:r>
            <a:r>
              <a:rPr sz="1600" b="1" spc="-14" dirty="0" smtClean="0">
                <a:latin typeface="Calibri"/>
                <a:cs typeface="Calibri"/>
              </a:rPr>
              <a:t> </a:t>
            </a:r>
            <a:r>
              <a:rPr sz="1600" b="1" spc="-9" dirty="0" smtClean="0">
                <a:latin typeface="Calibri"/>
                <a:cs typeface="Calibri"/>
              </a:rPr>
              <a:t>un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4" dirty="0" smtClean="0">
                <a:latin typeface="Calibri"/>
                <a:cs typeface="Calibri"/>
              </a:rPr>
              <a:t>t</a:t>
            </a:r>
            <a:r>
              <a:rPr sz="1600" b="1" spc="4" dirty="0" smtClean="0">
                <a:latin typeface="Calibri"/>
                <a:cs typeface="Calibri"/>
              </a:rPr>
              <a:t>é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0" dirty="0" smtClean="0">
                <a:latin typeface="Calibri"/>
                <a:cs typeface="Calibri"/>
              </a:rPr>
              <a:t>,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-9" dirty="0" smtClean="0">
                <a:latin typeface="Calibri"/>
                <a:cs typeface="Calibri"/>
              </a:rPr>
              <a:t>q</a:t>
            </a:r>
            <a:r>
              <a:rPr sz="1600" b="1" spc="0" dirty="0" smtClean="0">
                <a:latin typeface="Calibri"/>
                <a:cs typeface="Calibri"/>
              </a:rPr>
              <a:t>ui s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0" dirty="0" smtClean="0">
                <a:latin typeface="Calibri"/>
                <a:cs typeface="Calibri"/>
              </a:rPr>
              <a:t>-je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15280" y="3271520"/>
            <a:ext cx="120577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640</a:t>
            </a:r>
            <a:r>
              <a:rPr sz="2700" b="1" spc="-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7</a:t>
            </a:r>
            <a:r>
              <a:rPr sz="2700" b="1" spc="0" baseline="3034" dirty="0" smtClean="0">
                <a:latin typeface="Calibri"/>
                <a:cs typeface="Calibri"/>
              </a:rPr>
              <a:t>96 077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7470" y="4728210"/>
            <a:ext cx="1380016" cy="471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2400" b="1" spc="0" baseline="3413" dirty="0" smtClean="0">
                <a:latin typeface="Calibri"/>
                <a:cs typeface="Calibri"/>
              </a:rPr>
              <a:t>Da</a:t>
            </a:r>
            <a:r>
              <a:rPr sz="2400" b="1" spc="-9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s </a:t>
            </a:r>
            <a:r>
              <a:rPr sz="2400" b="1" spc="-4" baseline="3413" dirty="0" smtClean="0">
                <a:latin typeface="Calibri"/>
                <a:cs typeface="Calibri"/>
              </a:rPr>
              <a:t>l</a:t>
            </a:r>
            <a:r>
              <a:rPr sz="2400" b="1" spc="0" baseline="3413" dirty="0" smtClean="0">
                <a:latin typeface="Calibri"/>
                <a:cs typeface="Calibri"/>
              </a:rPr>
              <a:t>e </a:t>
            </a:r>
            <a:r>
              <a:rPr sz="2400" b="1" spc="-9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o</a:t>
            </a:r>
            <a:r>
              <a:rPr sz="2400" b="1" spc="-4" baseline="3413" dirty="0" smtClean="0">
                <a:latin typeface="Calibri"/>
                <a:cs typeface="Calibri"/>
              </a:rPr>
              <a:t>m</a:t>
            </a:r>
            <a:r>
              <a:rPr sz="2400" b="1" spc="-9" baseline="3413" dirty="0" smtClean="0">
                <a:latin typeface="Calibri"/>
                <a:cs typeface="Calibri"/>
              </a:rPr>
              <a:t>br</a:t>
            </a:r>
            <a:r>
              <a:rPr sz="2400" b="1" spc="0" baseline="3413" dirty="0" smtClean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marL="12700" marR="30480">
              <a:lnSpc>
                <a:spcPts val="1910"/>
              </a:lnSpc>
              <a:spcBef>
                <a:spcPts val="8"/>
              </a:spcBef>
            </a:pPr>
            <a:r>
              <a:rPr sz="2400" b="1" spc="-9" baseline="1706" dirty="0" smtClean="0">
                <a:latin typeface="Calibri"/>
                <a:cs typeface="Calibri"/>
              </a:rPr>
              <a:t>s</a:t>
            </a:r>
            <a:r>
              <a:rPr sz="2400" b="1" spc="0" baseline="1706" dirty="0" smtClean="0">
                <a:latin typeface="Calibri"/>
                <a:cs typeface="Calibri"/>
              </a:rPr>
              <a:t>u</a:t>
            </a:r>
            <a:r>
              <a:rPr sz="2400" b="1" spc="-4" baseline="1706" dirty="0" smtClean="0">
                <a:latin typeface="Calibri"/>
                <a:cs typeface="Calibri"/>
              </a:rPr>
              <a:t>i</a:t>
            </a:r>
            <a:r>
              <a:rPr sz="2400" b="1" spc="0" baseline="1706" dirty="0" smtClean="0">
                <a:latin typeface="Calibri"/>
                <a:cs typeface="Calibri"/>
              </a:rPr>
              <a:t>va</a:t>
            </a:r>
            <a:r>
              <a:rPr sz="2400" b="1" spc="-9" baseline="1706" dirty="0" smtClean="0">
                <a:latin typeface="Calibri"/>
                <a:cs typeface="Calibri"/>
              </a:rPr>
              <a:t>n</a:t>
            </a:r>
            <a:r>
              <a:rPr sz="2400" b="1" spc="0" baseline="1706" dirty="0" smtClean="0">
                <a:latin typeface="Calibri"/>
                <a:cs typeface="Calibri"/>
              </a:rPr>
              <a:t>t</a:t>
            </a:r>
            <a:r>
              <a:rPr sz="2400" b="1" spc="-4" baseline="1706" dirty="0" smtClean="0">
                <a:latin typeface="Calibri"/>
                <a:cs typeface="Calibri"/>
              </a:rPr>
              <a:t> </a:t>
            </a:r>
            <a:r>
              <a:rPr sz="2400" b="1" spc="0" baseline="1706" dirty="0" smtClean="0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91970" y="4799330"/>
            <a:ext cx="147795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2400" b="1" spc="4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o</a:t>
            </a:r>
            <a:r>
              <a:rPr sz="2400" b="1" spc="-4" baseline="3413" dirty="0" smtClean="0">
                <a:latin typeface="Calibri"/>
                <a:cs typeface="Calibri"/>
              </a:rPr>
              <a:t>m</a:t>
            </a:r>
            <a:r>
              <a:rPr sz="2400" b="1" spc="-9" baseline="3413" dirty="0" smtClean="0">
                <a:latin typeface="Calibri"/>
                <a:cs typeface="Calibri"/>
              </a:rPr>
              <a:t>br</a:t>
            </a:r>
            <a:r>
              <a:rPr sz="2400" b="1" spc="0" baseline="3413" dirty="0" smtClean="0">
                <a:latin typeface="Calibri"/>
                <a:cs typeface="Calibri"/>
              </a:rPr>
              <a:t>e </a:t>
            </a:r>
            <a:r>
              <a:rPr sz="2400" b="1" spc="-9" baseline="3413" dirty="0" smtClean="0">
                <a:latin typeface="Calibri"/>
                <a:cs typeface="Calibri"/>
              </a:rPr>
              <a:t>m</a:t>
            </a:r>
            <a:r>
              <a:rPr sz="2400" b="1" spc="0" baseline="3413" dirty="0" smtClean="0">
                <a:latin typeface="Calibri"/>
                <a:cs typeface="Calibri"/>
              </a:rPr>
              <a:t>y</a:t>
            </a:r>
            <a:r>
              <a:rPr sz="2400" b="1" spc="-9" baseline="3413" dirty="0" smtClean="0">
                <a:latin typeface="Calibri"/>
                <a:cs typeface="Calibri"/>
              </a:rPr>
              <a:t>s</a:t>
            </a:r>
            <a:r>
              <a:rPr sz="2400" b="1" spc="4" baseline="3413" dirty="0" smtClean="0">
                <a:latin typeface="Calibri"/>
                <a:cs typeface="Calibri"/>
              </a:rPr>
              <a:t>t</a:t>
            </a:r>
            <a:r>
              <a:rPr sz="2400" b="1" spc="-4" baseline="3413" dirty="0" smtClean="0">
                <a:latin typeface="Calibri"/>
                <a:cs typeface="Calibri"/>
              </a:rPr>
              <a:t>è</a:t>
            </a:r>
            <a:r>
              <a:rPr sz="2400" b="1" spc="-9" baseline="3413" dirty="0" smtClean="0">
                <a:latin typeface="Calibri"/>
                <a:cs typeface="Calibri"/>
              </a:rPr>
              <a:t>r</a:t>
            </a:r>
            <a:r>
              <a:rPr sz="2400" b="1" spc="0" baseline="3413" dirty="0" smtClean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577590" y="4870450"/>
            <a:ext cx="1283784" cy="1202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79">
              <a:lnSpc>
                <a:spcPts val="1730"/>
              </a:lnSpc>
              <a:spcBef>
                <a:spcPts val="86"/>
              </a:spcBef>
            </a:pPr>
            <a:r>
              <a:rPr sz="2400" b="1" spc="0" baseline="3413" dirty="0" smtClean="0">
                <a:latin typeface="Calibri"/>
                <a:cs typeface="Calibri"/>
              </a:rPr>
              <a:t>Do</a:t>
            </a:r>
            <a:r>
              <a:rPr sz="2400" b="1" spc="-9" baseline="3413" dirty="0" smtClean="0">
                <a:latin typeface="Calibri"/>
                <a:cs typeface="Calibri"/>
              </a:rPr>
              <a:t>nn</a:t>
            </a:r>
            <a:r>
              <a:rPr sz="2400" b="1" spc="0" baseline="3413" dirty="0" smtClean="0">
                <a:latin typeface="Calibri"/>
                <a:cs typeface="Calibri"/>
              </a:rPr>
              <a:t>e </a:t>
            </a:r>
            <a:r>
              <a:rPr sz="2400" b="1" spc="-9" baseline="3413" dirty="0" smtClean="0">
                <a:latin typeface="Calibri"/>
                <a:cs typeface="Calibri"/>
              </a:rPr>
              <a:t>u</a:t>
            </a:r>
            <a:r>
              <a:rPr sz="2400" b="1" spc="0" baseline="3413" dirty="0" smtClean="0"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  <a:p>
            <a:pPr marL="12700" marR="307768">
              <a:lnSpc>
                <a:spcPct val="99487"/>
              </a:lnSpc>
            </a:pP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br</a:t>
            </a:r>
            <a:r>
              <a:rPr sz="1600" b="1" spc="0" dirty="0" smtClean="0">
                <a:latin typeface="Calibri"/>
                <a:cs typeface="Calibri"/>
              </a:rPr>
              <a:t>e co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s 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930"/>
              </a:lnSpc>
              <a:spcBef>
                <a:spcPts val="96"/>
              </a:spcBef>
            </a:pPr>
            <a:r>
              <a:rPr sz="2400" b="1" spc="-9" baseline="1706" dirty="0" smtClean="0">
                <a:latin typeface="Calibri"/>
                <a:cs typeface="Calibri"/>
              </a:rPr>
              <a:t>45</a:t>
            </a:r>
            <a:r>
              <a:rPr sz="2400" b="1" spc="0" baseline="1706" dirty="0" smtClean="0">
                <a:latin typeface="Calibri"/>
                <a:cs typeface="Calibri"/>
              </a:rPr>
              <a:t>6 </a:t>
            </a:r>
            <a:r>
              <a:rPr sz="2400" b="1" spc="-9" baseline="1706" dirty="0" smtClean="0">
                <a:latin typeface="Calibri"/>
                <a:cs typeface="Calibri"/>
              </a:rPr>
              <a:t>7</a:t>
            </a:r>
            <a:r>
              <a:rPr sz="2400" b="1" spc="0" baseline="1706" dirty="0" smtClean="0">
                <a:latin typeface="Calibri"/>
                <a:cs typeface="Calibri"/>
              </a:rPr>
              <a:t>90</a:t>
            </a:r>
            <a:r>
              <a:rPr sz="2400" b="1" spc="-14" baseline="1706" dirty="0" smtClean="0">
                <a:latin typeface="Calibri"/>
                <a:cs typeface="Calibri"/>
              </a:rPr>
              <a:t> </a:t>
            </a:r>
            <a:r>
              <a:rPr sz="2400" b="1" spc="-4" baseline="1706" dirty="0" smtClean="0">
                <a:latin typeface="Calibri"/>
                <a:cs typeface="Calibri"/>
              </a:rPr>
              <a:t>e</a:t>
            </a:r>
            <a:r>
              <a:rPr sz="2400" b="1" spc="0" baseline="1706" dirty="0" smtClean="0">
                <a:latin typeface="Calibri"/>
                <a:cs typeface="Calibri"/>
              </a:rPr>
              <a:t>t </a:t>
            </a:r>
            <a:r>
              <a:rPr sz="2400" b="1" spc="-9" baseline="1706" dirty="0" smtClean="0">
                <a:latin typeface="Calibri"/>
                <a:cs typeface="Calibri"/>
              </a:rPr>
              <a:t>45</a:t>
            </a:r>
            <a:r>
              <a:rPr sz="2400" b="1" spc="0" baseline="1706" dirty="0" smtClean="0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  <a:p>
            <a:pPr marL="12700" marR="30479">
              <a:lnSpc>
                <a:spcPts val="1920"/>
              </a:lnSpc>
            </a:pPr>
            <a:r>
              <a:rPr sz="2400" b="1" spc="-9" baseline="1706" dirty="0" smtClean="0">
                <a:latin typeface="Calibri"/>
                <a:cs typeface="Calibri"/>
              </a:rPr>
              <a:t>80</a:t>
            </a:r>
            <a:r>
              <a:rPr sz="2400" b="1" spc="0" baseline="1706" dirty="0" smtClean="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006590" y="4870450"/>
            <a:ext cx="1185983" cy="1202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507">
              <a:lnSpc>
                <a:spcPts val="1730"/>
              </a:lnSpc>
              <a:spcBef>
                <a:spcPts val="86"/>
              </a:spcBef>
            </a:pPr>
            <a:r>
              <a:rPr sz="2400" b="1" spc="0" baseline="3413" dirty="0" smtClean="0">
                <a:latin typeface="Calibri"/>
                <a:cs typeface="Calibri"/>
              </a:rPr>
              <a:t>Da</a:t>
            </a:r>
            <a:r>
              <a:rPr sz="2400" b="1" spc="-9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99487"/>
              </a:lnSpc>
            </a:pPr>
            <a:r>
              <a:rPr sz="1600" b="1" spc="0" dirty="0" smtClean="0">
                <a:latin typeface="Calibri"/>
                <a:cs typeface="Calibri"/>
              </a:rPr>
              <a:t>1</a:t>
            </a:r>
            <a:r>
              <a:rPr sz="1600" b="1" spc="-14" dirty="0" smtClean="0">
                <a:latin typeface="Calibri"/>
                <a:cs typeface="Calibri"/>
              </a:rPr>
              <a:t> </a:t>
            </a:r>
            <a:r>
              <a:rPr sz="1600" b="1" spc="-9" dirty="0" smtClean="0">
                <a:latin typeface="Calibri"/>
                <a:cs typeface="Calibri"/>
              </a:rPr>
              <a:t>3</a:t>
            </a:r>
            <a:r>
              <a:rPr sz="1600" b="1" spc="0" dirty="0" smtClean="0">
                <a:latin typeface="Calibri"/>
                <a:cs typeface="Calibri"/>
              </a:rPr>
              <a:t>08</a:t>
            </a:r>
            <a:r>
              <a:rPr sz="1600" b="1" spc="-1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5</a:t>
            </a:r>
            <a:r>
              <a:rPr sz="1600" b="1" spc="-9" dirty="0" smtClean="0">
                <a:latin typeface="Calibri"/>
                <a:cs typeface="Calibri"/>
              </a:rPr>
              <a:t>80</a:t>
            </a:r>
            <a:r>
              <a:rPr sz="1600" b="1" spc="0" dirty="0" smtClean="0">
                <a:latin typeface="Calibri"/>
                <a:cs typeface="Calibri"/>
              </a:rPr>
              <a:t>,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l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 </a:t>
            </a: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ux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i="1" spc="0" dirty="0" smtClean="0">
                <a:latin typeface="Calibri"/>
                <a:cs typeface="Calibri"/>
              </a:rPr>
              <a:t>0</a:t>
            </a:r>
            <a:r>
              <a:rPr sz="1600" i="1" spc="-1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so</a:t>
            </a: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  <a:p>
            <a:pPr marL="12700" marR="231647">
              <a:lnSpc>
                <a:spcPct val="99995"/>
              </a:lnSpc>
            </a:pP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9" dirty="0" smtClean="0">
                <a:latin typeface="Calibri"/>
                <a:cs typeface="Calibri"/>
              </a:rPr>
              <a:t>c</a:t>
            </a:r>
            <a:r>
              <a:rPr sz="1600" b="1" spc="-9" dirty="0" smtClean="0">
                <a:latin typeface="Calibri"/>
                <a:cs typeface="Calibri"/>
              </a:rPr>
              <a:t>h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4" dirty="0" smtClean="0">
                <a:latin typeface="Calibri"/>
                <a:cs typeface="Calibri"/>
              </a:rPr>
              <a:t>f</a:t>
            </a:r>
            <a:r>
              <a:rPr sz="1600" b="1" spc="-4" dirty="0" smtClean="0">
                <a:latin typeface="Calibri"/>
                <a:cs typeface="Calibri"/>
              </a:rPr>
              <a:t>f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 </a:t>
            </a: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 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92090" y="4876800"/>
            <a:ext cx="1329994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L</a:t>
            </a:r>
            <a:r>
              <a:rPr sz="2700" b="1" spc="-4" baseline="3034" dirty="0" smtClean="0"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latin typeface="Calibri"/>
                <a:cs typeface="Calibri"/>
              </a:rPr>
              <a:t>s 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9" baseline="3034" dirty="0" smtClean="0">
                <a:latin typeface="Calibri"/>
                <a:cs typeface="Calibri"/>
              </a:rPr>
              <a:t>o</a:t>
            </a:r>
            <a:r>
              <a:rPr sz="2700" b="1" spc="-4" baseline="3034" dirty="0" smtClean="0">
                <a:latin typeface="Calibri"/>
                <a:cs typeface="Calibri"/>
              </a:rPr>
              <a:t>m</a:t>
            </a:r>
            <a:r>
              <a:rPr sz="2700" b="1" spc="0" baseline="3034" dirty="0" smtClean="0">
                <a:latin typeface="Calibri"/>
                <a:cs typeface="Calibri"/>
              </a:rPr>
              <a:t>bre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su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vant 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91970" y="5285740"/>
            <a:ext cx="1360781" cy="958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507">
              <a:lnSpc>
                <a:spcPts val="1730"/>
              </a:lnSpc>
              <a:spcBef>
                <a:spcPts val="86"/>
              </a:spcBef>
            </a:pPr>
            <a:r>
              <a:rPr sz="2400" b="1" spc="0" baseline="3413" dirty="0" smtClean="0">
                <a:latin typeface="Calibri"/>
                <a:cs typeface="Calibri"/>
              </a:rPr>
              <a:t>J</a:t>
            </a:r>
            <a:r>
              <a:rPr sz="2400" b="1" spc="-4" baseline="3413" dirty="0" smtClean="0">
                <a:latin typeface="Calibri"/>
                <a:cs typeface="Calibri"/>
              </a:rPr>
              <a:t>’</a:t>
            </a:r>
            <a:r>
              <a:rPr sz="2400" b="1" spc="0" baseline="3413" dirty="0" smtClean="0">
                <a:latin typeface="Calibri"/>
                <a:cs typeface="Calibri"/>
              </a:rPr>
              <a:t>ai</a:t>
            </a:r>
            <a:r>
              <a:rPr sz="2400" b="1" spc="-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89</a:t>
            </a:r>
            <a:r>
              <a:rPr sz="2400" b="1" spc="-14" baseline="3413" dirty="0" smtClean="0">
                <a:latin typeface="Calibri"/>
                <a:cs typeface="Calibri"/>
              </a:rPr>
              <a:t> </a:t>
            </a:r>
            <a:r>
              <a:rPr sz="2400" b="1" spc="-9" baseline="3413" dirty="0" smtClean="0">
                <a:latin typeface="Calibri"/>
                <a:cs typeface="Calibri"/>
              </a:rPr>
              <a:t>d</a:t>
            </a:r>
            <a:r>
              <a:rPr sz="2400" b="1" spc="4" baseline="3413" dirty="0" smtClean="0">
                <a:latin typeface="Calibri"/>
                <a:cs typeface="Calibri"/>
              </a:rPr>
              <a:t>i</a:t>
            </a:r>
            <a:r>
              <a:rPr sz="2400" b="1" spc="0" baseline="3413" dirty="0" smtClean="0">
                <a:latin typeface="Calibri"/>
                <a:cs typeface="Calibri"/>
              </a:rPr>
              <a:t>za</a:t>
            </a:r>
            <a:r>
              <a:rPr sz="2400" b="1" spc="-4" baseline="3413" dirty="0" smtClean="0">
                <a:latin typeface="Calibri"/>
                <a:cs typeface="Calibri"/>
              </a:rPr>
              <a:t>i</a:t>
            </a:r>
            <a:r>
              <a:rPr sz="2400" b="1" spc="0" baseline="3413" dirty="0" smtClean="0">
                <a:latin typeface="Calibri"/>
                <a:cs typeface="Calibri"/>
              </a:rPr>
              <a:t>n</a:t>
            </a:r>
            <a:r>
              <a:rPr sz="2400" b="1" spc="-4" baseline="3413" dirty="0" smtClean="0">
                <a:latin typeface="Calibri"/>
                <a:cs typeface="Calibri"/>
              </a:rPr>
              <a:t>e</a:t>
            </a:r>
            <a:r>
              <a:rPr sz="2400" b="1" spc="0" baseline="3413" dirty="0" smtClean="0">
                <a:latin typeface="Calibri"/>
                <a:cs typeface="Calibri"/>
              </a:rPr>
              <a:t>s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99487"/>
              </a:lnSpc>
            </a:pP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0" dirty="0" smtClean="0">
                <a:latin typeface="Calibri"/>
                <a:cs typeface="Calibri"/>
              </a:rPr>
              <a:t>e </a:t>
            </a:r>
            <a:r>
              <a:rPr sz="1600" b="1" spc="-9" dirty="0" smtClean="0">
                <a:latin typeface="Calibri"/>
                <a:cs typeface="Calibri"/>
              </a:rPr>
              <a:t>m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4" dirty="0" smtClean="0">
                <a:latin typeface="Calibri"/>
                <a:cs typeface="Calibri"/>
              </a:rPr>
              <a:t>l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 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t 6 </a:t>
            </a:r>
            <a:r>
              <a:rPr sz="1600" b="1" spc="-9" dirty="0" smtClean="0">
                <a:latin typeface="Calibri"/>
                <a:cs typeface="Calibri"/>
              </a:rPr>
              <a:t>un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4" dirty="0" smtClean="0">
                <a:latin typeface="Calibri"/>
                <a:cs typeface="Calibri"/>
              </a:rPr>
              <a:t>t</a:t>
            </a:r>
            <a:r>
              <a:rPr sz="1600" b="1" spc="4" dirty="0" smtClean="0">
                <a:latin typeface="Calibri"/>
                <a:cs typeface="Calibri"/>
              </a:rPr>
              <a:t>é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0" dirty="0" smtClean="0">
                <a:latin typeface="Calibri"/>
                <a:cs typeface="Calibri"/>
              </a:rPr>
              <a:t>,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-9" dirty="0" smtClean="0">
                <a:latin typeface="Calibri"/>
                <a:cs typeface="Calibri"/>
              </a:rPr>
              <a:t>q</a:t>
            </a:r>
            <a:r>
              <a:rPr sz="1600" b="1" spc="0" dirty="0" smtClean="0">
                <a:latin typeface="Calibri"/>
                <a:cs typeface="Calibri"/>
              </a:rPr>
              <a:t>ui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s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s-</a:t>
            </a:r>
            <a:endParaRPr sz="1600" dirty="0">
              <a:latin typeface="Calibri"/>
              <a:cs typeface="Calibri"/>
            </a:endParaRPr>
          </a:p>
          <a:p>
            <a:pPr marL="12700" marR="24507">
              <a:lnSpc>
                <a:spcPts val="1930"/>
              </a:lnSpc>
              <a:spcBef>
                <a:spcPts val="96"/>
              </a:spcBef>
            </a:pPr>
            <a:r>
              <a:rPr sz="2400" b="1" spc="0" baseline="1706" dirty="0" smtClean="0">
                <a:latin typeface="Calibri"/>
                <a:cs typeface="Calibri"/>
              </a:rPr>
              <a:t>je</a:t>
            </a:r>
            <a:r>
              <a:rPr sz="2400" b="1" spc="-9" baseline="1706" dirty="0" smtClean="0">
                <a:latin typeface="Calibri"/>
                <a:cs typeface="Calibri"/>
              </a:rPr>
              <a:t> </a:t>
            </a:r>
            <a:r>
              <a:rPr sz="2400" b="1" spc="0" baseline="1706" dirty="0" smtClean="0">
                <a:latin typeface="Calibri"/>
                <a:cs typeface="Calibri"/>
              </a:rPr>
              <a:t>?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0660" y="5464810"/>
            <a:ext cx="120600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530 9</a:t>
            </a:r>
            <a:r>
              <a:rPr sz="2700" b="1" spc="4" baseline="3034" dirty="0" smtClean="0">
                <a:latin typeface="Calibri"/>
                <a:cs typeface="Calibri"/>
              </a:rPr>
              <a:t>8</a:t>
            </a:r>
            <a:r>
              <a:rPr sz="2700" b="1" spc="0" baseline="3034" dirty="0" smtClean="0">
                <a:latin typeface="Calibri"/>
                <a:cs typeface="Calibri"/>
              </a:rPr>
              <a:t>3 125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72430" y="5699760"/>
            <a:ext cx="109033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latin typeface="Calibri"/>
                <a:cs typeface="Calibri"/>
              </a:rPr>
              <a:t>9</a:t>
            </a:r>
            <a:r>
              <a:rPr sz="2700" b="1" spc="0" baseline="3034" dirty="0" smtClean="0">
                <a:latin typeface="Calibri"/>
                <a:cs typeface="Calibri"/>
              </a:rPr>
              <a:t>3 087 248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7470" y="5969000"/>
            <a:ext cx="1359685" cy="629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2100" b="1" spc="0" baseline="1950" dirty="0" smtClean="0">
                <a:latin typeface="Calibri"/>
                <a:cs typeface="Calibri"/>
              </a:rPr>
              <a:t>Qu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l 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9" baseline="1950" dirty="0" smtClean="0">
                <a:latin typeface="Calibri"/>
                <a:cs typeface="Calibri"/>
              </a:rPr>
              <a:t>s</a:t>
            </a:r>
            <a:r>
              <a:rPr sz="2100" b="1" spc="0" baseline="1950" dirty="0" smtClean="0">
                <a:latin typeface="Calibri"/>
                <a:cs typeface="Calibri"/>
              </a:rPr>
              <a:t>t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c</a:t>
            </a:r>
            <a:r>
              <a:rPr sz="2100" b="1" spc="9" baseline="1950" dirty="0" smtClean="0">
                <a:latin typeface="Calibri"/>
                <a:cs typeface="Calibri"/>
              </a:rPr>
              <a:t>h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-4" baseline="1950" dirty="0" smtClean="0">
                <a:latin typeface="Calibri"/>
                <a:cs typeface="Calibri"/>
              </a:rPr>
              <a:t>f</a:t>
            </a:r>
            <a:r>
              <a:rPr sz="2100" b="1" spc="4" baseline="1950" dirty="0" smtClean="0">
                <a:latin typeface="Calibri"/>
                <a:cs typeface="Calibri"/>
              </a:rPr>
              <a:t>f</a:t>
            </a:r>
            <a:r>
              <a:rPr sz="2100" b="1" spc="0" baseline="1950" dirty="0" smtClean="0">
                <a:latin typeface="Calibri"/>
                <a:cs typeface="Calibri"/>
              </a:rPr>
              <a:t>re</a:t>
            </a:r>
            <a:endParaRPr sz="1400" dirty="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  <a:spcBef>
                <a:spcPts val="7"/>
              </a:spcBef>
            </a:pP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 c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nt</a:t>
            </a:r>
            <a:r>
              <a:rPr sz="2100" b="1" spc="4" baseline="1950" dirty="0" smtClean="0">
                <a:latin typeface="Calibri"/>
                <a:cs typeface="Calibri"/>
              </a:rPr>
              <a:t>ai</a:t>
            </a:r>
            <a:r>
              <a:rPr sz="2100" b="1" spc="0" baseline="1950" dirty="0" smtClean="0">
                <a:latin typeface="Calibri"/>
                <a:cs typeface="Calibri"/>
              </a:rPr>
              <a:t>n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 de</a:t>
            </a:r>
            <a:endParaRPr sz="1400" dirty="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latin typeface="Calibri"/>
                <a:cs typeface="Calibri"/>
              </a:rPr>
              <a:t>il</a:t>
            </a:r>
            <a:r>
              <a:rPr sz="2100" b="1" spc="-4" baseline="1950" dirty="0" smtClean="0">
                <a:latin typeface="Calibri"/>
                <a:cs typeface="Calibri"/>
              </a:rPr>
              <a:t>l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?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 rot="10800000">
            <a:off x="7046030" y="6652259"/>
            <a:ext cx="125663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Le</a:t>
            </a:r>
            <a:r>
              <a:rPr sz="1500" spc="-4" baseline="2730" dirty="0" smtClean="0">
                <a:latin typeface="Calibri"/>
                <a:cs typeface="Calibri"/>
              </a:rPr>
              <a:t> c</a:t>
            </a:r>
            <a:r>
              <a:rPr sz="1500" spc="4" baseline="2730" dirty="0" smtClean="0">
                <a:latin typeface="Calibri"/>
                <a:cs typeface="Calibri"/>
              </a:rPr>
              <a:t>h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ff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 rot="10800000">
            <a:off x="7071997" y="6499859"/>
            <a:ext cx="1230737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z</a:t>
            </a:r>
            <a:r>
              <a:rPr sz="1500" spc="9" baseline="2730" dirty="0" smtClean="0">
                <a:latin typeface="Calibri"/>
                <a:cs typeface="Calibri"/>
              </a:rPr>
              <a:t>a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 </a:t>
            </a:r>
            <a:r>
              <a:rPr sz="1500" spc="-4" baseline="2730" dirty="0" smtClean="0">
                <a:latin typeface="Calibri"/>
                <a:cs typeface="Calibri"/>
              </a:rPr>
              <a:t>d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m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0" baseline="2730" dirty="0" smtClean="0">
                <a:latin typeface="Calibri"/>
                <a:cs typeface="Calibri"/>
              </a:rPr>
              <a:t>lle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t 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 rot="10800000">
            <a:off x="7938136" y="6347459"/>
            <a:ext cx="37247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un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és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 rot="10800000">
            <a:off x="5322151" y="6652259"/>
            <a:ext cx="1265991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Q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v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g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 rot="10800000">
            <a:off x="5449428" y="6499859"/>
            <a:ext cx="113907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z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0" baseline="2730" dirty="0" smtClean="0">
                <a:latin typeface="Calibri"/>
                <a:cs typeface="Calibri"/>
              </a:rPr>
              <a:t>il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io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-q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 rot="10800000">
            <a:off x="5419800" y="6347459"/>
            <a:ext cx="116860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vi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g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0" baseline="2730" dirty="0" smtClean="0">
                <a:latin typeface="Calibri"/>
                <a:cs typeface="Calibri"/>
              </a:rPr>
              <a:t>il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-4" baseline="2730" dirty="0" smtClean="0">
                <a:latin typeface="Calibri"/>
                <a:cs typeface="Calibri"/>
              </a:rPr>
              <a:t>x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 rot="10800000">
            <a:off x="5569493" y="6195059"/>
            <a:ext cx="1019427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4" baseline="2730" dirty="0" smtClean="0">
                <a:latin typeface="Calibri"/>
                <a:cs typeface="Calibri"/>
              </a:rPr>
              <a:t>qu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nt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4" baseline="2730" dirty="0" smtClean="0">
                <a:latin typeface="Calibri"/>
                <a:cs typeface="Calibri"/>
              </a:rPr>
              <a:t>hu</a:t>
            </a:r>
            <a:r>
              <a:rPr sz="1500" spc="0" baseline="2730" dirty="0" smtClean="0">
                <a:latin typeface="Calibri"/>
                <a:cs typeface="Calibri"/>
              </a:rPr>
              <a:t>it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 rot="10800000">
            <a:off x="3609845" y="6652259"/>
            <a:ext cx="126380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es</a:t>
            </a:r>
            <a:r>
              <a:rPr sz="1500" spc="-1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4</a:t>
            </a:r>
            <a:r>
              <a:rPr sz="1500" spc="0" baseline="2730" dirty="0" smtClean="0">
                <a:latin typeface="Calibri"/>
                <a:cs typeface="Calibri"/>
              </a:rPr>
              <a:t>56</a:t>
            </a:r>
            <a:r>
              <a:rPr sz="1500" spc="-4" baseline="2730" dirty="0" smtClean="0">
                <a:latin typeface="Calibri"/>
                <a:cs typeface="Calibri"/>
              </a:rPr>
              <a:t> 7</a:t>
            </a:r>
            <a:r>
              <a:rPr sz="1500" spc="0" baseline="2730" dirty="0" smtClean="0">
                <a:latin typeface="Calibri"/>
                <a:cs typeface="Calibri"/>
              </a:rPr>
              <a:t>9</a:t>
            </a:r>
            <a:r>
              <a:rPr sz="1500" spc="-4" baseline="2730" dirty="0" smtClean="0">
                <a:latin typeface="Calibri"/>
                <a:cs typeface="Calibri"/>
              </a:rPr>
              <a:t>1-4</a:t>
            </a:r>
            <a:r>
              <a:rPr sz="1500" spc="0" baseline="2730" dirty="0" smtClean="0">
                <a:latin typeface="Calibri"/>
                <a:cs typeface="Calibri"/>
              </a:rPr>
              <a:t>56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 rot="10800000">
            <a:off x="3673642" y="6499860"/>
            <a:ext cx="120017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7</a:t>
            </a:r>
            <a:r>
              <a:rPr sz="1500" spc="-4" baseline="2730" dirty="0" smtClean="0">
                <a:latin typeface="Calibri"/>
                <a:cs typeface="Calibri"/>
              </a:rPr>
              <a:t>92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4</a:t>
            </a:r>
            <a:r>
              <a:rPr sz="1500" spc="-4" baseline="2730" dirty="0" smtClean="0">
                <a:latin typeface="Calibri"/>
                <a:cs typeface="Calibri"/>
              </a:rPr>
              <a:t>5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7</a:t>
            </a:r>
            <a:r>
              <a:rPr sz="1500" spc="-4" baseline="2730" dirty="0" smtClean="0">
                <a:latin typeface="Calibri"/>
                <a:cs typeface="Calibri"/>
              </a:rPr>
              <a:t>9</a:t>
            </a:r>
            <a:r>
              <a:rPr sz="1500" spc="0" baseline="2730" dirty="0" smtClean="0">
                <a:latin typeface="Calibri"/>
                <a:cs typeface="Calibri"/>
              </a:rPr>
              <a:t>3</a:t>
            </a:r>
            <a:r>
              <a:rPr sz="1500" spc="-4" baseline="2730" dirty="0" smtClean="0">
                <a:latin typeface="Calibri"/>
                <a:cs typeface="Calibri"/>
              </a:rPr>
              <a:t>-45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79</a:t>
            </a:r>
            <a:r>
              <a:rPr sz="1500" spc="0" baseline="2730" dirty="0" smtClean="0">
                <a:latin typeface="Calibri"/>
                <a:cs typeface="Calibri"/>
              </a:rPr>
              <a:t>4-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 rot="10800000">
            <a:off x="3712685" y="6347460"/>
            <a:ext cx="1161247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4</a:t>
            </a:r>
            <a:r>
              <a:rPr sz="1500" spc="-4" baseline="2730" dirty="0" smtClean="0">
                <a:latin typeface="Calibri"/>
                <a:cs typeface="Calibri"/>
              </a:rPr>
              <a:t>5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7</a:t>
            </a:r>
            <a:r>
              <a:rPr sz="1500" spc="-4" baseline="2730" dirty="0" smtClean="0">
                <a:latin typeface="Calibri"/>
                <a:cs typeface="Calibri"/>
              </a:rPr>
              <a:t>95</a:t>
            </a:r>
            <a:r>
              <a:rPr sz="1500" spc="4" baseline="2730" dirty="0" smtClean="0">
                <a:latin typeface="Calibri"/>
                <a:cs typeface="Calibri"/>
              </a:rPr>
              <a:t>-</a:t>
            </a:r>
            <a:r>
              <a:rPr sz="1500" spc="-4" baseline="2730" dirty="0" smtClean="0">
                <a:latin typeface="Calibri"/>
                <a:cs typeface="Calibri"/>
              </a:rPr>
              <a:t>45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79</a:t>
            </a:r>
            <a:r>
              <a:rPr sz="1500" spc="0" baseline="2730" dirty="0" smtClean="0">
                <a:latin typeface="Calibri"/>
                <a:cs typeface="Calibri"/>
              </a:rPr>
              <a:t>6-</a:t>
            </a:r>
            <a:r>
              <a:rPr sz="1500" spc="-4" baseline="2730" dirty="0" smtClean="0">
                <a:latin typeface="Calibri"/>
                <a:cs typeface="Calibri"/>
              </a:rPr>
              <a:t> 45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 rot="10800000">
            <a:off x="3577540" y="6195060"/>
            <a:ext cx="129602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7</a:t>
            </a:r>
            <a:r>
              <a:rPr sz="1500" spc="-4" baseline="2730" dirty="0" smtClean="0">
                <a:latin typeface="Calibri"/>
                <a:cs typeface="Calibri"/>
              </a:rPr>
              <a:t>9</a:t>
            </a:r>
            <a:r>
              <a:rPr sz="1500" spc="0" baseline="2730" dirty="0" smtClean="0">
                <a:latin typeface="Calibri"/>
                <a:cs typeface="Calibri"/>
              </a:rPr>
              <a:t>7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–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4</a:t>
            </a:r>
            <a:r>
              <a:rPr sz="1500" spc="-4" baseline="2730" dirty="0" smtClean="0">
                <a:latin typeface="Calibri"/>
                <a:cs typeface="Calibri"/>
              </a:rPr>
              <a:t>5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7</a:t>
            </a:r>
            <a:r>
              <a:rPr sz="1500" spc="-4" baseline="2730" dirty="0" smtClean="0">
                <a:latin typeface="Calibri"/>
                <a:cs typeface="Calibri"/>
              </a:rPr>
              <a:t>9</a:t>
            </a:r>
            <a:r>
              <a:rPr sz="1500" spc="0" baseline="2730" dirty="0" smtClean="0">
                <a:latin typeface="Calibri"/>
                <a:cs typeface="Calibri"/>
              </a:rPr>
              <a:t>8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–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4</a:t>
            </a:r>
            <a:r>
              <a:rPr sz="1500" spc="-4" baseline="2730" dirty="0" smtClean="0">
                <a:latin typeface="Calibri"/>
                <a:cs typeface="Calibri"/>
              </a:rPr>
              <a:t>5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7</a:t>
            </a:r>
            <a:r>
              <a:rPr sz="1500" spc="-4" baseline="2730" dirty="0" smtClean="0">
                <a:latin typeface="Calibri"/>
                <a:cs typeface="Calibri"/>
              </a:rPr>
              <a:t>9</a:t>
            </a:r>
            <a:r>
              <a:rPr sz="1500" spc="0" baseline="2730" dirty="0" smtClean="0"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 rot="10800000">
            <a:off x="1819317" y="6634480"/>
            <a:ext cx="141302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8</a:t>
            </a:r>
            <a:r>
              <a:rPr sz="1500" spc="-4" baseline="2730" dirty="0" smtClean="0">
                <a:latin typeface="Calibri"/>
                <a:cs typeface="Calibri"/>
              </a:rPr>
              <a:t>9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r>
              <a:rPr sz="1500" spc="-4" baseline="2730" dirty="0" smtClean="0">
                <a:latin typeface="Calibri"/>
                <a:cs typeface="Calibri"/>
              </a:rPr>
              <a:t>0</a:t>
            </a:r>
            <a:r>
              <a:rPr sz="1500" spc="0" baseline="2730" dirty="0" smtClean="0">
                <a:latin typeface="Calibri"/>
                <a:cs typeface="Calibri"/>
              </a:rPr>
              <a:t>6 </a:t>
            </a:r>
            <a:r>
              <a:rPr sz="1500" spc="0" baseline="3003" dirty="0" smtClean="0">
                <a:latin typeface="Wingdings"/>
                <a:cs typeface="Wingdings"/>
              </a:rPr>
              <a:t></a:t>
            </a:r>
            <a:r>
              <a:rPr sz="1500" spc="-29" baseline="2898" dirty="0" smtClean="0">
                <a:latin typeface="Times New Roman"/>
                <a:cs typeface="Times New Roman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h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 rot="10800000">
            <a:off x="2065723" y="6482079"/>
            <a:ext cx="116608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t-</a:t>
            </a:r>
            <a:r>
              <a:rPr sz="1500" spc="4" baseline="2730" dirty="0" smtClean="0">
                <a:latin typeface="Calibri"/>
                <a:cs typeface="Calibri"/>
              </a:rPr>
              <a:t>qu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0" baseline="2730" dirty="0" smtClean="0">
                <a:latin typeface="Calibri"/>
                <a:cs typeface="Calibri"/>
              </a:rPr>
              <a:t>vi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g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x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 rot="10800000">
            <a:off x="2767396" y="6329680"/>
            <a:ext cx="469691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l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0" baseline="2730" dirty="0" smtClean="0">
                <a:latin typeface="Calibri"/>
                <a:cs typeface="Calibri"/>
              </a:rPr>
              <a:t>six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 rot="10800000">
            <a:off x="876974" y="6612890"/>
            <a:ext cx="64319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 rot="10800000">
            <a:off x="5579904" y="4288789"/>
            <a:ext cx="1009057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x</a:t>
            </a:r>
            <a:r>
              <a:rPr sz="1500" spc="-4" baseline="2730" dirty="0" smtClean="0">
                <a:latin typeface="Calibri"/>
                <a:cs typeface="Calibri"/>
              </a:rPr>
              <a:t>-c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 rot="10800000">
            <a:off x="5391308" y="4136389"/>
            <a:ext cx="119701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qu</a:t>
            </a:r>
            <a:r>
              <a:rPr sz="1500" spc="0" baseline="2730" dirty="0" smtClean="0">
                <a:latin typeface="Calibri"/>
                <a:cs typeface="Calibri"/>
              </a:rPr>
              <a:t>ara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0" baseline="2730" dirty="0" smtClean="0">
                <a:latin typeface="Calibri"/>
                <a:cs typeface="Calibri"/>
              </a:rPr>
              <a:t>m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0" baseline="2730" dirty="0" smtClean="0">
                <a:latin typeface="Calibri"/>
                <a:cs typeface="Calibri"/>
              </a:rPr>
              <a:t>llio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se</a:t>
            </a:r>
            <a:r>
              <a:rPr sz="1500" spc="4" baseline="2730" dirty="0" smtClean="0">
                <a:latin typeface="Calibri"/>
                <a:cs typeface="Calibri"/>
              </a:rPr>
              <a:t>pt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 rot="10800000">
            <a:off x="5319871" y="3983989"/>
            <a:ext cx="126826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4" baseline="2730" dirty="0" smtClean="0">
                <a:latin typeface="Calibri"/>
                <a:cs typeface="Calibri"/>
              </a:rPr>
              <a:t>qu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0" baseline="2730" dirty="0" smtClean="0">
                <a:latin typeface="Calibri"/>
                <a:cs typeface="Calibri"/>
              </a:rPr>
              <a:t>v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g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se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z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 rot="10800000">
            <a:off x="5382087" y="3831589"/>
            <a:ext cx="120621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mi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l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0" baseline="2730" dirty="0" smtClean="0">
                <a:latin typeface="Calibri"/>
                <a:cs typeface="Calibri"/>
              </a:rPr>
              <a:t>so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x</a:t>
            </a:r>
            <a:r>
              <a:rPr sz="1500" spc="-9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nt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x-</a:t>
            </a:r>
            <a:r>
              <a:rPr sz="1500" spc="-9" baseline="2730" dirty="0" smtClean="0">
                <a:latin typeface="Calibri"/>
                <a:cs typeface="Calibri"/>
              </a:rPr>
              <a:t>se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 rot="10800000">
            <a:off x="2028369" y="4265930"/>
            <a:ext cx="120446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 :</a:t>
            </a:r>
            <a:r>
              <a:rPr sz="1500" spc="-4" baseline="2730" dirty="0" smtClean="0">
                <a:latin typeface="Calibri"/>
                <a:cs typeface="Calibri"/>
              </a:rPr>
              <a:t> 5</a:t>
            </a:r>
            <a:r>
              <a:rPr sz="1500" spc="0" baseline="2730" dirty="0" smtClean="0">
                <a:latin typeface="Calibri"/>
                <a:cs typeface="Calibri"/>
              </a:rPr>
              <a:t>69 </a:t>
            </a:r>
            <a:r>
              <a:rPr sz="1500" spc="0" baseline="3003" dirty="0" smtClean="0">
                <a:latin typeface="Wingdings"/>
                <a:cs typeface="Wingdings"/>
              </a:rPr>
              <a:t></a:t>
            </a:r>
            <a:r>
              <a:rPr sz="1500" spc="-19" baseline="2898" dirty="0" smtClean="0">
                <a:latin typeface="Times New Roman"/>
                <a:cs typeface="Times New Roman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nq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 rot="10800000">
            <a:off x="2223797" y="4113529"/>
            <a:ext cx="100855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t-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4" baseline="2730" dirty="0" smtClean="0">
                <a:latin typeface="Calibri"/>
                <a:cs typeface="Calibri"/>
              </a:rPr>
              <a:t>o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x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nt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f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 rot="10800000">
            <a:off x="192286" y="4194810"/>
            <a:ext cx="139670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2</a:t>
            </a:r>
            <a:r>
              <a:rPr sz="1500" spc="0" baseline="2730" dirty="0" smtClean="0">
                <a:latin typeface="Calibri"/>
                <a:cs typeface="Calibri"/>
              </a:rPr>
              <a:t>9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r>
              <a:rPr sz="1500" spc="-4" baseline="2730" dirty="0" smtClean="0">
                <a:latin typeface="Calibri"/>
                <a:cs typeface="Calibri"/>
              </a:rPr>
              <a:t>5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r>
              <a:rPr sz="1500" spc="9" baseline="2730" dirty="0" smtClean="0">
                <a:latin typeface="Calibri"/>
                <a:cs typeface="Calibri"/>
              </a:rPr>
              <a:t> </a:t>
            </a:r>
            <a:r>
              <a:rPr sz="1500" spc="0" baseline="3003" dirty="0" smtClean="0">
                <a:latin typeface="Wingdings"/>
                <a:cs typeface="Wingdings"/>
              </a:rPr>
              <a:t></a:t>
            </a:r>
            <a:r>
              <a:rPr sz="1500" spc="-39" baseline="2898" dirty="0" smtClean="0">
                <a:latin typeface="Times New Roman"/>
                <a:cs typeface="Times New Roman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vi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g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 rot="10800000">
            <a:off x="473060" y="4042410"/>
            <a:ext cx="1115525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-4" baseline="2730" dirty="0" smtClean="0">
                <a:latin typeface="Calibri"/>
                <a:cs typeface="Calibri"/>
              </a:rPr>
              <a:t>f-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l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-</a:t>
            </a:r>
            <a:r>
              <a:rPr sz="1500" spc="-14" baseline="2730" dirty="0" smtClean="0">
                <a:latin typeface="Calibri"/>
                <a:cs typeface="Calibri"/>
              </a:rPr>
              <a:t>c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nqu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 rot="10800000">
            <a:off x="7142614" y="4194809"/>
            <a:ext cx="123250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c</a:t>
            </a:r>
            <a:r>
              <a:rPr sz="1500" spc="4" baseline="2730" dirty="0" smtClean="0">
                <a:latin typeface="Calibri"/>
                <a:cs typeface="Calibri"/>
              </a:rPr>
              <a:t>h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ff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 rot="10800000">
            <a:off x="7629799" y="4042409"/>
            <a:ext cx="74747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 rot="10800000">
            <a:off x="3713614" y="4194810"/>
            <a:ext cx="123250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c</a:t>
            </a:r>
            <a:r>
              <a:rPr sz="1500" spc="4" baseline="2730" dirty="0" smtClean="0">
                <a:latin typeface="Calibri"/>
                <a:cs typeface="Calibri"/>
              </a:rPr>
              <a:t>h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ff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 rot="10800000">
            <a:off x="3976004" y="4042410"/>
            <a:ext cx="971005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ai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0" baseline="2730" dirty="0" smtClean="0">
                <a:latin typeface="Calibri"/>
                <a:cs typeface="Calibri"/>
              </a:rPr>
              <a:t>ille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 rot="10800000">
            <a:off x="153567" y="2002789"/>
            <a:ext cx="129101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z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0" baseline="2730" dirty="0" smtClean="0">
                <a:latin typeface="Calibri"/>
                <a:cs typeface="Calibri"/>
              </a:rPr>
              <a:t>ill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 rot="10800000">
            <a:off x="206899" y="1850389"/>
            <a:ext cx="123781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qu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r>
              <a:rPr sz="1500" spc="-4" baseline="2730" dirty="0" smtClean="0">
                <a:latin typeface="Calibri"/>
                <a:cs typeface="Calibri"/>
              </a:rPr>
              <a:t>-c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t-c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4" baseline="2730" dirty="0" smtClean="0">
                <a:latin typeface="Calibri"/>
                <a:cs typeface="Calibri"/>
              </a:rPr>
              <a:t>q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nt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 rot="10800000">
            <a:off x="336943" y="1697989"/>
            <a:ext cx="110815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1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-4" baseline="2730" dirty="0" smtClean="0">
                <a:latin typeface="Calibri"/>
                <a:cs typeface="Calibri"/>
              </a:rPr>
              <a:t>t-</a:t>
            </a:r>
            <a:r>
              <a:rPr sz="1500" spc="0" baseline="2730" dirty="0" smtClean="0">
                <a:latin typeface="Calibri"/>
                <a:cs typeface="Calibri"/>
              </a:rPr>
              <a:t>m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0" baseline="2730" dirty="0" smtClean="0">
                <a:latin typeface="Calibri"/>
                <a:cs typeface="Calibri"/>
              </a:rPr>
              <a:t>ll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-4" baseline="2730" dirty="0" smtClean="0">
                <a:latin typeface="Calibri"/>
                <a:cs typeface="Calibri"/>
              </a:rPr>
              <a:t>t-c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nt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 rot="10800000">
            <a:off x="623012" y="1545589"/>
            <a:ext cx="82336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q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v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g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0" baseline="2730" dirty="0" smtClean="0">
                <a:latin typeface="Calibri"/>
                <a:cs typeface="Calibri"/>
              </a:rPr>
              <a:t>ix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 rot="10800000">
            <a:off x="7131969" y="1979929"/>
            <a:ext cx="124312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q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0" baseline="2730" dirty="0" smtClean="0">
                <a:latin typeface="Calibri"/>
                <a:cs typeface="Calibri"/>
              </a:rPr>
              <a:t>il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e-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 rot="10800000">
            <a:off x="7153717" y="1827529"/>
            <a:ext cx="122143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h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4" baseline="2730" dirty="0" smtClean="0">
                <a:latin typeface="Calibri"/>
                <a:cs typeface="Calibri"/>
              </a:rPr>
              <a:t>-c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t-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4" baseline="2730" dirty="0" smtClean="0">
                <a:latin typeface="Calibri"/>
                <a:cs typeface="Calibri"/>
              </a:rPr>
              <a:t>o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x</a:t>
            </a:r>
            <a:r>
              <a:rPr sz="1500" spc="9" baseline="2730" dirty="0" smtClean="0">
                <a:latin typeface="Calibri"/>
                <a:cs typeface="Calibri"/>
              </a:rPr>
              <a:t>a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-</a:t>
            </a:r>
            <a:r>
              <a:rPr sz="1500" spc="4" baseline="2730" dirty="0" smtClean="0">
                <a:latin typeface="Calibri"/>
                <a:cs typeface="Calibri"/>
              </a:rPr>
              <a:t>hu</a:t>
            </a:r>
            <a:r>
              <a:rPr sz="1500" spc="0" baseline="2730" dirty="0" smtClean="0">
                <a:latin typeface="Calibri"/>
                <a:cs typeface="Calibri"/>
              </a:rPr>
              <a:t>it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 rot="10800000">
            <a:off x="5431062" y="1968500"/>
            <a:ext cx="1229565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1</a:t>
            </a:r>
            <a:r>
              <a:rPr sz="1500" spc="-4" baseline="2730" dirty="0" smtClean="0">
                <a:latin typeface="Calibri"/>
                <a:cs typeface="Calibri"/>
              </a:rPr>
              <a:t>29</a:t>
            </a:r>
            <a:r>
              <a:rPr sz="1500" spc="0" baseline="2730" dirty="0" smtClean="0">
                <a:latin typeface="Calibri"/>
                <a:cs typeface="Calibri"/>
              </a:rPr>
              <a:t>7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-</a:t>
            </a:r>
            <a:r>
              <a:rPr sz="1500" spc="-1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1</a:t>
            </a:r>
            <a:r>
              <a:rPr sz="1500" spc="-4" baseline="2730" dirty="0" smtClean="0">
                <a:latin typeface="Calibri"/>
                <a:cs typeface="Calibri"/>
              </a:rPr>
              <a:t>30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 rot="10800000">
            <a:off x="2519084" y="1968500"/>
            <a:ext cx="64319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 rot="10800000">
            <a:off x="3565668" y="1920239"/>
            <a:ext cx="138123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81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3003" dirty="0" smtClean="0">
                <a:latin typeface="Wingdings"/>
                <a:cs typeface="Wingdings"/>
              </a:rPr>
              <a:t></a:t>
            </a:r>
            <a:r>
              <a:rPr sz="1500" spc="-19" baseline="2898" dirty="0" smtClean="0">
                <a:latin typeface="Times New Roman"/>
                <a:cs typeface="Times New Roman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3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t 9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63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 rot="10800000">
            <a:off x="3523844" y="1775452"/>
            <a:ext cx="142297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000" spc="0" dirty="0" smtClean="0">
                <a:latin typeface="Wingdings"/>
                <a:cs typeface="Wingdings"/>
              </a:rPr>
              <a:t></a:t>
            </a:r>
            <a:r>
              <a:rPr sz="1000" spc="-3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9</a:t>
            </a:r>
            <a:r>
              <a:rPr sz="1000" spc="4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, 7</a:t>
            </a:r>
            <a:r>
              <a:rPr sz="1000" spc="-4" dirty="0" smtClean="0">
                <a:latin typeface="Calibri"/>
                <a:cs typeface="Calibri"/>
              </a:rPr>
              <a:t> </a:t>
            </a:r>
            <a:r>
              <a:rPr sz="1000" spc="-9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t 3, </a:t>
            </a:r>
            <a:r>
              <a:rPr sz="1000" spc="-4" dirty="0" smtClean="0">
                <a:latin typeface="Calibri"/>
                <a:cs typeface="Calibri"/>
              </a:rPr>
              <a:t>6</a:t>
            </a:r>
            <a:r>
              <a:rPr sz="1000" spc="0" dirty="0" smtClean="0">
                <a:latin typeface="Calibri"/>
                <a:cs typeface="Calibri"/>
              </a:rPr>
              <a:t>4</a:t>
            </a:r>
            <a:r>
              <a:rPr sz="1000" spc="14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Wingdings"/>
                <a:cs typeface="Wingdings"/>
              </a:rPr>
              <a:t></a:t>
            </a:r>
            <a:r>
              <a:rPr sz="1000" spc="-19" dirty="0" smtClean="0">
                <a:latin typeface="Times New Roman"/>
                <a:cs typeface="Times New Roman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2, 4</a:t>
            </a:r>
            <a:r>
              <a:rPr sz="1000" spc="-4" dirty="0" smtClean="0">
                <a:latin typeface="Calibri"/>
                <a:cs typeface="Calibri"/>
              </a:rPr>
              <a:t> </a:t>
            </a:r>
            <a:r>
              <a:rPr sz="1000" spc="-9" dirty="0" smtClean="0">
                <a:latin typeface="Calibri"/>
                <a:cs typeface="Calibri"/>
              </a:rPr>
              <a:t>e</a:t>
            </a:r>
            <a:r>
              <a:rPr sz="1000" spc="0" dirty="0" smtClean="0">
                <a:latin typeface="Calibri"/>
                <a:cs typeface="Calibri"/>
              </a:rPr>
              <a:t>t 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19600" y="1798320"/>
            <a:ext cx="4914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679700" y="1846579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134100" y="1846579"/>
            <a:ext cx="4914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937260" y="1880870"/>
            <a:ext cx="4724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96860" y="1858009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467860" y="4072890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896860" y="4072890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724150" y="4144010"/>
            <a:ext cx="4724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108700" y="4166870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038860" y="6490970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753360" y="6512559"/>
            <a:ext cx="4432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345940" y="6530340"/>
            <a:ext cx="492760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108700" y="6530340"/>
            <a:ext cx="444500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823200" y="6530340"/>
            <a:ext cx="444500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object 103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5200" y="427228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61390" y="1997709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5207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95350" y="667004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3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896860" y="420116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38850" y="427228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345940" y="4212590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>
                <a:moveTo>
                  <a:pt x="49276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823200" y="667004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108700" y="670052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392930" y="667004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31440" y="4201160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>
                <a:moveTo>
                  <a:pt x="49276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79700" y="667004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94200" y="1997709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108700" y="1915159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823200" y="1986279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F1DB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02230" y="1997709"/>
            <a:ext cx="521970" cy="0"/>
          </a:xfrm>
          <a:custGeom>
            <a:avLst/>
            <a:gdLst/>
            <a:ahLst/>
            <a:cxnLst/>
            <a:rect l="l" t="t" r="r" b="b"/>
            <a:pathLst>
              <a:path w="521969">
                <a:moveTo>
                  <a:pt x="52196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7470" y="91440"/>
            <a:ext cx="1348595" cy="1514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Ca</a:t>
            </a:r>
            <a:r>
              <a:rPr sz="2700" b="1" spc="-4" baseline="3034" dirty="0" smtClean="0">
                <a:latin typeface="Calibri"/>
                <a:cs typeface="Calibri"/>
              </a:rPr>
              <a:t>lc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l </a:t>
            </a:r>
            <a:r>
              <a:rPr sz="2700" b="1" spc="-4" baseline="3034" dirty="0" smtClean="0">
                <a:latin typeface="Calibri"/>
                <a:cs typeface="Calibri"/>
              </a:rPr>
              <a:t>m</a:t>
            </a:r>
            <a:r>
              <a:rPr sz="2700" b="1" spc="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-4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1999 –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1 =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1000 –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10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2599 –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1</a:t>
            </a:r>
            <a:r>
              <a:rPr sz="2700" b="1" spc="4" baseline="1517" dirty="0" smtClean="0">
                <a:latin typeface="Calibri"/>
                <a:cs typeface="Calibri"/>
              </a:rPr>
              <a:t>0</a:t>
            </a:r>
            <a:r>
              <a:rPr sz="2700" b="1" spc="0" baseline="1517" dirty="0" smtClean="0">
                <a:latin typeface="Calibri"/>
                <a:cs typeface="Calibri"/>
              </a:rPr>
              <a:t>0 =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998 – 10 =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1270"/>
              </a:lnSpc>
            </a:pPr>
            <a:r>
              <a:rPr sz="1650" b="1" spc="4" baseline="2482" dirty="0" smtClean="0">
                <a:latin typeface="Calibri"/>
                <a:cs typeface="Calibri"/>
              </a:rPr>
              <a:t>(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u </a:t>
            </a:r>
            <a:r>
              <a:rPr sz="1650" b="1" spc="4" baseline="2482" dirty="0" smtClean="0">
                <a:latin typeface="Calibri"/>
                <a:cs typeface="Calibri"/>
              </a:rPr>
              <a:t>m</a:t>
            </a:r>
            <a:r>
              <a:rPr sz="1650" b="1" spc="0" baseline="2482" dirty="0" smtClean="0">
                <a:latin typeface="Calibri"/>
                <a:cs typeface="Calibri"/>
              </a:rPr>
              <a:t>oins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3 sur</a:t>
            </a:r>
            <a:r>
              <a:rPr sz="1650" b="1" spc="9" baseline="2482" dirty="0" smtClean="0">
                <a:latin typeface="Calibri"/>
                <a:cs typeface="Calibri"/>
              </a:rPr>
              <a:t> l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 </a:t>
            </a:r>
            <a:r>
              <a:rPr sz="1650" b="1" spc="9" baseline="2482" dirty="0" smtClean="0">
                <a:latin typeface="Calibri"/>
                <a:cs typeface="Calibri"/>
              </a:rPr>
              <a:t>4</a:t>
            </a:r>
            <a:r>
              <a:rPr sz="1650" b="1" spc="0" baseline="2482" dirty="0" smtClean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91970" y="91440"/>
            <a:ext cx="1348367" cy="1514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1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latin typeface="Calibri"/>
                <a:cs typeface="Calibri"/>
              </a:rPr>
              <a:t>l</a:t>
            </a:r>
            <a:r>
              <a:rPr sz="2700" b="1" spc="-4" baseline="3034" dirty="0" smtClean="0">
                <a:latin typeface="Calibri"/>
                <a:cs typeface="Calibri"/>
              </a:rPr>
              <a:t>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l </a:t>
            </a:r>
            <a:r>
              <a:rPr sz="2700" b="1" spc="-4" baseline="3034" dirty="0" smtClean="0">
                <a:latin typeface="Calibri"/>
                <a:cs typeface="Calibri"/>
              </a:rPr>
              <a:t>m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9" baseline="3034" dirty="0" smtClean="0">
                <a:latin typeface="Calibri"/>
                <a:cs typeface="Calibri"/>
              </a:rPr>
              <a:t>n</a:t>
            </a:r>
            <a:r>
              <a:rPr sz="2700" b="1" spc="-4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23 x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1</a:t>
            </a:r>
            <a:r>
              <a:rPr sz="2700" b="1" spc="0" baseline="1517" dirty="0" smtClean="0">
                <a:latin typeface="Calibri"/>
                <a:cs typeface="Calibri"/>
              </a:rPr>
              <a:t>00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456 x 10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2</a:t>
            </a:r>
            <a:r>
              <a:rPr sz="2700" b="1" spc="-4" baseline="1517" dirty="0" smtClean="0">
                <a:latin typeface="Calibri"/>
                <a:cs typeface="Calibri"/>
              </a:rPr>
              <a:t>4</a:t>
            </a:r>
            <a:r>
              <a:rPr sz="2700" b="1" spc="0" baseline="1517" dirty="0" smtClean="0">
                <a:latin typeface="Calibri"/>
                <a:cs typeface="Calibri"/>
              </a:rPr>
              <a:t>X 20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88 x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2</a:t>
            </a:r>
            <a:r>
              <a:rPr sz="2700" b="1" spc="0" baseline="1517" dirty="0" smtClean="0">
                <a:latin typeface="Calibri"/>
                <a:cs typeface="Calibri"/>
              </a:rPr>
              <a:t>0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1270"/>
              </a:lnSpc>
            </a:pPr>
            <a:r>
              <a:rPr sz="1650" b="1" spc="4" baseline="2482" dirty="0" smtClean="0">
                <a:latin typeface="Calibri"/>
                <a:cs typeface="Calibri"/>
              </a:rPr>
              <a:t>(</a:t>
            </a:r>
            <a:r>
              <a:rPr sz="1650" b="1" spc="-1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u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m</a:t>
            </a:r>
            <a:r>
              <a:rPr sz="1650" b="1" spc="0" baseline="2482" dirty="0" smtClean="0">
                <a:latin typeface="Calibri"/>
                <a:cs typeface="Calibri"/>
              </a:rPr>
              <a:t>o</a:t>
            </a:r>
            <a:r>
              <a:rPr sz="1650" b="1" spc="9" baseline="2482" dirty="0" smtClean="0">
                <a:latin typeface="Calibri"/>
                <a:cs typeface="Calibri"/>
              </a:rPr>
              <a:t>i</a:t>
            </a:r>
            <a:r>
              <a:rPr sz="1650" b="1" spc="0" baseline="2482" dirty="0" smtClean="0">
                <a:latin typeface="Calibri"/>
                <a:cs typeface="Calibri"/>
              </a:rPr>
              <a:t>ns 3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sur</a:t>
            </a:r>
            <a:r>
              <a:rPr sz="1650" b="1" spc="9" baseline="2482" dirty="0" smtClean="0">
                <a:latin typeface="Calibri"/>
                <a:cs typeface="Calibri"/>
              </a:rPr>
              <a:t> l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 </a:t>
            </a:r>
            <a:r>
              <a:rPr sz="1650" b="1" spc="9" baseline="2482" dirty="0" smtClean="0">
                <a:latin typeface="Calibri"/>
                <a:cs typeface="Calibri"/>
              </a:rPr>
              <a:t>4</a:t>
            </a:r>
            <a:r>
              <a:rPr sz="1650" b="1" spc="0" baseline="2482" dirty="0" smtClean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06470" y="298450"/>
            <a:ext cx="1448820" cy="12026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507">
              <a:lnSpc>
                <a:spcPts val="1730"/>
              </a:lnSpc>
              <a:spcBef>
                <a:spcPts val="86"/>
              </a:spcBef>
            </a:pPr>
            <a:r>
              <a:rPr sz="2400" b="1" spc="0" baseline="3413" dirty="0" smtClean="0">
                <a:latin typeface="Calibri"/>
                <a:cs typeface="Calibri"/>
              </a:rPr>
              <a:t>Si</a:t>
            </a:r>
            <a:r>
              <a:rPr sz="2400" b="1" spc="-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j</a:t>
            </a:r>
            <a:r>
              <a:rPr sz="2400" b="1" spc="-4" baseline="3413" dirty="0" smtClean="0">
                <a:latin typeface="Calibri"/>
                <a:cs typeface="Calibri"/>
              </a:rPr>
              <a:t>’</a:t>
            </a:r>
            <a:r>
              <a:rPr sz="2400" b="1" spc="0" baseline="3413" dirty="0" smtClean="0">
                <a:latin typeface="Calibri"/>
                <a:cs typeface="Calibri"/>
              </a:rPr>
              <a:t>ajo</a:t>
            </a:r>
            <a:r>
              <a:rPr sz="2400" b="1" spc="-9" baseline="3413" dirty="0" smtClean="0">
                <a:latin typeface="Calibri"/>
                <a:cs typeface="Calibri"/>
              </a:rPr>
              <a:t>u</a:t>
            </a:r>
            <a:r>
              <a:rPr sz="2400" b="1" spc="4" baseline="3413" dirty="0" smtClean="0">
                <a:latin typeface="Calibri"/>
                <a:cs typeface="Calibri"/>
              </a:rPr>
              <a:t>t</a:t>
            </a:r>
            <a:r>
              <a:rPr sz="2400" b="1" spc="0" baseline="3413" dirty="0" smtClean="0">
                <a:latin typeface="Calibri"/>
                <a:cs typeface="Calibri"/>
              </a:rPr>
              <a:t>e</a:t>
            </a:r>
            <a:r>
              <a:rPr sz="2400" b="1" spc="-4" baseline="3413" dirty="0" smtClean="0">
                <a:latin typeface="Calibri"/>
                <a:cs typeface="Calibri"/>
              </a:rPr>
              <a:t> </a:t>
            </a:r>
            <a:r>
              <a:rPr sz="2400" b="1" spc="-9" baseline="3413" dirty="0" smtClean="0">
                <a:latin typeface="Calibri"/>
                <a:cs typeface="Calibri"/>
              </a:rPr>
              <a:t>d</a:t>
            </a:r>
            <a:r>
              <a:rPr sz="2400" b="1" spc="4" baseline="3413" dirty="0" smtClean="0">
                <a:latin typeface="Calibri"/>
                <a:cs typeface="Calibri"/>
              </a:rPr>
              <a:t>e</a:t>
            </a:r>
            <a:r>
              <a:rPr sz="2400" b="1" spc="-9" baseline="3413" dirty="0" smtClean="0">
                <a:latin typeface="Calibri"/>
                <a:cs typeface="Calibri"/>
              </a:rPr>
              <a:t>u</a:t>
            </a:r>
            <a:r>
              <a:rPr sz="2400" b="1" spc="0" baseline="3413" dirty="0" smtClean="0">
                <a:latin typeface="Calibri"/>
                <a:cs typeface="Calibri"/>
              </a:rPr>
              <a:t>x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99487"/>
              </a:lnSpc>
            </a:pP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 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0" dirty="0" smtClean="0">
                <a:latin typeface="Calibri"/>
                <a:cs typeface="Calibri"/>
              </a:rPr>
              <a:t>a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s </a:t>
            </a: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0" dirty="0" smtClean="0">
                <a:latin typeface="Calibri"/>
                <a:cs typeface="Calibri"/>
              </a:rPr>
              <a:t>e 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4" dirty="0" smtClean="0">
                <a:latin typeface="Calibri"/>
                <a:cs typeface="Calibri"/>
              </a:rPr>
              <a:t>é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0" dirty="0" smtClean="0">
                <a:latin typeface="Calibri"/>
                <a:cs typeface="Calibri"/>
              </a:rPr>
              <a:t>u</a:t>
            </a:r>
            <a:r>
              <a:rPr sz="1600" b="1" spc="-4" dirty="0" smtClean="0">
                <a:latin typeface="Calibri"/>
                <a:cs typeface="Calibri"/>
              </a:rPr>
              <a:t>lt</a:t>
            </a:r>
            <a:r>
              <a:rPr sz="1600" b="1" spc="0" dirty="0" smtClean="0">
                <a:latin typeface="Calibri"/>
                <a:cs typeface="Calibri"/>
              </a:rPr>
              <a:t>at 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a 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0" dirty="0" smtClean="0"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  <a:p>
            <a:pPr marL="12700" marR="94446">
              <a:lnSpc>
                <a:spcPct val="99995"/>
              </a:lnSpc>
            </a:pP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</a:t>
            </a:r>
            <a:r>
              <a:rPr sz="1600" b="1" spc="0" dirty="0" smtClean="0">
                <a:latin typeface="Calibri"/>
                <a:cs typeface="Calibri"/>
              </a:rPr>
              <a:t>re</a:t>
            </a:r>
            <a:r>
              <a:rPr sz="1600" b="1" spc="-9" dirty="0" smtClean="0">
                <a:latin typeface="Calibri"/>
                <a:cs typeface="Calibri"/>
              </a:rPr>
              <a:t> p</a:t>
            </a:r>
            <a:r>
              <a:rPr sz="1600" b="1" spc="9" dirty="0" smtClean="0">
                <a:latin typeface="Calibri"/>
                <a:cs typeface="Calibri"/>
              </a:rPr>
              <a:t>a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9" dirty="0" smtClean="0">
                <a:latin typeface="Calibri"/>
                <a:cs typeface="Calibri"/>
              </a:rPr>
              <a:t>o</a:t>
            </a:r>
            <a:r>
              <a:rPr sz="1600" b="1" spc="0" dirty="0" smtClean="0">
                <a:latin typeface="Calibri"/>
                <a:cs typeface="Calibri"/>
              </a:rPr>
              <a:t>u 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9" dirty="0" smtClean="0">
                <a:latin typeface="Calibri"/>
                <a:cs typeface="Calibri"/>
              </a:rPr>
              <a:t>mp</a:t>
            </a:r>
            <a:r>
              <a:rPr sz="1600" b="1" spc="9" dirty="0" smtClean="0">
                <a:latin typeface="Calibri"/>
                <a:cs typeface="Calibri"/>
              </a:rPr>
              <a:t>a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r 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92090" y="304800"/>
            <a:ext cx="8545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Ca</a:t>
            </a:r>
            <a:r>
              <a:rPr sz="2700" b="1" spc="-4" baseline="3034" dirty="0" smtClean="0">
                <a:latin typeface="Calibri"/>
                <a:cs typeface="Calibri"/>
              </a:rPr>
              <a:t>lc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006590" y="304800"/>
            <a:ext cx="85427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Ca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92090" y="853439"/>
            <a:ext cx="120741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(</a:t>
            </a:r>
            <a:r>
              <a:rPr sz="2700" b="1" spc="4" baseline="3034" dirty="0" smtClean="0">
                <a:latin typeface="Calibri"/>
                <a:cs typeface="Calibri"/>
              </a:rPr>
              <a:t>1</a:t>
            </a:r>
            <a:r>
              <a:rPr sz="2700" b="1" spc="0" baseline="3034" dirty="0" smtClean="0">
                <a:latin typeface="Calibri"/>
                <a:cs typeface="Calibri"/>
              </a:rPr>
              <a:t>0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x 3) +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45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06590" y="853439"/>
            <a:ext cx="1091324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(</a:t>
            </a:r>
            <a:r>
              <a:rPr sz="2700" b="1" spc="4" baseline="3034" dirty="0" smtClean="0">
                <a:latin typeface="Calibri"/>
                <a:cs typeface="Calibri"/>
              </a:rPr>
              <a:t>1</a:t>
            </a:r>
            <a:r>
              <a:rPr sz="2700" b="1" spc="0" baseline="3034" dirty="0" smtClean="0">
                <a:latin typeface="Calibri"/>
                <a:cs typeface="Calibri"/>
              </a:rPr>
              <a:t>00 x</a:t>
            </a:r>
            <a:r>
              <a:rPr sz="2700" b="1" spc="-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6</a:t>
            </a:r>
            <a:r>
              <a:rPr sz="2700" b="1" spc="0" baseline="3034" dirty="0" smtClean="0">
                <a:latin typeface="Calibri"/>
                <a:cs typeface="Calibri"/>
              </a:rPr>
              <a:t>) +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(</a:t>
            </a:r>
            <a:r>
              <a:rPr sz="2700" b="1" spc="4" baseline="1517" dirty="0" smtClean="0">
                <a:latin typeface="Calibri"/>
                <a:cs typeface="Calibri"/>
              </a:rPr>
              <a:t>1</a:t>
            </a:r>
            <a:r>
              <a:rPr sz="2700" b="1" spc="0" baseline="1517" dirty="0" smtClean="0">
                <a:latin typeface="Calibri"/>
                <a:cs typeface="Calibri"/>
              </a:rPr>
              <a:t>0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x 8)</a:t>
            </a:r>
            <a:r>
              <a:rPr sz="2700" b="1" spc="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+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91970" y="2448560"/>
            <a:ext cx="1348367" cy="1514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1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latin typeface="Calibri"/>
                <a:cs typeface="Calibri"/>
              </a:rPr>
              <a:t>l</a:t>
            </a:r>
            <a:r>
              <a:rPr sz="2700" b="1" spc="-4" baseline="3034" dirty="0" smtClean="0">
                <a:latin typeface="Calibri"/>
                <a:cs typeface="Calibri"/>
              </a:rPr>
              <a:t>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l </a:t>
            </a:r>
            <a:r>
              <a:rPr sz="2700" b="1" spc="-4" baseline="3034" dirty="0" smtClean="0">
                <a:latin typeface="Calibri"/>
                <a:cs typeface="Calibri"/>
              </a:rPr>
              <a:t>m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9" baseline="3034" dirty="0" smtClean="0">
                <a:latin typeface="Calibri"/>
                <a:cs typeface="Calibri"/>
              </a:rPr>
              <a:t>n</a:t>
            </a:r>
            <a:r>
              <a:rPr sz="2700" b="1" spc="-4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63 :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7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88 :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11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36 :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3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52 :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4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1270"/>
              </a:lnSpc>
            </a:pPr>
            <a:r>
              <a:rPr sz="1650" b="1" spc="4" baseline="2482" dirty="0" smtClean="0">
                <a:latin typeface="Calibri"/>
                <a:cs typeface="Calibri"/>
              </a:rPr>
              <a:t>(</a:t>
            </a:r>
            <a:r>
              <a:rPr sz="1650" b="1" spc="-1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u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m</a:t>
            </a:r>
            <a:r>
              <a:rPr sz="1650" b="1" spc="0" baseline="2482" dirty="0" smtClean="0">
                <a:latin typeface="Calibri"/>
                <a:cs typeface="Calibri"/>
              </a:rPr>
              <a:t>o</a:t>
            </a:r>
            <a:r>
              <a:rPr sz="1650" b="1" spc="9" baseline="2482" dirty="0" smtClean="0">
                <a:latin typeface="Calibri"/>
                <a:cs typeface="Calibri"/>
              </a:rPr>
              <a:t>i</a:t>
            </a:r>
            <a:r>
              <a:rPr sz="1650" b="1" spc="0" baseline="2482" dirty="0" smtClean="0">
                <a:latin typeface="Calibri"/>
                <a:cs typeface="Calibri"/>
              </a:rPr>
              <a:t>ns 3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sur</a:t>
            </a:r>
            <a:r>
              <a:rPr sz="1650" b="1" spc="9" baseline="2482" dirty="0" smtClean="0">
                <a:latin typeface="Calibri"/>
                <a:cs typeface="Calibri"/>
              </a:rPr>
              <a:t> l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 </a:t>
            </a:r>
            <a:r>
              <a:rPr sz="1650" b="1" spc="9" baseline="2482" dirty="0" smtClean="0">
                <a:latin typeface="Calibri"/>
                <a:cs typeface="Calibri"/>
              </a:rPr>
              <a:t>4</a:t>
            </a:r>
            <a:r>
              <a:rPr sz="1650" b="1" spc="0" baseline="2482" dirty="0" smtClean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06470" y="2448560"/>
            <a:ext cx="1348595" cy="1514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Ca</a:t>
            </a:r>
            <a:r>
              <a:rPr sz="2700" b="1" spc="-4" baseline="3034" dirty="0" smtClean="0">
                <a:latin typeface="Calibri"/>
                <a:cs typeface="Calibri"/>
              </a:rPr>
              <a:t>lc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l </a:t>
            </a:r>
            <a:r>
              <a:rPr sz="2700" b="1" spc="-4" baseline="3034" dirty="0" smtClean="0">
                <a:latin typeface="Calibri"/>
                <a:cs typeface="Calibri"/>
              </a:rPr>
              <a:t>m</a:t>
            </a:r>
            <a:r>
              <a:rPr sz="2700" b="1" spc="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-4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67 + 11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48 + 23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59 + 21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78 + 43 =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1270"/>
              </a:lnSpc>
            </a:pPr>
            <a:r>
              <a:rPr sz="1650" b="1" spc="4" baseline="2482" dirty="0" smtClean="0">
                <a:latin typeface="Calibri"/>
                <a:cs typeface="Calibri"/>
              </a:rPr>
              <a:t>(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u </a:t>
            </a:r>
            <a:r>
              <a:rPr sz="1650" b="1" spc="4" baseline="2482" dirty="0" smtClean="0">
                <a:latin typeface="Calibri"/>
                <a:cs typeface="Calibri"/>
              </a:rPr>
              <a:t>m</a:t>
            </a:r>
            <a:r>
              <a:rPr sz="1650" b="1" spc="0" baseline="2482" dirty="0" smtClean="0">
                <a:latin typeface="Calibri"/>
                <a:cs typeface="Calibri"/>
              </a:rPr>
              <a:t>oins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3 sur</a:t>
            </a:r>
            <a:r>
              <a:rPr sz="1650" b="1" spc="9" baseline="2482" dirty="0" smtClean="0">
                <a:latin typeface="Calibri"/>
                <a:cs typeface="Calibri"/>
              </a:rPr>
              <a:t> l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 </a:t>
            </a:r>
            <a:r>
              <a:rPr sz="1650" b="1" spc="9" baseline="2482" dirty="0" smtClean="0">
                <a:latin typeface="Calibri"/>
                <a:cs typeface="Calibri"/>
              </a:rPr>
              <a:t>4</a:t>
            </a:r>
            <a:r>
              <a:rPr sz="1650" b="1" spc="0" baseline="2482" dirty="0" smtClean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470" y="2663190"/>
            <a:ext cx="8545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Ca</a:t>
            </a:r>
            <a:r>
              <a:rPr sz="2700" b="1" spc="-4" baseline="3034" dirty="0" smtClean="0">
                <a:latin typeface="Calibri"/>
                <a:cs typeface="Calibri"/>
              </a:rPr>
              <a:t>lc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220970" y="2663190"/>
            <a:ext cx="85427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1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latin typeface="Calibri"/>
                <a:cs typeface="Calibri"/>
              </a:rPr>
              <a:t>l</a:t>
            </a:r>
            <a:r>
              <a:rPr sz="2700" b="1" spc="-4" baseline="3034" dirty="0" smtClean="0">
                <a:latin typeface="Calibri"/>
                <a:cs typeface="Calibri"/>
              </a:rPr>
              <a:t>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935470" y="2663190"/>
            <a:ext cx="8545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Ca</a:t>
            </a:r>
            <a:r>
              <a:rPr sz="2700" b="1" spc="-4" baseline="3034" dirty="0" smtClean="0">
                <a:latin typeface="Calibri"/>
                <a:cs typeface="Calibri"/>
              </a:rPr>
              <a:t>lc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7470" y="3211829"/>
            <a:ext cx="11382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249 + 383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20970" y="3211829"/>
            <a:ext cx="14428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(5 x 9) + (5 x 7)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935470" y="3211829"/>
            <a:ext cx="125687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(6 x 9) + 26 =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06470" y="4870450"/>
            <a:ext cx="1365753" cy="1445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093" algn="just">
              <a:lnSpc>
                <a:spcPts val="1730"/>
              </a:lnSpc>
              <a:spcBef>
                <a:spcPts val="86"/>
              </a:spcBef>
            </a:pPr>
            <a:r>
              <a:rPr sz="2400" b="1" spc="0" baseline="3413" dirty="0" smtClean="0">
                <a:latin typeface="Calibri"/>
                <a:cs typeface="Calibri"/>
              </a:rPr>
              <a:t>Si</a:t>
            </a:r>
            <a:r>
              <a:rPr sz="2400" b="1" spc="-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j</a:t>
            </a:r>
            <a:r>
              <a:rPr sz="2400" b="1" spc="-4" baseline="3413" dirty="0" smtClean="0">
                <a:latin typeface="Calibri"/>
                <a:cs typeface="Calibri"/>
              </a:rPr>
              <a:t>’</a:t>
            </a:r>
            <a:r>
              <a:rPr sz="2400" b="1" spc="0" baseline="3413" dirty="0" smtClean="0">
                <a:latin typeface="Calibri"/>
                <a:cs typeface="Calibri"/>
              </a:rPr>
              <a:t>ajo</a:t>
            </a:r>
            <a:r>
              <a:rPr sz="2400" b="1" spc="-9" baseline="3413" dirty="0" smtClean="0">
                <a:latin typeface="Calibri"/>
                <a:cs typeface="Calibri"/>
              </a:rPr>
              <a:t>u</a:t>
            </a:r>
            <a:r>
              <a:rPr sz="2400" b="1" spc="4" baseline="3413" dirty="0" smtClean="0">
                <a:latin typeface="Calibri"/>
                <a:cs typeface="Calibri"/>
              </a:rPr>
              <a:t>t</a:t>
            </a:r>
            <a:r>
              <a:rPr sz="2400" b="1" spc="0" baseline="3413" dirty="0" smtClean="0">
                <a:latin typeface="Calibri"/>
                <a:cs typeface="Calibri"/>
              </a:rPr>
              <a:t>e</a:t>
            </a:r>
            <a:r>
              <a:rPr sz="2400" b="1" spc="-4" baseline="3413" dirty="0" smtClean="0">
                <a:latin typeface="Calibri"/>
                <a:cs typeface="Calibri"/>
              </a:rPr>
              <a:t> </a:t>
            </a:r>
            <a:r>
              <a:rPr sz="2400" b="1" spc="-9" baseline="3413" dirty="0" smtClean="0">
                <a:latin typeface="Calibri"/>
                <a:cs typeface="Calibri"/>
              </a:rPr>
              <a:t>d</a:t>
            </a:r>
            <a:r>
              <a:rPr sz="2400" b="1" spc="4" baseline="3413" dirty="0" smtClean="0">
                <a:latin typeface="Calibri"/>
                <a:cs typeface="Calibri"/>
              </a:rPr>
              <a:t>e</a:t>
            </a:r>
            <a:r>
              <a:rPr sz="2400" b="1" spc="-9" baseline="3413" dirty="0" smtClean="0">
                <a:latin typeface="Calibri"/>
                <a:cs typeface="Calibri"/>
              </a:rPr>
              <a:t>u</a:t>
            </a:r>
            <a:r>
              <a:rPr sz="2400" b="1" spc="0" baseline="3413" dirty="0" smtClean="0">
                <a:latin typeface="Calibri"/>
                <a:cs typeface="Calibri"/>
              </a:rPr>
              <a:t>x</a:t>
            </a:r>
            <a:endParaRPr sz="1600">
              <a:latin typeface="Calibri"/>
              <a:cs typeface="Calibri"/>
            </a:endParaRPr>
          </a:p>
          <a:p>
            <a:pPr marL="12700" marR="491785">
              <a:lnSpc>
                <a:spcPct val="99487"/>
              </a:lnSpc>
            </a:pP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 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9" dirty="0" smtClean="0">
                <a:latin typeface="Calibri"/>
                <a:cs typeface="Calibri"/>
              </a:rPr>
              <a:t>mp</a:t>
            </a:r>
            <a:r>
              <a:rPr sz="1600" b="1" spc="9" dirty="0" smtClean="0">
                <a:latin typeface="Calibri"/>
                <a:cs typeface="Calibri"/>
              </a:rPr>
              <a:t>a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rs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l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99690"/>
              </a:lnSpc>
              <a:spcBef>
                <a:spcPts val="5"/>
              </a:spcBef>
            </a:pP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4" dirty="0" smtClean="0">
                <a:latin typeface="Calibri"/>
                <a:cs typeface="Calibri"/>
              </a:rPr>
              <a:t>é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0" dirty="0" smtClean="0">
                <a:latin typeface="Calibri"/>
                <a:cs typeface="Calibri"/>
              </a:rPr>
              <a:t>u</a:t>
            </a:r>
            <a:r>
              <a:rPr sz="1600" b="1" spc="-4" dirty="0" smtClean="0">
                <a:latin typeface="Calibri"/>
                <a:cs typeface="Calibri"/>
              </a:rPr>
              <a:t>lt</a:t>
            </a:r>
            <a:r>
              <a:rPr sz="1600" b="1" spc="0" dirty="0" smtClean="0">
                <a:latin typeface="Calibri"/>
                <a:cs typeface="Calibri"/>
              </a:rPr>
              <a:t>at 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a 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0" dirty="0" smtClean="0">
                <a:latin typeface="Calibri"/>
                <a:cs typeface="Calibri"/>
              </a:rPr>
              <a:t>n </a:t>
            </a: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</a:t>
            </a:r>
            <a:r>
              <a:rPr sz="1600" b="1" spc="0" dirty="0" smtClean="0">
                <a:latin typeface="Calibri"/>
                <a:cs typeface="Calibri"/>
              </a:rPr>
              <a:t>re</a:t>
            </a:r>
            <a:r>
              <a:rPr sz="1600" b="1" spc="-9" dirty="0" smtClean="0">
                <a:latin typeface="Calibri"/>
                <a:cs typeface="Calibri"/>
              </a:rPr>
              <a:t> p</a:t>
            </a:r>
            <a:r>
              <a:rPr sz="1600" b="1" spc="9" dirty="0" smtClean="0">
                <a:latin typeface="Calibri"/>
                <a:cs typeface="Calibri"/>
              </a:rPr>
              <a:t>a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9" dirty="0" smtClean="0">
                <a:latin typeface="Calibri"/>
                <a:cs typeface="Calibri"/>
              </a:rPr>
              <a:t>o</a:t>
            </a:r>
            <a:r>
              <a:rPr sz="1600" b="1" spc="0" dirty="0" smtClean="0">
                <a:latin typeface="Calibri"/>
                <a:cs typeface="Calibri"/>
              </a:rPr>
              <a:t>u 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9" dirty="0" smtClean="0">
                <a:latin typeface="Calibri"/>
                <a:cs typeface="Calibri"/>
              </a:rPr>
              <a:t>mp</a:t>
            </a:r>
            <a:r>
              <a:rPr sz="1600" b="1" spc="9" dirty="0" smtClean="0">
                <a:latin typeface="Calibri"/>
                <a:cs typeface="Calibri"/>
              </a:rPr>
              <a:t>a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r 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20970" y="4870450"/>
            <a:ext cx="1376780" cy="1445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507">
              <a:lnSpc>
                <a:spcPts val="1730"/>
              </a:lnSpc>
              <a:spcBef>
                <a:spcPts val="86"/>
              </a:spcBef>
            </a:pPr>
            <a:r>
              <a:rPr sz="2400" b="1" spc="-4" baseline="3413" dirty="0" smtClean="0">
                <a:latin typeface="Calibri"/>
                <a:cs typeface="Calibri"/>
              </a:rPr>
              <a:t>S</a:t>
            </a:r>
            <a:r>
              <a:rPr sz="2400" b="1" spc="0" baseline="3413" dirty="0" smtClean="0">
                <a:latin typeface="Calibri"/>
                <a:cs typeface="Calibri"/>
              </a:rPr>
              <a:t>i</a:t>
            </a:r>
            <a:r>
              <a:rPr sz="2400" b="1" spc="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j</a:t>
            </a:r>
            <a:r>
              <a:rPr sz="2400" b="1" spc="-14" baseline="3413" dirty="0" smtClean="0">
                <a:latin typeface="Calibri"/>
                <a:cs typeface="Calibri"/>
              </a:rPr>
              <a:t>’</a:t>
            </a:r>
            <a:r>
              <a:rPr sz="2400" b="1" spc="9" baseline="3413" dirty="0" smtClean="0">
                <a:latin typeface="Calibri"/>
                <a:cs typeface="Calibri"/>
              </a:rPr>
              <a:t>a</a:t>
            </a:r>
            <a:r>
              <a:rPr sz="2400" b="1" spc="0" baseline="3413" dirty="0" smtClean="0">
                <a:latin typeface="Calibri"/>
                <a:cs typeface="Calibri"/>
              </a:rPr>
              <a:t>jo</a:t>
            </a:r>
            <a:r>
              <a:rPr sz="2400" b="1" spc="-9" baseline="3413" dirty="0" smtClean="0">
                <a:latin typeface="Calibri"/>
                <a:cs typeface="Calibri"/>
              </a:rPr>
              <a:t>u</a:t>
            </a:r>
            <a:r>
              <a:rPr sz="2400" b="1" spc="-4" baseline="3413" dirty="0" smtClean="0">
                <a:latin typeface="Calibri"/>
                <a:cs typeface="Calibri"/>
              </a:rPr>
              <a:t>t</a:t>
            </a:r>
            <a:r>
              <a:rPr sz="2400" b="1" spc="0" baseline="3413" dirty="0" smtClean="0">
                <a:latin typeface="Calibri"/>
                <a:cs typeface="Calibri"/>
              </a:rPr>
              <a:t>e </a:t>
            </a:r>
            <a:r>
              <a:rPr sz="2400" b="1" spc="-9" baseline="3413" dirty="0" smtClean="0">
                <a:latin typeface="Calibri"/>
                <a:cs typeface="Calibri"/>
              </a:rPr>
              <a:t>u</a:t>
            </a:r>
            <a:r>
              <a:rPr sz="2400" b="1" spc="0" baseline="3413" dirty="0" smtClean="0"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  <a:p>
            <a:pPr marL="12700" marR="71814">
              <a:lnSpc>
                <a:spcPct val="99487"/>
              </a:lnSpc>
            </a:pP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br</a:t>
            </a:r>
            <a:r>
              <a:rPr sz="1600" b="1" spc="0" dirty="0" smtClean="0">
                <a:latin typeface="Calibri"/>
                <a:cs typeface="Calibri"/>
              </a:rPr>
              <a:t>e 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9" dirty="0" smtClean="0">
                <a:latin typeface="Calibri"/>
                <a:cs typeface="Calibri"/>
              </a:rPr>
              <a:t>a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r 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t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un</a:t>
            </a:r>
            <a:r>
              <a:rPr sz="1600" b="1" spc="-9" dirty="0" smtClean="0">
                <a:latin typeface="Calibri"/>
                <a:cs typeface="Calibri"/>
              </a:rPr>
              <a:t> n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</a:t>
            </a:r>
            <a:r>
              <a:rPr sz="1600" b="1" spc="0" dirty="0" smtClean="0">
                <a:latin typeface="Calibri"/>
                <a:cs typeface="Calibri"/>
              </a:rPr>
              <a:t>re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99690"/>
              </a:lnSpc>
              <a:spcBef>
                <a:spcPts val="5"/>
              </a:spcBef>
            </a:pP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0" dirty="0" smtClean="0">
                <a:latin typeface="Calibri"/>
                <a:cs typeface="Calibri"/>
              </a:rPr>
              <a:t>a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l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4" dirty="0" smtClean="0">
                <a:latin typeface="Calibri"/>
                <a:cs typeface="Calibri"/>
              </a:rPr>
              <a:t>é</a:t>
            </a:r>
            <a:r>
              <a:rPr sz="1600" b="1" spc="0" dirty="0" smtClean="0">
                <a:latin typeface="Calibri"/>
                <a:cs typeface="Calibri"/>
              </a:rPr>
              <a:t>s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4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at 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a un</a:t>
            </a:r>
            <a:r>
              <a:rPr sz="1600" b="1" spc="-9" dirty="0" smtClean="0">
                <a:latin typeface="Calibri"/>
                <a:cs typeface="Calibri"/>
              </a:rPr>
              <a:t> n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</a:t>
            </a:r>
            <a:r>
              <a:rPr sz="1600" b="1" spc="0" dirty="0" smtClean="0">
                <a:latin typeface="Calibri"/>
                <a:cs typeface="Calibri"/>
              </a:rPr>
              <a:t>re 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0" dirty="0" smtClean="0">
                <a:latin typeface="Calibri"/>
                <a:cs typeface="Calibri"/>
              </a:rPr>
              <a:t>a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ou 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0" dirty="0" smtClean="0">
                <a:latin typeface="Calibri"/>
                <a:cs typeface="Calibri"/>
              </a:rPr>
              <a:t>a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r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7470" y="5020310"/>
            <a:ext cx="8545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Ca</a:t>
            </a:r>
            <a:r>
              <a:rPr sz="2700" b="1" spc="-4" baseline="3034" dirty="0" smtClean="0">
                <a:latin typeface="Calibri"/>
                <a:cs typeface="Calibri"/>
              </a:rPr>
              <a:t>lc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91970" y="5020310"/>
            <a:ext cx="85427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1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latin typeface="Calibri"/>
                <a:cs typeface="Calibri"/>
              </a:rPr>
              <a:t>l</a:t>
            </a:r>
            <a:r>
              <a:rPr sz="2700" b="1" spc="-4" baseline="3034" dirty="0" smtClean="0">
                <a:latin typeface="Calibri"/>
                <a:cs typeface="Calibri"/>
              </a:rPr>
              <a:t>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935470" y="5020310"/>
            <a:ext cx="8545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Ca</a:t>
            </a:r>
            <a:r>
              <a:rPr sz="2700" b="1" spc="-4" baseline="3034" dirty="0" smtClean="0">
                <a:latin typeface="Calibri"/>
                <a:cs typeface="Calibri"/>
              </a:rPr>
              <a:t>lc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7470" y="5568950"/>
            <a:ext cx="144257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(4 x 8) + </a:t>
            </a:r>
            <a:r>
              <a:rPr sz="2700" b="1" spc="9" baseline="3034" dirty="0" smtClean="0">
                <a:latin typeface="Calibri"/>
                <a:cs typeface="Calibri"/>
              </a:rPr>
              <a:t>(</a:t>
            </a:r>
            <a:r>
              <a:rPr sz="2700" b="1" spc="0" baseline="3034" dirty="0" smtClean="0">
                <a:latin typeface="Calibri"/>
                <a:cs typeface="Calibri"/>
              </a:rPr>
              <a:t>3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x 6)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91970" y="5568950"/>
            <a:ext cx="1207415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(100</a:t>
            </a:r>
            <a:r>
              <a:rPr sz="2700" b="1" spc="-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x 1</a:t>
            </a:r>
            <a:r>
              <a:rPr sz="2700" b="1" spc="4" baseline="3034" dirty="0" smtClean="0">
                <a:latin typeface="Calibri"/>
                <a:cs typeface="Calibri"/>
              </a:rPr>
              <a:t>3</a:t>
            </a:r>
            <a:r>
              <a:rPr sz="2700" b="1" spc="0" baseline="3034" dirty="0" smtClean="0">
                <a:latin typeface="Calibri"/>
                <a:cs typeface="Calibri"/>
              </a:rPr>
              <a:t>) +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(10 x 6) + 13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35470" y="5568950"/>
            <a:ext cx="13736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(</a:t>
            </a:r>
            <a:r>
              <a:rPr sz="2700" b="1" spc="4" baseline="3034" dirty="0" smtClean="0">
                <a:latin typeface="Calibri"/>
                <a:cs typeface="Calibri"/>
              </a:rPr>
              <a:t>5</a:t>
            </a:r>
            <a:r>
              <a:rPr sz="2700" b="1" spc="0" baseline="3034" dirty="0" smtClean="0">
                <a:latin typeface="Calibri"/>
                <a:cs typeface="Calibri"/>
              </a:rPr>
              <a:t>0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x 8) +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38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 rot="10800000">
            <a:off x="5400776" y="6682739"/>
            <a:ext cx="118757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T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jo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rs 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 rot="10800000">
            <a:off x="5779825" y="6530339"/>
            <a:ext cx="81013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4" baseline="2730" dirty="0" smtClean="0">
                <a:latin typeface="Calibri"/>
                <a:cs typeface="Calibri"/>
              </a:rPr>
              <a:t>b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air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 rot="10800000">
            <a:off x="7535494" y="6652259"/>
            <a:ext cx="76923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4</a:t>
            </a:r>
            <a:r>
              <a:rPr sz="1500" spc="-4" baseline="2730" dirty="0" smtClean="0">
                <a:latin typeface="Calibri"/>
                <a:cs typeface="Calibri"/>
              </a:rPr>
              <a:t>3</a:t>
            </a:r>
            <a:r>
              <a:rPr sz="1500" spc="0" baseline="2730" dirty="0" smtClean="0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 rot="10800000">
            <a:off x="3683989" y="6652259"/>
            <a:ext cx="118732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1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jo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rs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 rot="10800000">
            <a:off x="4192380" y="6499860"/>
            <a:ext cx="68149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-4" baseline="2730" dirty="0" smtClean="0">
                <a:latin typeface="Calibri"/>
                <a:cs typeface="Calibri"/>
              </a:rPr>
              <a:t>b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air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 rot="10800000">
            <a:off x="2328897" y="6652260"/>
            <a:ext cx="83192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1</a:t>
            </a:r>
            <a:r>
              <a:rPr sz="1500" spc="-4" baseline="2730" dirty="0" smtClean="0">
                <a:latin typeface="Calibri"/>
                <a:cs typeface="Calibri"/>
              </a:rPr>
              <a:t>37</a:t>
            </a:r>
            <a:r>
              <a:rPr sz="1500" spc="0" baseline="2730" dirty="0" smtClean="0"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 rot="10800000">
            <a:off x="670533" y="6652260"/>
            <a:ext cx="70555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5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 rot="10800000">
            <a:off x="5814033" y="4254499"/>
            <a:ext cx="70555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8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 rot="10800000">
            <a:off x="677494" y="4254499"/>
            <a:ext cx="76923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-4" baseline="2730" dirty="0" smtClean="0">
                <a:latin typeface="Calibri"/>
                <a:cs typeface="Calibri"/>
              </a:rPr>
              <a:t>3</a:t>
            </a:r>
            <a:r>
              <a:rPr sz="1500" spc="0" baseline="2730" dirty="0" smtClean="0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 rot="10800000">
            <a:off x="3716144" y="4194810"/>
            <a:ext cx="115779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es</a:t>
            </a:r>
            <a:r>
              <a:rPr sz="1500" spc="-1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7</a:t>
            </a:r>
            <a:r>
              <a:rPr sz="1500" spc="0" baseline="2730" dirty="0" smtClean="0">
                <a:latin typeface="Calibri"/>
                <a:cs typeface="Calibri"/>
              </a:rPr>
              <a:t>8, </a:t>
            </a:r>
            <a:r>
              <a:rPr sz="1500" spc="-4" baseline="2730" dirty="0" smtClean="0">
                <a:latin typeface="Calibri"/>
                <a:cs typeface="Calibri"/>
              </a:rPr>
              <a:t>7</a:t>
            </a:r>
            <a:r>
              <a:rPr sz="1500" spc="0" baseline="2730" dirty="0" smtClean="0">
                <a:latin typeface="Calibri"/>
                <a:cs typeface="Calibri"/>
              </a:rPr>
              <a:t>1,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8</a:t>
            </a:r>
            <a:r>
              <a:rPr sz="1500" spc="-4" baseline="2730" dirty="0" smtClean="0">
                <a:latin typeface="Calibri"/>
                <a:cs typeface="Calibri"/>
              </a:rPr>
              <a:t>0</a:t>
            </a:r>
            <a:r>
              <a:rPr sz="1500" spc="0" baseline="2730" dirty="0" smtClean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 rot="10800000">
            <a:off x="4629457" y="4042410"/>
            <a:ext cx="25772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1</a:t>
            </a:r>
            <a:r>
              <a:rPr sz="1500" spc="-4" baseline="2730" dirty="0" smtClean="0">
                <a:latin typeface="Calibri"/>
                <a:cs typeface="Calibri"/>
              </a:rPr>
              <a:t>2</a:t>
            </a:r>
            <a:r>
              <a:rPr sz="1500" spc="0" baseline="2730" dirty="0" smtClean="0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 rot="10800000">
            <a:off x="7672043" y="4183379"/>
            <a:ext cx="70555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8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 rot="10800000">
            <a:off x="1971719" y="4183379"/>
            <a:ext cx="1187635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es</a:t>
            </a:r>
            <a:r>
              <a:rPr sz="1500" spc="-1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9</a:t>
            </a:r>
            <a:r>
              <a:rPr sz="1500" spc="0" baseline="2730" dirty="0" smtClean="0">
                <a:latin typeface="Calibri"/>
                <a:cs typeface="Calibri"/>
              </a:rPr>
              <a:t>,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8, </a:t>
            </a:r>
            <a:r>
              <a:rPr sz="1500" spc="-4" baseline="2730" dirty="0" smtClean="0">
                <a:latin typeface="Calibri"/>
                <a:cs typeface="Calibri"/>
              </a:rPr>
              <a:t>1</a:t>
            </a:r>
            <a:r>
              <a:rPr sz="1500" spc="0" baseline="2730" dirty="0" smtClean="0">
                <a:latin typeface="Calibri"/>
                <a:cs typeface="Calibri"/>
              </a:rPr>
              <a:t>2, </a:t>
            </a:r>
            <a:r>
              <a:rPr sz="1500" spc="-4" baseline="2730" dirty="0" smtClean="0">
                <a:latin typeface="Calibri"/>
                <a:cs typeface="Calibri"/>
              </a:rPr>
              <a:t>1</a:t>
            </a:r>
            <a:r>
              <a:rPr sz="1500" spc="0" baseline="2730" dirty="0" smtClean="0"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 rot="10800000">
            <a:off x="3686402" y="1979929"/>
            <a:ext cx="118745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T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jo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rs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 rot="10800000">
            <a:off x="4194857" y="1827529"/>
            <a:ext cx="681561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4" baseline="2730" dirty="0" smtClean="0">
                <a:latin typeface="Calibri"/>
                <a:cs typeface="Calibri"/>
              </a:rPr>
              <a:t>b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r>
              <a:rPr sz="1500" spc="-4" baseline="2730" dirty="0" smtClean="0">
                <a:latin typeface="Calibri"/>
                <a:cs typeface="Calibri"/>
              </a:rPr>
              <a:t> p</a:t>
            </a:r>
            <a:r>
              <a:rPr sz="1500" spc="9" baseline="2730" dirty="0" smtClean="0">
                <a:latin typeface="Calibri"/>
                <a:cs typeface="Calibri"/>
              </a:rPr>
              <a:t>a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 rot="10800000">
            <a:off x="1876257" y="1979929"/>
            <a:ext cx="128284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es</a:t>
            </a:r>
            <a:r>
              <a:rPr sz="1500" spc="-1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2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3</a:t>
            </a:r>
            <a:r>
              <a:rPr sz="1500" spc="-4" baseline="2730" dirty="0" smtClean="0">
                <a:latin typeface="Calibri"/>
                <a:cs typeface="Calibri"/>
              </a:rPr>
              <a:t>0</a:t>
            </a:r>
            <a:r>
              <a:rPr sz="1500" spc="0" baseline="2730" dirty="0" smtClean="0">
                <a:latin typeface="Calibri"/>
                <a:cs typeface="Calibri"/>
              </a:rPr>
              <a:t>0, 4</a:t>
            </a:r>
            <a:r>
              <a:rPr sz="1500" spc="-4" baseline="2730" dirty="0" smtClean="0">
                <a:latin typeface="Calibri"/>
                <a:cs typeface="Calibri"/>
              </a:rPr>
              <a:t> 5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-4" baseline="2730" dirty="0" smtClean="0">
                <a:latin typeface="Calibri"/>
                <a:cs typeface="Calibri"/>
              </a:rPr>
              <a:t>0</a:t>
            </a:r>
            <a:r>
              <a:rPr sz="1500" spc="0" baseline="2730" dirty="0" smtClean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 rot="10800000">
            <a:off x="2578629" y="1827529"/>
            <a:ext cx="584305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4</a:t>
            </a:r>
            <a:r>
              <a:rPr sz="1500" spc="-4" baseline="2730" dirty="0" smtClean="0">
                <a:latin typeface="Calibri"/>
                <a:cs typeface="Calibri"/>
              </a:rPr>
              <a:t>8</a:t>
            </a:r>
            <a:r>
              <a:rPr sz="1500" spc="0" baseline="2730" dirty="0" smtClean="0">
                <a:latin typeface="Calibri"/>
                <a:cs typeface="Calibri"/>
              </a:rPr>
              <a:t>0, 1</a:t>
            </a:r>
            <a:r>
              <a:rPr sz="1500" spc="-4" baseline="2730" dirty="0" smtClean="0">
                <a:latin typeface="Calibri"/>
                <a:cs typeface="Calibri"/>
              </a:rPr>
              <a:t> 7</a:t>
            </a:r>
            <a:r>
              <a:rPr sz="1500" spc="0" baseline="2730" dirty="0" smtClean="0">
                <a:latin typeface="Calibri"/>
                <a:cs typeface="Calibri"/>
              </a:rPr>
              <a:t>60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 rot="10800000">
            <a:off x="325218" y="1979929"/>
            <a:ext cx="119201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 </a:t>
            </a:r>
            <a:r>
              <a:rPr sz="1500" spc="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1</a:t>
            </a:r>
            <a:r>
              <a:rPr sz="1500" spc="-4" baseline="2730" dirty="0" smtClean="0">
                <a:latin typeface="Calibri"/>
                <a:cs typeface="Calibri"/>
              </a:rPr>
              <a:t>99</a:t>
            </a:r>
            <a:r>
              <a:rPr sz="1500" spc="0" baseline="2730" dirty="0" smtClean="0">
                <a:latin typeface="Calibri"/>
                <a:cs typeface="Calibri"/>
              </a:rPr>
              <a:t>8, </a:t>
            </a:r>
            <a:r>
              <a:rPr sz="1500" spc="-4" baseline="2730" dirty="0" smtClean="0">
                <a:latin typeface="Calibri"/>
                <a:cs typeface="Calibri"/>
              </a:rPr>
              <a:t>9</a:t>
            </a:r>
            <a:r>
              <a:rPr sz="1500" spc="0" baseline="2730" dirty="0" smtClean="0">
                <a:latin typeface="Calibri"/>
                <a:cs typeface="Calibri"/>
              </a:rPr>
              <a:t>9</a:t>
            </a:r>
            <a:r>
              <a:rPr sz="1500" spc="-4" baseline="2730" dirty="0" smtClean="0">
                <a:latin typeface="Calibri"/>
                <a:cs typeface="Calibri"/>
              </a:rPr>
              <a:t>0</a:t>
            </a:r>
            <a:r>
              <a:rPr sz="1500" spc="0" baseline="2730" dirty="0" smtClean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 rot="10800000">
            <a:off x="966239" y="1827529"/>
            <a:ext cx="55496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2</a:t>
            </a:r>
            <a:r>
              <a:rPr sz="1500" spc="0" baseline="2730" dirty="0" smtClean="0">
                <a:latin typeface="Calibri"/>
                <a:cs typeface="Calibri"/>
              </a:rPr>
              <a:t>4</a:t>
            </a:r>
            <a:r>
              <a:rPr sz="1500" spc="-4" baseline="2730" dirty="0" smtClean="0">
                <a:latin typeface="Calibri"/>
                <a:cs typeface="Calibri"/>
              </a:rPr>
              <a:t>99</a:t>
            </a:r>
            <a:r>
              <a:rPr sz="1500" spc="0" baseline="2730" dirty="0" smtClean="0">
                <a:latin typeface="Calibri"/>
                <a:cs typeface="Calibri"/>
              </a:rPr>
              <a:t>,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9</a:t>
            </a:r>
            <a:r>
              <a:rPr sz="1500" spc="-4" baseline="2730" dirty="0" smtClean="0">
                <a:latin typeface="Calibri"/>
                <a:cs typeface="Calibri"/>
              </a:rPr>
              <a:t>8</a:t>
            </a:r>
            <a:r>
              <a:rPr sz="1500" spc="0" baseline="2730" dirty="0" smtClean="0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 rot="10800000">
            <a:off x="7535494" y="1968499"/>
            <a:ext cx="76923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-4" baseline="2730" dirty="0" smtClean="0">
                <a:latin typeface="Calibri"/>
                <a:cs typeface="Calibri"/>
              </a:rPr>
              <a:t>8</a:t>
            </a:r>
            <a:r>
              <a:rPr sz="1500" spc="0" baseline="2730" dirty="0" smtClean="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 rot="10800000">
            <a:off x="5884020" y="1897379"/>
            <a:ext cx="70668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75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08700" y="1775459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961390" y="1858009"/>
            <a:ext cx="5207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602230" y="1858009"/>
            <a:ext cx="52196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394200" y="1858009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823200" y="1846579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631440" y="4061460"/>
            <a:ext cx="4927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345940" y="4072890"/>
            <a:ext cx="4927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896860" y="4061460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965200" y="4132579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038850" y="4132579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95350" y="6530340"/>
            <a:ext cx="443230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679700" y="6530340"/>
            <a:ext cx="444500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392930" y="6530340"/>
            <a:ext cx="443229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108700" y="6560820"/>
            <a:ext cx="444500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823200" y="6530340"/>
            <a:ext cx="444500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ject 104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38860" y="427228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65200" y="1915159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95350" y="648716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3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823200" y="421259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08700" y="421259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467860" y="421259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23200" y="655828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108700" y="649859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66260" y="6487160"/>
            <a:ext cx="472440" cy="0"/>
          </a:xfrm>
          <a:custGeom>
            <a:avLst/>
            <a:gdLst/>
            <a:ahLst/>
            <a:cxnLst/>
            <a:rect l="l" t="t" r="r" b="b"/>
            <a:pathLst>
              <a:path w="472439">
                <a:moveTo>
                  <a:pt x="47243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3360" y="420116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3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09850" y="649859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3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467860" y="1986279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34100" y="1959609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49148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823200" y="1926589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53360" y="1997709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3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220970" y="227329"/>
            <a:ext cx="1525499" cy="958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79">
              <a:lnSpc>
                <a:spcPts val="1730"/>
              </a:lnSpc>
              <a:spcBef>
                <a:spcPts val="86"/>
              </a:spcBef>
            </a:pPr>
            <a:r>
              <a:rPr sz="2400" b="1" spc="-9" baseline="3413" dirty="0" smtClean="0">
                <a:latin typeface="Calibri"/>
                <a:cs typeface="Calibri"/>
              </a:rPr>
              <a:t>Qu</a:t>
            </a:r>
            <a:r>
              <a:rPr sz="2400" b="1" spc="0" baseline="3413" dirty="0" smtClean="0">
                <a:latin typeface="Calibri"/>
                <a:cs typeface="Calibri"/>
              </a:rPr>
              <a:t>e </a:t>
            </a:r>
            <a:r>
              <a:rPr sz="2400" b="1" spc="-9" baseline="3413" dirty="0" smtClean="0">
                <a:latin typeface="Calibri"/>
                <a:cs typeface="Calibri"/>
              </a:rPr>
              <a:t>s</a:t>
            </a:r>
            <a:r>
              <a:rPr sz="2400" b="1" spc="4" baseline="3413" dirty="0" smtClean="0">
                <a:latin typeface="Calibri"/>
                <a:cs typeface="Calibri"/>
              </a:rPr>
              <a:t>i</a:t>
            </a:r>
            <a:r>
              <a:rPr sz="2400" b="1" spc="0" baseline="3413" dirty="0" smtClean="0">
                <a:latin typeface="Calibri"/>
                <a:cs typeface="Calibri"/>
              </a:rPr>
              <a:t>g</a:t>
            </a:r>
            <a:r>
              <a:rPr sz="2400" b="1" spc="-9" baseline="3413" dirty="0" smtClean="0">
                <a:latin typeface="Calibri"/>
                <a:cs typeface="Calibri"/>
              </a:rPr>
              <a:t>n</a:t>
            </a:r>
            <a:r>
              <a:rPr sz="2400" b="1" spc="-4" baseline="3413" dirty="0" smtClean="0">
                <a:latin typeface="Calibri"/>
                <a:cs typeface="Calibri"/>
              </a:rPr>
              <a:t>i</a:t>
            </a:r>
            <a:r>
              <a:rPr sz="2400" b="1" spc="4" baseline="3413" dirty="0" smtClean="0">
                <a:latin typeface="Calibri"/>
                <a:cs typeface="Calibri"/>
              </a:rPr>
              <a:t>f</a:t>
            </a:r>
            <a:r>
              <a:rPr sz="2400" b="1" spc="-4" baseline="3413" dirty="0" smtClean="0">
                <a:latin typeface="Calibri"/>
                <a:cs typeface="Calibri"/>
              </a:rPr>
              <a:t>i</a:t>
            </a:r>
            <a:r>
              <a:rPr sz="2400" b="1" spc="0" baseline="3413" dirty="0" smtClean="0">
                <a:latin typeface="Calibri"/>
                <a:cs typeface="Calibri"/>
              </a:rPr>
              <a:t>e </a:t>
            </a:r>
            <a:r>
              <a:rPr sz="2400" b="1" spc="-9" baseline="3413" dirty="0" smtClean="0">
                <a:latin typeface="Calibri"/>
                <a:cs typeface="Calibri"/>
              </a:rPr>
              <a:t>un</a:t>
            </a:r>
            <a:r>
              <a:rPr sz="2400" b="1" spc="0" baseline="3413" dirty="0" smtClean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marL="12700" marR="215465">
              <a:lnSpc>
                <a:spcPct val="99487"/>
              </a:lnSpc>
            </a:pP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za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e 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n </a:t>
            </a:r>
            <a:r>
              <a:rPr sz="1600" b="1" spc="4" dirty="0" smtClean="0">
                <a:latin typeface="Calibri"/>
                <a:cs typeface="Calibri"/>
              </a:rPr>
              <a:t>l</a:t>
            </a:r>
            <a:r>
              <a:rPr sz="1600" b="1" spc="-4" dirty="0" smtClean="0">
                <a:latin typeface="Calibri"/>
                <a:cs typeface="Calibri"/>
              </a:rPr>
              <a:t>it</a:t>
            </a:r>
            <a:r>
              <a:rPr sz="1600" b="1" spc="4" dirty="0" smtClean="0">
                <a:latin typeface="Calibri"/>
                <a:cs typeface="Calibri"/>
              </a:rPr>
              <a:t>t</a:t>
            </a:r>
            <a:r>
              <a:rPr sz="1600" b="1" spc="-4" dirty="0" smtClean="0">
                <a:latin typeface="Calibri"/>
                <a:cs typeface="Calibri"/>
              </a:rPr>
              <a:t>é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9" dirty="0" smtClean="0">
                <a:latin typeface="Calibri"/>
                <a:cs typeface="Calibri"/>
              </a:rPr>
              <a:t>a</a:t>
            </a:r>
            <a:r>
              <a:rPr sz="1600" b="1" spc="-4" dirty="0" smtClean="0">
                <a:latin typeface="Calibri"/>
                <a:cs typeface="Calibri"/>
              </a:rPr>
              <a:t>t</a:t>
            </a:r>
            <a:r>
              <a:rPr sz="1600" b="1" spc="-9" dirty="0" smtClean="0">
                <a:latin typeface="Calibri"/>
                <a:cs typeface="Calibri"/>
              </a:rPr>
              <a:t>ur</a:t>
            </a:r>
            <a:r>
              <a:rPr sz="1600" b="1" spc="0" dirty="0" smtClean="0">
                <a:latin typeface="Calibri"/>
                <a:cs typeface="Calibri"/>
              </a:rPr>
              <a:t>e ?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En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930"/>
              </a:lnSpc>
              <a:spcBef>
                <a:spcPts val="96"/>
              </a:spcBef>
            </a:pPr>
            <a:r>
              <a:rPr sz="2400" b="1" spc="0" baseline="1706" dirty="0" smtClean="0">
                <a:latin typeface="Calibri"/>
                <a:cs typeface="Calibri"/>
              </a:rPr>
              <a:t>ma</a:t>
            </a:r>
            <a:r>
              <a:rPr sz="2400" b="1" spc="-4" baseline="1706" dirty="0" smtClean="0">
                <a:latin typeface="Calibri"/>
                <a:cs typeface="Calibri"/>
              </a:rPr>
              <a:t>t</a:t>
            </a:r>
            <a:r>
              <a:rPr sz="2400" b="1" spc="-9" baseline="1706" dirty="0" smtClean="0">
                <a:latin typeface="Calibri"/>
                <a:cs typeface="Calibri"/>
              </a:rPr>
              <a:t>h</a:t>
            </a:r>
            <a:r>
              <a:rPr sz="2400" b="1" spc="4" baseline="1706" dirty="0" smtClean="0">
                <a:latin typeface="Calibri"/>
                <a:cs typeface="Calibri"/>
              </a:rPr>
              <a:t>é</a:t>
            </a:r>
            <a:r>
              <a:rPr sz="2400" b="1" spc="-9" baseline="1706" dirty="0" smtClean="0">
                <a:latin typeface="Calibri"/>
                <a:cs typeface="Calibri"/>
              </a:rPr>
              <a:t>m</a:t>
            </a:r>
            <a:r>
              <a:rPr sz="2400" b="1" spc="0" baseline="1706" dirty="0" smtClean="0">
                <a:latin typeface="Calibri"/>
                <a:cs typeface="Calibri"/>
              </a:rPr>
              <a:t>a</a:t>
            </a:r>
            <a:r>
              <a:rPr sz="2400" b="1" spc="4" baseline="1706" dirty="0" smtClean="0">
                <a:latin typeface="Calibri"/>
                <a:cs typeface="Calibri"/>
              </a:rPr>
              <a:t>t</a:t>
            </a:r>
            <a:r>
              <a:rPr sz="2400" b="1" spc="-4" baseline="1706" dirty="0" smtClean="0">
                <a:latin typeface="Calibri"/>
                <a:cs typeface="Calibri"/>
              </a:rPr>
              <a:t>i</a:t>
            </a:r>
            <a:r>
              <a:rPr sz="2400" b="1" spc="-9" baseline="1706" dirty="0" smtClean="0">
                <a:latin typeface="Calibri"/>
                <a:cs typeface="Calibri"/>
              </a:rPr>
              <a:t>q</a:t>
            </a:r>
            <a:r>
              <a:rPr sz="2400" b="1" spc="0" baseline="1706" dirty="0" smtClean="0">
                <a:latin typeface="Calibri"/>
                <a:cs typeface="Calibri"/>
              </a:rPr>
              <a:t>u</a:t>
            </a:r>
            <a:r>
              <a:rPr sz="2400" b="1" spc="-4" baseline="1706" dirty="0" smtClean="0">
                <a:latin typeface="Calibri"/>
                <a:cs typeface="Calibri"/>
              </a:rPr>
              <a:t>e</a:t>
            </a:r>
            <a:r>
              <a:rPr sz="2400" b="1" spc="0" baseline="1706" dirty="0" smtClean="0">
                <a:latin typeface="Calibri"/>
                <a:cs typeface="Calibri"/>
              </a:rPr>
              <a:t>s 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7470" y="304800"/>
            <a:ext cx="1197070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Co</a:t>
            </a:r>
            <a:r>
              <a:rPr sz="2700" b="1" spc="-4" baseline="3034" dirty="0" smtClean="0">
                <a:latin typeface="Calibri"/>
                <a:cs typeface="Calibri"/>
              </a:rPr>
              <a:t>m</a:t>
            </a:r>
            <a:r>
              <a:rPr sz="2700" b="1" spc="9" baseline="3034" dirty="0" smtClean="0">
                <a:latin typeface="Calibri"/>
                <a:cs typeface="Calibri"/>
              </a:rPr>
              <a:t>b</a:t>
            </a:r>
            <a:r>
              <a:rPr sz="2700" b="1" spc="-4" baseline="3034" dirty="0" smtClean="0">
                <a:latin typeface="Calibri"/>
                <a:cs typeface="Calibri"/>
              </a:rPr>
              <a:t>i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ô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é</a:t>
            </a:r>
            <a:r>
              <a:rPr sz="2700" b="1" spc="0" baseline="1517" dirty="0" smtClean="0">
                <a:latin typeface="Calibri"/>
                <a:cs typeface="Calibri"/>
              </a:rPr>
              <a:t>s a un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latin typeface="Calibri"/>
                <a:cs typeface="Calibri"/>
              </a:rPr>
              <a:t>c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g</a:t>
            </a:r>
            <a:r>
              <a:rPr sz="2700" b="1" spc="9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ne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63089" y="304800"/>
            <a:ext cx="1097620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latin typeface="Calibri"/>
                <a:cs typeface="Calibri"/>
              </a:rPr>
              <a:t>Q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’</a:t>
            </a:r>
            <a:r>
              <a:rPr sz="2700" b="1" spc="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st </a:t>
            </a:r>
            <a:r>
              <a:rPr sz="2700" b="1" spc="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qu</a:t>
            </a:r>
            <a:r>
              <a:rPr sz="2700" b="1" spc="4" baseline="1517" dirty="0" smtClean="0">
                <a:latin typeface="Calibri"/>
                <a:cs typeface="Calibri"/>
              </a:rPr>
              <a:t>’</a:t>
            </a:r>
            <a:r>
              <a:rPr sz="2700" b="1" spc="0" baseline="1517" dirty="0" smtClean="0">
                <a:latin typeface="Calibri"/>
                <a:cs typeface="Calibri"/>
              </a:rPr>
              <a:t>un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po</a:t>
            </a:r>
            <a:r>
              <a:rPr sz="2700" b="1" spc="4" baseline="1517" dirty="0" smtClean="0">
                <a:latin typeface="Calibri"/>
                <a:cs typeface="Calibri"/>
              </a:rPr>
              <a:t>l</a:t>
            </a:r>
            <a:r>
              <a:rPr sz="2700" b="1" spc="-4" baseline="1517" dirty="0" smtClean="0">
                <a:latin typeface="Calibri"/>
                <a:cs typeface="Calibri"/>
              </a:rPr>
              <a:t>yg</a:t>
            </a:r>
            <a:r>
              <a:rPr sz="2700" b="1" spc="0" baseline="1517" dirty="0" smtClean="0">
                <a:latin typeface="Calibri"/>
                <a:cs typeface="Calibri"/>
              </a:rPr>
              <a:t>one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77590" y="304800"/>
            <a:ext cx="1227133" cy="1351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J</a:t>
            </a:r>
            <a:r>
              <a:rPr sz="2700" b="1" spc="4" baseline="3034" dirty="0" smtClean="0">
                <a:latin typeface="Calibri"/>
                <a:cs typeface="Calibri"/>
              </a:rPr>
              <a:t>’</a:t>
            </a:r>
            <a:r>
              <a:rPr sz="2700" b="1" spc="-9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4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ô</a:t>
            </a:r>
            <a:r>
              <a:rPr sz="2700" b="1" spc="4" baseline="3034" dirty="0" smtClean="0">
                <a:latin typeface="Calibri"/>
                <a:cs typeface="Calibri"/>
              </a:rPr>
              <a:t>té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  <a:spcBef>
                <a:spcPts val="11"/>
              </a:spcBef>
            </a:pPr>
            <a:r>
              <a:rPr sz="2700" b="1" spc="4" baseline="1517" dirty="0" smtClean="0">
                <a:latin typeface="Calibri"/>
                <a:cs typeface="Calibri"/>
              </a:rPr>
              <a:t>é</a:t>
            </a:r>
            <a:r>
              <a:rPr sz="2700" b="1" spc="-4" baseline="1517" dirty="0" smtClean="0">
                <a:latin typeface="Calibri"/>
                <a:cs typeface="Calibri"/>
              </a:rPr>
              <a:t>g</a:t>
            </a:r>
            <a:r>
              <a:rPr sz="2700" b="1" spc="0" baseline="1517" dirty="0" smtClean="0">
                <a:latin typeface="Calibri"/>
                <a:cs typeface="Calibri"/>
              </a:rPr>
              <a:t>aux </a:t>
            </a:r>
            <a:r>
              <a:rPr sz="2700" b="1" spc="-4" baseline="1517" dirty="0" smtClean="0"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pas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9" baseline="1517" dirty="0" smtClean="0">
                <a:latin typeface="Calibri"/>
                <a:cs typeface="Calibri"/>
              </a:rPr>
              <a:t>d</a:t>
            </a:r>
            <a:r>
              <a:rPr sz="2700" b="1" spc="-4" baseline="1517" dirty="0" smtClean="0">
                <a:latin typeface="Calibri"/>
                <a:cs typeface="Calibri"/>
              </a:rPr>
              <a:t>’</a:t>
            </a:r>
            <a:r>
              <a:rPr sz="2700" b="1" spc="0" baseline="1517" dirty="0" smtClean="0">
                <a:latin typeface="Calibri"/>
                <a:cs typeface="Calibri"/>
              </a:rPr>
              <a:t>an</a:t>
            </a:r>
            <a:r>
              <a:rPr sz="2700" b="1" spc="4" baseline="1517" dirty="0" smtClean="0">
                <a:latin typeface="Calibri"/>
                <a:cs typeface="Calibri"/>
              </a:rPr>
              <a:t>g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d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9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s, q</a:t>
            </a:r>
            <a:r>
              <a:rPr sz="2700" b="1" spc="9" baseline="1517" dirty="0" smtClean="0">
                <a:latin typeface="Calibri"/>
                <a:cs typeface="Calibri"/>
              </a:rPr>
              <a:t>u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su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s-je 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935470" y="448310"/>
            <a:ext cx="1287871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latin typeface="Calibri"/>
                <a:cs typeface="Calibri"/>
              </a:rPr>
              <a:t>Q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’</a:t>
            </a:r>
            <a:r>
              <a:rPr sz="2700" b="1" spc="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st qu</a:t>
            </a:r>
            <a:r>
              <a:rPr sz="2700" b="1" spc="4" baseline="3034" dirty="0" smtClean="0">
                <a:latin typeface="Calibri"/>
                <a:cs typeface="Calibri"/>
              </a:rPr>
              <a:t>’</a:t>
            </a:r>
            <a:r>
              <a:rPr sz="2700" b="1" spc="0" baseline="3034" dirty="0" smtClean="0">
                <a:latin typeface="Calibri"/>
                <a:cs typeface="Calibri"/>
              </a:rPr>
              <a:t>un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r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an</a:t>
            </a:r>
            <a:r>
              <a:rPr sz="2700" b="1" spc="4" baseline="1517" dirty="0" smtClean="0">
                <a:latin typeface="Calibri"/>
                <a:cs typeface="Calibri"/>
              </a:rPr>
              <a:t>g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é</a:t>
            </a:r>
            <a:r>
              <a:rPr sz="2700" b="1" spc="0" baseline="1517" dirty="0" smtClean="0">
                <a:latin typeface="Calibri"/>
                <a:cs typeface="Calibri"/>
              </a:rPr>
              <a:t>q</a:t>
            </a:r>
            <a:r>
              <a:rPr sz="2700" b="1" spc="9" baseline="1517" dirty="0" smtClean="0">
                <a:latin typeface="Calibri"/>
                <a:cs typeface="Calibri"/>
              </a:rPr>
              <a:t>u</a:t>
            </a:r>
            <a:r>
              <a:rPr sz="2700" b="1" spc="-4" baseline="1517" dirty="0" smtClean="0">
                <a:latin typeface="Calibri"/>
                <a:cs typeface="Calibri"/>
              </a:rPr>
              <a:t>il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9" baseline="1517" dirty="0" smtClean="0">
                <a:latin typeface="Calibri"/>
                <a:cs typeface="Calibri"/>
              </a:rPr>
              <a:t>é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al 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7470" y="2663190"/>
            <a:ext cx="1379124" cy="13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latin typeface="Calibri"/>
                <a:cs typeface="Calibri"/>
              </a:rPr>
              <a:t>De</a:t>
            </a:r>
            <a:r>
              <a:rPr sz="2700" b="1" spc="0" baseline="3034" dirty="0" smtClean="0">
                <a:latin typeface="Calibri"/>
                <a:cs typeface="Calibri"/>
              </a:rPr>
              <a:t>ux dro</a:t>
            </a:r>
            <a:r>
              <a:rPr sz="2700" b="1" spc="-4" baseline="3034" dirty="0" smtClean="0">
                <a:latin typeface="Calibri"/>
                <a:cs typeface="Calibri"/>
              </a:rPr>
              <a:t>i</a:t>
            </a:r>
            <a:r>
              <a:rPr sz="2700" b="1" spc="4" baseline="3034" dirty="0" smtClean="0">
                <a:latin typeface="Calibri"/>
                <a:cs typeface="Calibri"/>
              </a:rPr>
              <a:t>te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qui </a:t>
            </a:r>
            <a:r>
              <a:rPr sz="2700" b="1" spc="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n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c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ront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j</a:t>
            </a: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4" baseline="1517" dirty="0" smtClean="0"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s sont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d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 dro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4" baseline="1517" dirty="0" smtClean="0">
                <a:latin typeface="Calibri"/>
                <a:cs typeface="Calibri"/>
              </a:rPr>
              <a:t>te</a:t>
            </a:r>
            <a:r>
              <a:rPr sz="2700" b="1" spc="0" baseline="1517" dirty="0" smtClean="0">
                <a:latin typeface="Calibri"/>
                <a:cs typeface="Calibri"/>
              </a:rPr>
              <a:t>s…?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91970" y="2663190"/>
            <a:ext cx="1437160" cy="1076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-14" baseline="3034" dirty="0" smtClean="0">
                <a:latin typeface="Calibri"/>
                <a:cs typeface="Calibri"/>
              </a:rPr>
              <a:t>C</a:t>
            </a:r>
            <a:r>
              <a:rPr sz="2700" b="1" spc="9" baseline="3034" dirty="0" smtClean="0">
                <a:latin typeface="Calibri"/>
                <a:cs typeface="Calibri"/>
              </a:rPr>
              <a:t>o</a:t>
            </a:r>
            <a:r>
              <a:rPr sz="2700" b="1" spc="-4" baseline="3034" dirty="0" smtClean="0">
                <a:latin typeface="Calibri"/>
                <a:cs typeface="Calibri"/>
              </a:rPr>
              <a:t>mm</a:t>
            </a:r>
            <a:r>
              <a:rPr sz="2700" b="1" spc="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nt</a:t>
            </a:r>
            <a:endParaRPr sz="1800">
              <a:latin typeface="Calibri"/>
              <a:cs typeface="Calibri"/>
            </a:endParaRPr>
          </a:p>
          <a:p>
            <a:pPr marL="12700" marR="7258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-4" baseline="1517" dirty="0" smtClean="0">
                <a:latin typeface="Calibri"/>
                <a:cs typeface="Calibri"/>
              </a:rPr>
              <a:t>’</a:t>
            </a:r>
            <a:r>
              <a:rPr sz="2700" b="1" spc="0" baseline="1517" dirty="0" smtClean="0">
                <a:latin typeface="Calibri"/>
                <a:cs typeface="Calibri"/>
              </a:rPr>
              <a:t>ap</a:t>
            </a:r>
            <a:r>
              <a:rPr sz="2700" b="1" spc="9" baseline="1517" dirty="0" smtClean="0">
                <a:latin typeface="Calibri"/>
                <a:cs typeface="Calibri"/>
              </a:rPr>
              <a:t>p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4" baseline="1517" dirty="0" smtClean="0">
                <a:latin typeface="Calibri"/>
                <a:cs typeface="Calibri"/>
              </a:rPr>
              <a:t>le</a:t>
            </a:r>
            <a:r>
              <a:rPr sz="2700" b="1" spc="0" baseline="1517" dirty="0" smtClean="0">
                <a:latin typeface="Calibri"/>
                <a:cs typeface="Calibri"/>
              </a:rPr>
              <a:t>nt </a:t>
            </a:r>
            <a:r>
              <a:rPr sz="2700" b="1" spc="4" baseline="1517" dirty="0" smtClean="0">
                <a:latin typeface="Calibri"/>
                <a:cs typeface="Calibri"/>
              </a:rPr>
              <a:t>le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f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latin typeface="Calibri"/>
                <a:cs typeface="Calibri"/>
              </a:rPr>
              <a:t>g</a:t>
            </a:r>
            <a:r>
              <a:rPr sz="2700" b="1" spc="0" baseline="1517" dirty="0" smtClean="0">
                <a:latin typeface="Calibri"/>
                <a:cs typeface="Calibri"/>
              </a:rPr>
              <a:t>u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9" baseline="1517" dirty="0" smtClean="0">
                <a:latin typeface="Calibri"/>
                <a:cs typeface="Calibri"/>
              </a:rPr>
              <a:t>q</a:t>
            </a:r>
            <a:r>
              <a:rPr sz="2700" b="1" spc="0" baseline="1517" dirty="0" smtClean="0">
                <a:latin typeface="Calibri"/>
                <a:cs typeface="Calibri"/>
              </a:rPr>
              <a:t>ui ont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4 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ô</a:t>
            </a:r>
            <a:r>
              <a:rPr sz="2700" b="1" spc="4" baseline="1517" dirty="0" smtClean="0">
                <a:latin typeface="Calibri"/>
                <a:cs typeface="Calibri"/>
              </a:rPr>
              <a:t>té</a:t>
            </a:r>
            <a:r>
              <a:rPr sz="2700" b="1" spc="0" baseline="1517" dirty="0" smtClean="0">
                <a:latin typeface="Calibri"/>
                <a:cs typeface="Calibri"/>
              </a:rPr>
              <a:t>s 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506470" y="2734310"/>
            <a:ext cx="1414804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latin typeface="Calibri"/>
                <a:cs typeface="Calibri"/>
              </a:rPr>
              <a:t>Q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-4" baseline="3034" dirty="0" smtClean="0">
                <a:latin typeface="Calibri"/>
                <a:cs typeface="Calibri"/>
              </a:rPr>
              <a:t>’</a:t>
            </a:r>
            <a:r>
              <a:rPr sz="2700" b="1" spc="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st </a:t>
            </a:r>
            <a:r>
              <a:rPr sz="2700" b="1" spc="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qu</a:t>
            </a:r>
            <a:r>
              <a:rPr sz="2700" b="1" spc="4" baseline="1517" dirty="0" smtClean="0">
                <a:latin typeface="Calibri"/>
                <a:cs typeface="Calibri"/>
              </a:rPr>
              <a:t>’</a:t>
            </a:r>
            <a:r>
              <a:rPr sz="2700" b="1" spc="0" baseline="1517" dirty="0" smtClean="0">
                <a:latin typeface="Calibri"/>
                <a:cs typeface="Calibri"/>
              </a:rPr>
              <a:t>un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9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latin typeface="Calibri"/>
                <a:cs typeface="Calibri"/>
              </a:rPr>
              <a:t>bre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d</a:t>
            </a:r>
            <a:r>
              <a:rPr sz="2700" b="1" spc="4" baseline="1517" dirty="0" smtClean="0">
                <a:latin typeface="Calibri"/>
                <a:cs typeface="Calibri"/>
              </a:rPr>
              <a:t>éc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4" baseline="1517" dirty="0" smtClean="0"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latin typeface="Calibri"/>
                <a:cs typeface="Calibri"/>
              </a:rPr>
              <a:t>al 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20970" y="2805429"/>
            <a:ext cx="144784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latin typeface="Calibri"/>
                <a:cs typeface="Calibri"/>
              </a:rPr>
              <a:t>Q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-4" baseline="3034" dirty="0" smtClean="0">
                <a:latin typeface="Calibri"/>
                <a:cs typeface="Calibri"/>
              </a:rPr>
              <a:t>ig</a:t>
            </a: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4" baseline="3034" dirty="0" smtClean="0"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latin typeface="Calibri"/>
                <a:cs typeface="Calibri"/>
              </a:rPr>
              <a:t>f</a:t>
            </a:r>
            <a:r>
              <a:rPr sz="2700" b="1" spc="4" baseline="3034" dirty="0" smtClean="0"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-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935470" y="2805429"/>
            <a:ext cx="144784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latin typeface="Calibri"/>
                <a:cs typeface="Calibri"/>
              </a:rPr>
              <a:t>Q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-4" baseline="3034" dirty="0" smtClean="0">
                <a:latin typeface="Calibri"/>
                <a:cs typeface="Calibri"/>
              </a:rPr>
              <a:t>ig</a:t>
            </a:r>
            <a:r>
              <a:rPr sz="2700" b="1" spc="9" baseline="3034" dirty="0" smtClean="0">
                <a:latin typeface="Calibri"/>
                <a:cs typeface="Calibri"/>
              </a:rPr>
              <a:t>n</a:t>
            </a:r>
            <a:r>
              <a:rPr sz="2700" b="1" spc="-4" baseline="3034" dirty="0" smtClean="0"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latin typeface="Calibri"/>
                <a:cs typeface="Calibri"/>
              </a:rPr>
              <a:t>f</a:t>
            </a:r>
            <a:r>
              <a:rPr sz="2700" b="1" spc="4" baseline="3034" dirty="0" smtClean="0"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-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69659" y="3112770"/>
            <a:ext cx="255845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&gt;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884159" y="3112770"/>
            <a:ext cx="255845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&lt;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220970" y="3208020"/>
            <a:ext cx="6691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-4" baseline="3034" dirty="0" smtClean="0">
                <a:latin typeface="Calibri"/>
                <a:cs typeface="Calibri"/>
              </a:rPr>
              <a:t>ig</a:t>
            </a:r>
            <a:r>
              <a:rPr sz="2700" b="1" spc="0" baseline="3034" dirty="0" smtClean="0">
                <a:latin typeface="Calibri"/>
                <a:cs typeface="Calibri"/>
              </a:rPr>
              <a:t>ne</a:t>
            </a:r>
            <a:r>
              <a:rPr sz="2700" b="1" spc="1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935470" y="3208020"/>
            <a:ext cx="6691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-4" baseline="3034" dirty="0" smtClean="0">
                <a:latin typeface="Calibri"/>
                <a:cs typeface="Calibri"/>
              </a:rPr>
              <a:t>ig</a:t>
            </a:r>
            <a:r>
              <a:rPr sz="2700" b="1" spc="9" baseline="3034" dirty="0" smtClean="0"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7470" y="4870450"/>
            <a:ext cx="1328483" cy="1202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2400" b="1" spc="0" baseline="3413" dirty="0" smtClean="0">
                <a:latin typeface="Calibri"/>
                <a:cs typeface="Calibri"/>
              </a:rPr>
              <a:t>Da</a:t>
            </a:r>
            <a:r>
              <a:rPr sz="2400" b="1" spc="-9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s </a:t>
            </a:r>
            <a:r>
              <a:rPr sz="2400" b="1" spc="-9" baseline="3413" dirty="0" smtClean="0">
                <a:latin typeface="Calibri"/>
                <a:cs typeface="Calibri"/>
              </a:rPr>
              <a:t>u</a:t>
            </a:r>
            <a:r>
              <a:rPr sz="2400" b="1" spc="0" baseline="3413" dirty="0" smtClean="0">
                <a:latin typeface="Calibri"/>
                <a:cs typeface="Calibri"/>
              </a:rPr>
              <a:t>n</a:t>
            </a:r>
            <a:r>
              <a:rPr sz="2400" b="1" spc="-9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ce</a:t>
            </a:r>
            <a:r>
              <a:rPr sz="2400" b="1" spc="-9" baseline="3413" dirty="0" smtClean="0">
                <a:latin typeface="Calibri"/>
                <a:cs typeface="Calibri"/>
              </a:rPr>
              <a:t>r</a:t>
            </a:r>
            <a:r>
              <a:rPr sz="2400" b="1" spc="0" baseline="3413" dirty="0" smtClean="0">
                <a:latin typeface="Calibri"/>
                <a:cs typeface="Calibri"/>
              </a:rPr>
              <a:t>c</a:t>
            </a:r>
            <a:r>
              <a:rPr sz="2400" b="1" spc="4" baseline="3413" dirty="0" smtClean="0">
                <a:latin typeface="Calibri"/>
                <a:cs typeface="Calibri"/>
              </a:rPr>
              <a:t>l</a:t>
            </a:r>
            <a:r>
              <a:rPr sz="2400" b="1" spc="-4" baseline="3413" dirty="0" smtClean="0">
                <a:latin typeface="Calibri"/>
                <a:cs typeface="Calibri"/>
              </a:rPr>
              <a:t>e</a:t>
            </a:r>
            <a:r>
              <a:rPr sz="2400" b="1" spc="0" baseline="3413" dirty="0" smtClean="0">
                <a:latin typeface="Calibri"/>
                <a:cs typeface="Calibri"/>
              </a:rPr>
              <a:t>,</a:t>
            </a:r>
            <a:endParaRPr sz="1600">
              <a:latin typeface="Calibri"/>
              <a:cs typeface="Calibri"/>
            </a:endParaRPr>
          </a:p>
          <a:p>
            <a:pPr marL="12700" marR="63558">
              <a:lnSpc>
                <a:spcPct val="99487"/>
              </a:lnSpc>
            </a:pP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0" dirty="0" smtClean="0">
                <a:latin typeface="Calibri"/>
                <a:cs typeface="Calibri"/>
              </a:rPr>
              <a:t>e 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ayon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0" dirty="0" smtClean="0">
                <a:latin typeface="Calibri"/>
                <a:cs typeface="Calibri"/>
              </a:rPr>
              <a:t>t </a:t>
            </a: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0" dirty="0" smtClean="0">
                <a:latin typeface="Calibri"/>
                <a:cs typeface="Calibri"/>
              </a:rPr>
              <a:t>e </a:t>
            </a: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0" dirty="0" smtClean="0">
                <a:latin typeface="Calibri"/>
                <a:cs typeface="Calibri"/>
              </a:rPr>
              <a:t>ou</a:t>
            </a:r>
            <a:r>
              <a:rPr sz="1600" b="1" spc="-9" dirty="0" smtClean="0">
                <a:latin typeface="Calibri"/>
                <a:cs typeface="Calibri"/>
              </a:rPr>
              <a:t>b</a:t>
            </a: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0" dirty="0" smtClean="0">
                <a:latin typeface="Calibri"/>
                <a:cs typeface="Calibri"/>
              </a:rPr>
              <a:t>e </a:t>
            </a: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0" dirty="0" smtClean="0">
                <a:latin typeface="Calibri"/>
                <a:cs typeface="Calibri"/>
              </a:rPr>
              <a:t>u</a:t>
            </a:r>
            <a:endParaRPr sz="1600">
              <a:latin typeface="Calibri"/>
              <a:cs typeface="Calibri"/>
            </a:endParaRPr>
          </a:p>
          <a:p>
            <a:pPr marL="12700" marR="94179">
              <a:lnSpc>
                <a:spcPct val="99995"/>
              </a:lnSpc>
            </a:pP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a</a:t>
            </a:r>
            <a:r>
              <a:rPr sz="1600" b="1" spc="-4" dirty="0" smtClean="0">
                <a:latin typeface="Calibri"/>
                <a:cs typeface="Calibri"/>
              </a:rPr>
              <a:t>mèt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,</a:t>
            </a:r>
            <a:r>
              <a:rPr sz="1600" b="1" spc="-4" dirty="0" smtClean="0">
                <a:latin typeface="Calibri"/>
                <a:cs typeface="Calibri"/>
              </a:rPr>
              <a:t> v</a:t>
            </a:r>
            <a:r>
              <a:rPr sz="1600" b="1" spc="0" dirty="0" smtClean="0">
                <a:latin typeface="Calibri"/>
                <a:cs typeface="Calibri"/>
              </a:rPr>
              <a:t>rai ou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f</a:t>
            </a:r>
            <a:r>
              <a:rPr sz="1600" b="1" spc="0" dirty="0" smtClean="0">
                <a:latin typeface="Calibri"/>
                <a:cs typeface="Calibri"/>
              </a:rPr>
              <a:t>a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0" dirty="0" smtClean="0">
                <a:latin typeface="Calibri"/>
                <a:cs typeface="Calibri"/>
              </a:rPr>
              <a:t>x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06470" y="4870450"/>
            <a:ext cx="1295404" cy="1445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507">
              <a:lnSpc>
                <a:spcPts val="1730"/>
              </a:lnSpc>
              <a:spcBef>
                <a:spcPts val="86"/>
              </a:spcBef>
            </a:pPr>
            <a:r>
              <a:rPr sz="2400" b="1" spc="-4" baseline="3413" dirty="0" smtClean="0">
                <a:latin typeface="Calibri"/>
                <a:cs typeface="Calibri"/>
              </a:rPr>
              <a:t>C</a:t>
            </a:r>
            <a:r>
              <a:rPr sz="2400" b="1" spc="0" baseline="3413" dirty="0" smtClean="0">
                <a:latin typeface="Calibri"/>
                <a:cs typeface="Calibri"/>
              </a:rPr>
              <a:t>o</a:t>
            </a:r>
            <a:r>
              <a:rPr sz="2400" b="1" spc="-4" baseline="3413" dirty="0" smtClean="0">
                <a:latin typeface="Calibri"/>
                <a:cs typeface="Calibri"/>
              </a:rPr>
              <a:t>m</a:t>
            </a:r>
            <a:r>
              <a:rPr sz="2400" b="1" spc="0" baseline="3413" dirty="0" smtClean="0">
                <a:latin typeface="Calibri"/>
                <a:cs typeface="Calibri"/>
              </a:rPr>
              <a:t>m</a:t>
            </a:r>
            <a:r>
              <a:rPr sz="2400" b="1" spc="-4" baseline="3413" dirty="0" smtClean="0">
                <a:latin typeface="Calibri"/>
                <a:cs typeface="Calibri"/>
              </a:rPr>
              <a:t>e</a:t>
            </a:r>
            <a:r>
              <a:rPr sz="2400" b="1" spc="-9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99487"/>
              </a:lnSpc>
            </a:pP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-4" dirty="0" smtClean="0">
                <a:latin typeface="Calibri"/>
                <a:cs typeface="Calibri"/>
              </a:rPr>
              <a:t>’</a:t>
            </a:r>
            <a:r>
              <a:rPr sz="1600" b="1" spc="9" dirty="0" smtClean="0">
                <a:latin typeface="Calibri"/>
                <a:cs typeface="Calibri"/>
              </a:rPr>
              <a:t>a</a:t>
            </a:r>
            <a:r>
              <a:rPr sz="1600" b="1" spc="-9" dirty="0" smtClean="0">
                <a:latin typeface="Calibri"/>
                <a:cs typeface="Calibri"/>
              </a:rPr>
              <a:t>pp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4" dirty="0" smtClean="0">
                <a:latin typeface="Calibri"/>
                <a:cs typeface="Calibri"/>
              </a:rPr>
              <a:t>ll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r>
              <a:rPr sz="1600" b="1" spc="-4" dirty="0" smtClean="0">
                <a:latin typeface="Calibri"/>
                <a:cs typeface="Calibri"/>
              </a:rPr>
              <a:t> l</a:t>
            </a:r>
            <a:r>
              <a:rPr sz="1600" b="1" spc="0" dirty="0" smtClean="0">
                <a:latin typeface="Calibri"/>
                <a:cs typeface="Calibri"/>
              </a:rPr>
              <a:t>a </a:t>
            </a: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0" dirty="0" smtClean="0">
                <a:latin typeface="Calibri"/>
                <a:cs typeface="Calibri"/>
              </a:rPr>
              <a:t>ro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4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-9" dirty="0" smtClean="0">
                <a:latin typeface="Calibri"/>
                <a:cs typeface="Calibri"/>
              </a:rPr>
              <a:t>q</a:t>
            </a:r>
            <a:r>
              <a:rPr sz="1600" b="1" spc="0" dirty="0" smtClean="0">
                <a:latin typeface="Calibri"/>
                <a:cs typeface="Calibri"/>
              </a:rPr>
              <a:t>ui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4" dirty="0" smtClean="0">
                <a:latin typeface="Calibri"/>
                <a:cs typeface="Calibri"/>
              </a:rPr>
              <a:t>el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marL="12700" marR="123910">
              <a:lnSpc>
                <a:spcPct val="99690"/>
              </a:lnSpc>
              <a:spcBef>
                <a:spcPts val="5"/>
              </a:spcBef>
            </a:pP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ux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-4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s o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0" dirty="0" smtClean="0">
                <a:latin typeface="Calibri"/>
                <a:cs typeface="Calibri"/>
              </a:rPr>
              <a:t>pos</a:t>
            </a:r>
            <a:r>
              <a:rPr sz="1600" b="1" spc="-4" dirty="0" smtClean="0">
                <a:latin typeface="Calibri"/>
                <a:cs typeface="Calibri"/>
              </a:rPr>
              <a:t>é</a:t>
            </a:r>
            <a:r>
              <a:rPr sz="1600" b="1" spc="0" dirty="0" smtClean="0">
                <a:latin typeface="Calibri"/>
                <a:cs typeface="Calibri"/>
              </a:rPr>
              <a:t>s </a:t>
            </a: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-4" dirty="0" smtClean="0">
                <a:latin typeface="Calibri"/>
                <a:cs typeface="Calibri"/>
              </a:rPr>
              <a:t>’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0" dirty="0" smtClean="0">
                <a:latin typeface="Calibri"/>
                <a:cs typeface="Calibri"/>
              </a:rPr>
              <a:t>n ce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c</a:t>
            </a:r>
            <a:r>
              <a:rPr sz="1600" b="1" spc="4" dirty="0" smtClean="0">
                <a:latin typeface="Calibri"/>
                <a:cs typeface="Calibri"/>
              </a:rPr>
              <a:t>l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935470" y="4876800"/>
            <a:ext cx="1363322" cy="162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La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d</a:t>
            </a:r>
            <a:r>
              <a:rPr sz="2700" b="1" spc="4" baseline="3034" dirty="0" smtClean="0"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-4" baseline="3034" dirty="0" smtClean="0">
                <a:latin typeface="Calibri"/>
                <a:cs typeface="Calibri"/>
              </a:rPr>
              <a:t>g</a:t>
            </a:r>
            <a:r>
              <a:rPr sz="2700" b="1" spc="0" baseline="3034" dirty="0" smtClean="0">
                <a:latin typeface="Calibri"/>
                <a:cs typeface="Calibri"/>
              </a:rPr>
              <a:t>ona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d</a:t>
            </a:r>
            <a:r>
              <a:rPr sz="2700" b="1" spc="4" baseline="1517" dirty="0" smtClean="0">
                <a:latin typeface="Calibri"/>
                <a:cs typeface="Calibri"/>
              </a:rPr>
              <a:t>’</a:t>
            </a:r>
            <a:r>
              <a:rPr sz="2700" b="1" spc="0" baseline="1517" dirty="0" smtClean="0">
                <a:latin typeface="Calibri"/>
                <a:cs typeface="Calibri"/>
              </a:rPr>
              <a:t>un</a:t>
            </a:r>
            <a:r>
              <a:rPr sz="2700" b="1" spc="4" baseline="1517" dirty="0" smtClean="0">
                <a:latin typeface="Calibri"/>
                <a:cs typeface="Calibri"/>
              </a:rPr>
              <a:t> c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ré 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st</a:t>
            </a:r>
            <a:endParaRPr sz="1800" dirty="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lang="fr-FR" sz="2700" b="1" baseline="1517" dirty="0">
                <a:latin typeface="Calibri"/>
                <a:cs typeface="Calibri"/>
              </a:rPr>
              <a:t>a</a:t>
            </a:r>
            <a:r>
              <a:rPr sz="2700" b="1" spc="0" baseline="1517" dirty="0" err="1" smtClean="0">
                <a:latin typeface="Calibri"/>
                <a:cs typeface="Calibri"/>
              </a:rPr>
              <a:t>ussi</a:t>
            </a:r>
            <a:r>
              <a:rPr sz="2700" b="1" spc="0" baseline="1517" dirty="0" smtClean="0">
                <a:latin typeface="Calibri"/>
                <a:cs typeface="Calibri"/>
              </a:rPr>
              <a:t> un</a:t>
            </a:r>
            <a:r>
              <a:rPr lang="fr-FR" sz="2700" b="1" spc="0" baseline="1517" dirty="0" smtClean="0">
                <a:latin typeface="Calibri"/>
                <a:cs typeface="Calibri"/>
              </a:rPr>
              <a:t> axe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de</a:t>
            </a:r>
            <a:endParaRPr sz="1800" dirty="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-4" baseline="1517" dirty="0" smtClean="0">
                <a:latin typeface="Calibri"/>
                <a:cs typeface="Calibri"/>
              </a:rPr>
              <a:t>ym</a:t>
            </a:r>
            <a:r>
              <a:rPr sz="2700" b="1" spc="9" baseline="1517" dirty="0" smtClean="0">
                <a:latin typeface="Calibri"/>
                <a:cs typeface="Calibri"/>
              </a:rPr>
              <a:t>é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r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du</a:t>
            </a:r>
            <a:endParaRPr sz="1800" dirty="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c</a:t>
            </a: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rré, vrai ou</a:t>
            </a:r>
            <a:endParaRPr sz="1800" dirty="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aux ?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20970" y="5013960"/>
            <a:ext cx="1444848" cy="1201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79">
              <a:lnSpc>
                <a:spcPts val="1730"/>
              </a:lnSpc>
              <a:spcBef>
                <a:spcPts val="86"/>
              </a:spcBef>
            </a:pPr>
            <a:r>
              <a:rPr sz="2400" b="1" spc="-4" baseline="3413" dirty="0" smtClean="0">
                <a:latin typeface="Calibri"/>
                <a:cs typeface="Calibri"/>
              </a:rPr>
              <a:t>C</a:t>
            </a:r>
            <a:r>
              <a:rPr sz="2400" b="1" spc="0" baseline="3413" dirty="0" smtClean="0">
                <a:latin typeface="Calibri"/>
                <a:cs typeface="Calibri"/>
              </a:rPr>
              <a:t>o</a:t>
            </a:r>
            <a:r>
              <a:rPr sz="2400" b="1" spc="-4" baseline="3413" dirty="0" smtClean="0">
                <a:latin typeface="Calibri"/>
                <a:cs typeface="Calibri"/>
              </a:rPr>
              <a:t>m</a:t>
            </a:r>
            <a:r>
              <a:rPr sz="2400" b="1" spc="-9" baseline="3413" dirty="0" smtClean="0">
                <a:latin typeface="Calibri"/>
                <a:cs typeface="Calibri"/>
              </a:rPr>
              <a:t>m</a:t>
            </a:r>
            <a:r>
              <a:rPr sz="2400" b="1" spc="4" baseline="3413" dirty="0" smtClean="0">
                <a:latin typeface="Calibri"/>
                <a:cs typeface="Calibri"/>
              </a:rPr>
              <a:t>e</a:t>
            </a:r>
            <a:r>
              <a:rPr sz="2400" b="1" spc="-9" baseline="3413" dirty="0" smtClean="0">
                <a:latin typeface="Calibri"/>
                <a:cs typeface="Calibri"/>
              </a:rPr>
              <a:t>n</a:t>
            </a:r>
            <a:r>
              <a:rPr sz="2400" b="1" spc="0" baseline="3413" dirty="0" smtClean="0"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910"/>
              </a:lnSpc>
              <a:spcBef>
                <a:spcPts val="8"/>
              </a:spcBef>
            </a:pPr>
            <a:r>
              <a:rPr sz="2400" b="1" spc="-9" baseline="1706" dirty="0" smtClean="0">
                <a:latin typeface="Calibri"/>
                <a:cs typeface="Calibri"/>
              </a:rPr>
              <a:t>s</a:t>
            </a:r>
            <a:r>
              <a:rPr sz="2400" b="1" spc="-4" baseline="1706" dirty="0" smtClean="0">
                <a:latin typeface="Calibri"/>
                <a:cs typeface="Calibri"/>
              </a:rPr>
              <a:t>’</a:t>
            </a:r>
            <a:r>
              <a:rPr sz="2400" b="1" spc="0" baseline="1706" dirty="0" smtClean="0">
                <a:latin typeface="Calibri"/>
                <a:cs typeface="Calibri"/>
              </a:rPr>
              <a:t>a</a:t>
            </a:r>
            <a:r>
              <a:rPr sz="2400" b="1" spc="-9" baseline="1706" dirty="0" smtClean="0">
                <a:latin typeface="Calibri"/>
                <a:cs typeface="Calibri"/>
              </a:rPr>
              <a:t>p</a:t>
            </a:r>
            <a:r>
              <a:rPr sz="2400" b="1" spc="0" baseline="1706" dirty="0" smtClean="0">
                <a:latin typeface="Calibri"/>
                <a:cs typeface="Calibri"/>
              </a:rPr>
              <a:t>p</a:t>
            </a:r>
            <a:r>
              <a:rPr sz="2400" b="1" spc="-4" baseline="1706" dirty="0" smtClean="0">
                <a:latin typeface="Calibri"/>
                <a:cs typeface="Calibri"/>
              </a:rPr>
              <a:t>e</a:t>
            </a:r>
            <a:r>
              <a:rPr sz="2400" b="1" spc="4" baseline="1706" dirty="0" smtClean="0">
                <a:latin typeface="Calibri"/>
                <a:cs typeface="Calibri"/>
              </a:rPr>
              <a:t>l</a:t>
            </a:r>
            <a:r>
              <a:rPr sz="2400" b="1" spc="-4" baseline="1706" dirty="0" smtClean="0">
                <a:latin typeface="Calibri"/>
                <a:cs typeface="Calibri"/>
              </a:rPr>
              <a:t>l</a:t>
            </a:r>
            <a:r>
              <a:rPr sz="2400" b="1" spc="4" baseline="1706" dirty="0" smtClean="0">
                <a:latin typeface="Calibri"/>
                <a:cs typeface="Calibri"/>
              </a:rPr>
              <a:t>e</a:t>
            </a:r>
            <a:r>
              <a:rPr sz="2400" b="1" spc="-9" baseline="1706" dirty="0" smtClean="0">
                <a:latin typeface="Calibri"/>
                <a:cs typeface="Calibri"/>
              </a:rPr>
              <a:t>n</a:t>
            </a:r>
            <a:r>
              <a:rPr sz="2400" b="1" spc="0" baseline="1706" dirty="0" smtClean="0">
                <a:latin typeface="Calibri"/>
                <a:cs typeface="Calibri"/>
              </a:rPr>
              <a:t>t</a:t>
            </a:r>
            <a:r>
              <a:rPr sz="2400" b="1" spc="-4" baseline="1706" dirty="0" smtClean="0">
                <a:latin typeface="Calibri"/>
                <a:cs typeface="Calibri"/>
              </a:rPr>
              <a:t> </a:t>
            </a:r>
            <a:r>
              <a:rPr sz="2400" b="1" spc="-9" baseline="1706" dirty="0" smtClean="0">
                <a:latin typeface="Calibri"/>
                <a:cs typeface="Calibri"/>
              </a:rPr>
              <a:t>d</a:t>
            </a:r>
            <a:r>
              <a:rPr sz="2400" b="1" spc="4" baseline="1706" dirty="0" smtClean="0">
                <a:latin typeface="Calibri"/>
                <a:cs typeface="Calibri"/>
              </a:rPr>
              <a:t>e</a:t>
            </a:r>
            <a:r>
              <a:rPr sz="2400" b="1" spc="-9" baseline="1706" dirty="0" smtClean="0">
                <a:latin typeface="Calibri"/>
                <a:cs typeface="Calibri"/>
              </a:rPr>
              <a:t>u</a:t>
            </a:r>
            <a:r>
              <a:rPr sz="2400" b="1" spc="0" baseline="1706" dirty="0" smtClean="0">
                <a:latin typeface="Calibri"/>
                <a:cs typeface="Calibri"/>
              </a:rPr>
              <a:t>x</a:t>
            </a:r>
            <a:endParaRPr sz="1600">
              <a:latin typeface="Calibri"/>
              <a:cs typeface="Calibri"/>
            </a:endParaRPr>
          </a:p>
          <a:p>
            <a:pPr marL="12700" marR="30479">
              <a:lnSpc>
                <a:spcPts val="1920"/>
              </a:lnSpc>
              <a:spcBef>
                <a:spcPts val="0"/>
              </a:spcBef>
            </a:pPr>
            <a:r>
              <a:rPr sz="2400" b="1" spc="-9" baseline="1706" dirty="0" smtClean="0">
                <a:latin typeface="Calibri"/>
                <a:cs typeface="Calibri"/>
              </a:rPr>
              <a:t>dr</a:t>
            </a:r>
            <a:r>
              <a:rPr sz="2400" b="1" spc="9" baseline="1706" dirty="0" smtClean="0">
                <a:latin typeface="Calibri"/>
                <a:cs typeface="Calibri"/>
              </a:rPr>
              <a:t>o</a:t>
            </a:r>
            <a:r>
              <a:rPr sz="2400" b="1" spc="-4" baseline="1706" dirty="0" smtClean="0">
                <a:latin typeface="Calibri"/>
                <a:cs typeface="Calibri"/>
              </a:rPr>
              <a:t>i</a:t>
            </a:r>
            <a:r>
              <a:rPr sz="2400" b="1" spc="4" baseline="1706" dirty="0" smtClean="0">
                <a:latin typeface="Calibri"/>
                <a:cs typeface="Calibri"/>
              </a:rPr>
              <a:t>t</a:t>
            </a:r>
            <a:r>
              <a:rPr sz="2400" b="1" spc="-4" baseline="1706" dirty="0" smtClean="0">
                <a:latin typeface="Calibri"/>
                <a:cs typeface="Calibri"/>
              </a:rPr>
              <a:t>e</a:t>
            </a:r>
            <a:r>
              <a:rPr sz="2400" b="1" spc="0" baseline="1706" dirty="0" smtClean="0">
                <a:latin typeface="Calibri"/>
                <a:cs typeface="Calibri"/>
              </a:rPr>
              <a:t>s </a:t>
            </a:r>
            <a:r>
              <a:rPr sz="2400" b="1" spc="-9" baseline="1706" dirty="0" smtClean="0">
                <a:latin typeface="Calibri"/>
                <a:cs typeface="Calibri"/>
              </a:rPr>
              <a:t>qu</a:t>
            </a:r>
            <a:r>
              <a:rPr sz="2400" b="1" spc="0" baseline="1706" dirty="0" smtClean="0">
                <a:latin typeface="Calibri"/>
                <a:cs typeface="Calibri"/>
              </a:rPr>
              <a:t>i</a:t>
            </a:r>
            <a:r>
              <a:rPr sz="2400" b="1" spc="4" baseline="1706" dirty="0" smtClean="0">
                <a:latin typeface="Calibri"/>
                <a:cs typeface="Calibri"/>
              </a:rPr>
              <a:t> </a:t>
            </a:r>
            <a:r>
              <a:rPr sz="2400" b="1" spc="-9" baseline="1706" dirty="0" smtClean="0">
                <a:latin typeface="Calibri"/>
                <a:cs typeface="Calibri"/>
              </a:rPr>
              <a:t>s</a:t>
            </a:r>
            <a:r>
              <a:rPr sz="2400" b="1" spc="0" baseline="1706" dirty="0" smtClean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marL="12700" marR="128878">
              <a:lnSpc>
                <a:spcPct val="99487"/>
              </a:lnSpc>
            </a:pPr>
            <a:r>
              <a:rPr sz="1600" b="1" spc="0" dirty="0" smtClean="0">
                <a:latin typeface="Calibri"/>
                <a:cs typeface="Calibri"/>
              </a:rPr>
              <a:t>c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9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s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t 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0" dirty="0" smtClean="0">
                <a:latin typeface="Calibri"/>
                <a:cs typeface="Calibri"/>
              </a:rPr>
              <a:t>ar 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0" dirty="0" smtClean="0">
                <a:latin typeface="Calibri"/>
                <a:cs typeface="Calibri"/>
              </a:rPr>
              <a:t>n a</a:t>
            </a:r>
            <a:r>
              <a:rPr sz="1600" b="1" spc="-9" dirty="0" smtClean="0">
                <a:latin typeface="Calibri"/>
                <a:cs typeface="Calibri"/>
              </a:rPr>
              <a:t>n</a:t>
            </a:r>
            <a:r>
              <a:rPr sz="1600" b="1" spc="0" dirty="0" smtClean="0">
                <a:latin typeface="Calibri"/>
                <a:cs typeface="Calibri"/>
              </a:rPr>
              <a:t>g</a:t>
            </a: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0" dirty="0" smtClean="0">
                <a:latin typeface="Calibri"/>
                <a:cs typeface="Calibri"/>
              </a:rPr>
              <a:t>e </a:t>
            </a:r>
            <a:r>
              <a:rPr sz="1600" b="1" spc="-9" dirty="0" smtClean="0">
                <a:latin typeface="Calibri"/>
                <a:cs typeface="Calibri"/>
              </a:rPr>
              <a:t>dr</a:t>
            </a:r>
            <a:r>
              <a:rPr sz="1600" b="1" spc="9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t 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91970" y="5162550"/>
            <a:ext cx="1334290" cy="802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J</a:t>
            </a:r>
            <a:r>
              <a:rPr sz="2700" b="1" spc="4" baseline="3034" dirty="0" smtClean="0">
                <a:latin typeface="Calibri"/>
                <a:cs typeface="Calibri"/>
              </a:rPr>
              <a:t>’</a:t>
            </a:r>
            <a:r>
              <a:rPr sz="2700" b="1" spc="-9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3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ô</a:t>
            </a:r>
            <a:r>
              <a:rPr sz="2700" b="1" spc="4" baseline="3034" dirty="0" smtClean="0">
                <a:latin typeface="Calibri"/>
                <a:cs typeface="Calibri"/>
              </a:rPr>
              <a:t>té</a:t>
            </a:r>
            <a:r>
              <a:rPr sz="2700" b="1" spc="0" baseline="3034" dirty="0" smtClean="0">
                <a:latin typeface="Calibri"/>
                <a:cs typeface="Calibri"/>
              </a:rPr>
              <a:t>s 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 marL="12700" marR="18714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1 an</a:t>
            </a:r>
            <a:r>
              <a:rPr sz="2700" b="1" spc="-4" baseline="1517" dirty="0" smtClean="0">
                <a:latin typeface="Calibri"/>
                <a:cs typeface="Calibri"/>
              </a:rPr>
              <a:t>gl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9" baseline="1517" dirty="0" smtClean="0">
                <a:latin typeface="Calibri"/>
                <a:cs typeface="Calibri"/>
              </a:rPr>
              <a:t>d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qui su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s-je 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 rot="10800000">
            <a:off x="7522671" y="6540500"/>
            <a:ext cx="78196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V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ai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 rot="10800000">
            <a:off x="5435506" y="6480809"/>
            <a:ext cx="1152951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D</a:t>
            </a:r>
            <a:r>
              <a:rPr sz="1500" spc="0" baseline="2730" dirty="0" smtClean="0">
                <a:latin typeface="Calibri"/>
                <a:cs typeface="Calibri"/>
              </a:rPr>
              <a:t>es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oi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 rot="10800000">
            <a:off x="5687505" y="6328409"/>
            <a:ext cx="901937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nd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air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 rot="10800000">
            <a:off x="1943408" y="6480810"/>
            <a:ext cx="114495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n</a:t>
            </a:r>
            <a:r>
              <a:rPr sz="1500" spc="4" baseline="2730" dirty="0" smtClean="0">
                <a:latin typeface="Calibri"/>
                <a:cs typeface="Calibri"/>
              </a:rPr>
              <a:t> t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ia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gle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 rot="10800000">
            <a:off x="2563626" y="6328409"/>
            <a:ext cx="528940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g</a:t>
            </a:r>
            <a:r>
              <a:rPr sz="1500" spc="0" baseline="2730" dirty="0" smtClean="0">
                <a:latin typeface="Calibri"/>
                <a:cs typeface="Calibri"/>
              </a:rPr>
              <a:t>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 rot="10800000">
            <a:off x="3685875" y="6469380"/>
            <a:ext cx="118797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Le</a:t>
            </a:r>
            <a:r>
              <a:rPr sz="1500" spc="-4" baseline="2730" dirty="0" smtClean="0">
                <a:latin typeface="Calibri"/>
                <a:cs typeface="Calibri"/>
              </a:rPr>
              <a:t> d</a:t>
            </a:r>
            <a:r>
              <a:rPr sz="1500" spc="0" baseline="2730" dirty="0" smtClean="0">
                <a:latin typeface="Calibri"/>
                <a:cs typeface="Calibri"/>
              </a:rPr>
              <a:t>ia</a:t>
            </a:r>
            <a:r>
              <a:rPr sz="1500" spc="-9" baseline="2730" dirty="0" smtClean="0">
                <a:latin typeface="Calibri"/>
                <a:cs typeface="Calibri"/>
              </a:rPr>
              <a:t>m</a:t>
            </a:r>
            <a:r>
              <a:rPr sz="1500" spc="0" baseline="2730" dirty="0" smtClean="0">
                <a:latin typeface="Calibri"/>
                <a:cs typeface="Calibri"/>
              </a:rPr>
              <a:t>è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 rot="10800000">
            <a:off x="608687" y="6469380"/>
            <a:ext cx="76693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lang="fr-FR" sz="1500" spc="-9" baseline="2730" dirty="0" smtClean="0">
                <a:latin typeface="Calibri"/>
                <a:cs typeface="Calibri"/>
              </a:rPr>
              <a:t>faux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 rot="10800000">
            <a:off x="451738" y="4254499"/>
            <a:ext cx="106589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aral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è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 rot="10800000">
            <a:off x="7162870" y="4194809"/>
            <a:ext cx="1140127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f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0" baseline="2730" dirty="0" smtClean="0">
                <a:latin typeface="Calibri"/>
                <a:cs typeface="Calibri"/>
              </a:rPr>
              <a:t>ri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à</a:t>
            </a:r>
            <a:r>
              <a:rPr sz="1500" spc="0" baseline="2730" dirty="0" smtClean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 rot="10800000">
            <a:off x="7552554" y="4042409"/>
            <a:ext cx="75229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l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it</a:t>
            </a:r>
            <a:r>
              <a:rPr sz="1500" spc="4" baseline="2730" dirty="0" smtClean="0">
                <a:latin typeface="Calibri"/>
                <a:cs typeface="Calibri"/>
              </a:rPr>
              <a:t> q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 rot="10800000">
            <a:off x="5392908" y="4194809"/>
            <a:ext cx="119542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ér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à,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 rot="10800000">
            <a:off x="5782674" y="4042410"/>
            <a:ext cx="807301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l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gra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d</a:t>
            </a:r>
            <a:r>
              <a:rPr sz="1500" spc="4" baseline="2730" dirty="0" smtClean="0">
                <a:latin typeface="Calibri"/>
                <a:cs typeface="Calibri"/>
              </a:rPr>
              <a:t> qu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 rot="10800000">
            <a:off x="3527262" y="4194810"/>
            <a:ext cx="141842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n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om</a:t>
            </a:r>
            <a:r>
              <a:rPr sz="1500" spc="-4" baseline="2730" dirty="0" smtClean="0">
                <a:latin typeface="Calibri"/>
                <a:cs typeface="Calibri"/>
              </a:rPr>
              <a:t>b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av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 rot="10800000">
            <a:off x="4331338" y="4042410"/>
            <a:ext cx="618095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vi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g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 rot="10800000">
            <a:off x="1844230" y="4183379"/>
            <a:ext cx="138702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Un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q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0" baseline="2730" dirty="0" smtClean="0">
                <a:latin typeface="Calibri"/>
                <a:cs typeface="Calibri"/>
              </a:rPr>
              <a:t>la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9" baseline="2730" dirty="0" smtClean="0">
                <a:latin typeface="Calibri"/>
                <a:cs typeface="Calibri"/>
              </a:rPr>
              <a:t>è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 rot="10800000">
            <a:off x="1864127" y="1979929"/>
            <a:ext cx="136716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c</a:t>
            </a:r>
            <a:r>
              <a:rPr sz="1500" spc="9" baseline="2730" dirty="0" smtClean="0">
                <a:latin typeface="Calibri"/>
                <a:cs typeface="Calibri"/>
              </a:rPr>
              <a:t>’</a:t>
            </a:r>
            <a:r>
              <a:rPr sz="1500" spc="-9" baseline="2730" dirty="0" smtClean="0">
                <a:latin typeface="Calibri"/>
                <a:cs typeface="Calibri"/>
              </a:rPr>
              <a:t>es</a:t>
            </a:r>
            <a:r>
              <a:rPr sz="1500" spc="0" baseline="2730" dirty="0" smtClean="0">
                <a:latin typeface="Calibri"/>
                <a:cs typeface="Calibri"/>
              </a:rPr>
              <a:t>t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f</a:t>
            </a:r>
            <a:r>
              <a:rPr sz="1500" spc="0" baseline="2730" dirty="0" smtClean="0">
                <a:latin typeface="Calibri"/>
                <a:cs typeface="Calibri"/>
              </a:rPr>
              <a:t>igu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 rot="10800000">
            <a:off x="1938562" y="1827529"/>
            <a:ext cx="129290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f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mé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à</a:t>
            </a:r>
            <a:r>
              <a:rPr sz="1500" spc="4" baseline="2730" dirty="0" smtClean="0">
                <a:latin typeface="Calibri"/>
                <a:cs typeface="Calibri"/>
              </a:rPr>
              <a:t> p</a:t>
            </a:r>
            <a:r>
              <a:rPr sz="1500" spc="0" baseline="2730" dirty="0" smtClean="0">
                <a:latin typeface="Calibri"/>
                <a:cs typeface="Calibri"/>
              </a:rPr>
              <a:t>l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4" baseline="2730" dirty="0" smtClean="0">
                <a:latin typeface="Calibri"/>
                <a:cs typeface="Calibri"/>
              </a:rPr>
              <a:t> c</a:t>
            </a:r>
            <a:r>
              <a:rPr sz="1500" spc="0" baseline="2730" dirty="0" smtClean="0">
                <a:latin typeface="Calibri"/>
                <a:cs typeface="Calibri"/>
              </a:rPr>
              <a:t>ô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 rot="10800000">
            <a:off x="3834016" y="1968500"/>
            <a:ext cx="1112460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lo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9" baseline="2730" dirty="0" smtClean="0">
                <a:latin typeface="Calibri"/>
                <a:cs typeface="Calibri"/>
              </a:rPr>
              <a:t>a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ge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 rot="10800000">
            <a:off x="5353062" y="1941829"/>
            <a:ext cx="130736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En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l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tt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0" baseline="2730" dirty="0" smtClean="0">
                <a:latin typeface="Calibri"/>
                <a:cs typeface="Calibri"/>
              </a:rPr>
              <a:t>ra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 rot="10800000">
            <a:off x="5531768" y="1789429"/>
            <a:ext cx="1129153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0" baseline="2730" dirty="0" smtClean="0">
                <a:latin typeface="Calibri"/>
                <a:cs typeface="Calibri"/>
              </a:rPr>
              <a:t>’</a:t>
            </a:r>
            <a:r>
              <a:rPr sz="1500" spc="-9" baseline="2730" dirty="0" smtClean="0">
                <a:latin typeface="Calibri"/>
                <a:cs typeface="Calibri"/>
              </a:rPr>
              <a:t>es</a:t>
            </a:r>
            <a:r>
              <a:rPr sz="1500" spc="0" baseline="2730" dirty="0" smtClean="0">
                <a:latin typeface="Calibri"/>
                <a:cs typeface="Calibri"/>
              </a:rPr>
              <a:t>t</a:t>
            </a:r>
            <a:r>
              <a:rPr sz="1500" spc="4" baseline="2730" dirty="0" smtClean="0">
                <a:latin typeface="Calibri"/>
                <a:cs typeface="Calibri"/>
              </a:rPr>
              <a:t> un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q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i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d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 rot="10800000">
            <a:off x="5387344" y="1637029"/>
            <a:ext cx="1273170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ch</a:t>
            </a:r>
            <a:r>
              <a:rPr sz="1500" spc="0" baseline="2730" dirty="0" smtClean="0">
                <a:latin typeface="Calibri"/>
                <a:cs typeface="Calibri"/>
              </a:rPr>
              <a:t>os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 e</a:t>
            </a:r>
            <a:r>
              <a:rPr sz="1500" spc="4" baseline="2730" dirty="0" smtClean="0">
                <a:latin typeface="Calibri"/>
                <a:cs typeface="Calibri"/>
              </a:rPr>
              <a:t>nt</a:t>
            </a: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10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t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1</a:t>
            </a:r>
            <a:r>
              <a:rPr sz="1500" spc="0" baseline="2730" dirty="0" smtClean="0">
                <a:latin typeface="Calibri"/>
                <a:cs typeface="Calibri"/>
              </a:rPr>
              <a:t>9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 rot="10800000">
            <a:off x="5472460" y="1485900"/>
            <a:ext cx="118828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n ma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4" baseline="2730" dirty="0" smtClean="0">
                <a:latin typeface="Calibri"/>
                <a:cs typeface="Calibri"/>
              </a:rPr>
              <a:t>h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0" baseline="2730" dirty="0" smtClean="0">
                <a:latin typeface="Calibri"/>
                <a:cs typeface="Calibri"/>
              </a:rPr>
              <a:t>’e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t 10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 rot="10800000">
            <a:off x="6336243" y="1333500"/>
            <a:ext cx="33365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9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nd</a:t>
            </a:r>
            <a:r>
              <a:rPr sz="1500" spc="0" baseline="2730" dirty="0" smtClean="0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 rot="10800000">
            <a:off x="6987880" y="1908809"/>
            <a:ext cx="131464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C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4" baseline="2730" dirty="0" smtClean="0">
                <a:latin typeface="Calibri"/>
                <a:cs typeface="Calibri"/>
              </a:rPr>
              <a:t>o</a:t>
            </a:r>
            <a:r>
              <a:rPr sz="1500" spc="0" baseline="2730" dirty="0" smtClean="0">
                <a:latin typeface="Calibri"/>
                <a:cs typeface="Calibri"/>
              </a:rPr>
              <a:t>is </a:t>
            </a:r>
            <a:r>
              <a:rPr sz="1500" spc="-4" baseline="2730" dirty="0" smtClean="0">
                <a:latin typeface="Calibri"/>
                <a:cs typeface="Calibri"/>
              </a:rPr>
              <a:t>cô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 rot="10800000">
            <a:off x="7702261" y="1756409"/>
            <a:ext cx="603940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so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t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0" baseline="2730" dirty="0" smtClean="0">
                <a:latin typeface="Calibri"/>
                <a:cs typeface="Calibri"/>
              </a:rPr>
              <a:t>ga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 rot="10800000">
            <a:off x="804584" y="1897379"/>
            <a:ext cx="64319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5200" y="1775459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7823200" y="1786890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753360" y="1858009"/>
            <a:ext cx="4432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467860" y="1846579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134100" y="1819909"/>
            <a:ext cx="4914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753360" y="4061460"/>
            <a:ext cx="4432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467860" y="4072890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108700" y="4072890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7823200" y="4072890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038860" y="4132579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95350" y="6347460"/>
            <a:ext cx="4432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609850" y="6358890"/>
            <a:ext cx="4432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366260" y="6347460"/>
            <a:ext cx="4724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108700" y="6358890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823200" y="6418580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ject 100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24230" y="427228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38860" y="1926589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95350" y="667004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3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29120" y="3070860"/>
            <a:ext cx="1459229" cy="929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823200" y="427228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038850" y="427228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24350" y="427228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823200" y="667004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82360" y="667004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253230" y="6670040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44322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000250" y="3500120"/>
            <a:ext cx="500380" cy="429259"/>
          </a:xfrm>
          <a:custGeom>
            <a:avLst/>
            <a:gdLst/>
            <a:ahLst/>
            <a:cxnLst/>
            <a:rect l="l" t="t" r="r" b="b"/>
            <a:pathLst>
              <a:path w="500380" h="429259">
                <a:moveTo>
                  <a:pt x="250189" y="0"/>
                </a:moveTo>
                <a:lnTo>
                  <a:pt x="500380" y="429259"/>
                </a:lnTo>
                <a:lnTo>
                  <a:pt x="0" y="429259"/>
                </a:lnTo>
                <a:lnTo>
                  <a:pt x="25018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98980" y="3072129"/>
            <a:ext cx="500380" cy="427990"/>
          </a:xfrm>
          <a:custGeom>
            <a:avLst/>
            <a:gdLst/>
            <a:ahLst/>
            <a:cxnLst/>
            <a:rect l="l" t="t" r="r" b="b"/>
            <a:pathLst>
              <a:path w="500380" h="427990">
                <a:moveTo>
                  <a:pt x="250189" y="427990"/>
                </a:moveTo>
                <a:lnTo>
                  <a:pt x="0" y="0"/>
                </a:lnTo>
                <a:lnTo>
                  <a:pt x="500380" y="0"/>
                </a:lnTo>
                <a:lnTo>
                  <a:pt x="250189" y="42799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499360" y="3500120"/>
            <a:ext cx="500379" cy="429259"/>
          </a:xfrm>
          <a:custGeom>
            <a:avLst/>
            <a:gdLst/>
            <a:ahLst/>
            <a:cxnLst/>
            <a:rect l="l" t="t" r="r" b="b"/>
            <a:pathLst>
              <a:path w="500379" h="429259">
                <a:moveTo>
                  <a:pt x="250189" y="0"/>
                </a:moveTo>
                <a:lnTo>
                  <a:pt x="500379" y="429259"/>
                </a:lnTo>
                <a:lnTo>
                  <a:pt x="0" y="429259"/>
                </a:lnTo>
                <a:lnTo>
                  <a:pt x="25018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99360" y="3072129"/>
            <a:ext cx="500379" cy="427990"/>
          </a:xfrm>
          <a:custGeom>
            <a:avLst/>
            <a:gdLst/>
            <a:ahLst/>
            <a:cxnLst/>
            <a:rect l="l" t="t" r="r" b="b"/>
            <a:pathLst>
              <a:path w="500379" h="427990">
                <a:moveTo>
                  <a:pt x="250189" y="427990"/>
                </a:moveTo>
                <a:lnTo>
                  <a:pt x="0" y="0"/>
                </a:lnTo>
                <a:lnTo>
                  <a:pt x="500379" y="0"/>
                </a:lnTo>
                <a:lnTo>
                  <a:pt x="250189" y="42799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79700" y="4272280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05100" y="6670040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49148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0390" y="1997709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5207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134100" y="2009139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491489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823200" y="1915159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4445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42014" y="964"/>
                </a:ln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solidFill>
            <a:srgbClr val="FAFC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53360" y="1986279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>
                <a:moveTo>
                  <a:pt x="44323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577590" y="72390"/>
            <a:ext cx="1262114" cy="1637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0"/>
              </a:lnSpc>
              <a:spcBef>
                <a:spcPts val="66"/>
              </a:spcBef>
            </a:pPr>
            <a:r>
              <a:rPr sz="1800" b="1" spc="-4" baseline="2275" dirty="0" smtClean="0">
                <a:latin typeface="Calibri"/>
                <a:cs typeface="Calibri"/>
              </a:rPr>
              <a:t>D</a:t>
            </a:r>
            <a:r>
              <a:rPr sz="1800" b="1" spc="0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0" baseline="2275" dirty="0" smtClean="0">
                <a:latin typeface="Calibri"/>
                <a:cs typeface="Calibri"/>
              </a:rPr>
              <a:t>s </a:t>
            </a:r>
            <a:r>
              <a:rPr sz="1800" b="1" spc="4" baseline="2275" dirty="0" smtClean="0">
                <a:latin typeface="Calibri"/>
                <a:cs typeface="Calibri"/>
              </a:rPr>
              <a:t>u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9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sac</a:t>
            </a:r>
            <a:r>
              <a:rPr sz="1800" b="1" spc="4" baseline="2275" dirty="0" smtClean="0">
                <a:latin typeface="Calibri"/>
                <a:cs typeface="Calibri"/>
              </a:rPr>
              <a:t> i</a:t>
            </a:r>
            <a:r>
              <a:rPr sz="1800" b="1" spc="0" baseline="2275" dirty="0" smtClean="0">
                <a:latin typeface="Calibri"/>
                <a:cs typeface="Calibri"/>
              </a:rPr>
              <a:t>l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y a</a:t>
            </a:r>
            <a:endParaRPr sz="1200" dirty="0">
              <a:latin typeface="Calibri"/>
              <a:cs typeface="Calibri"/>
            </a:endParaRPr>
          </a:p>
          <a:p>
            <a:pPr marL="12700" marR="22860">
              <a:lnSpc>
                <a:spcPts val="1430"/>
              </a:lnSpc>
              <a:spcBef>
                <a:spcPts val="5"/>
              </a:spcBef>
            </a:pPr>
            <a:r>
              <a:rPr sz="1800" b="1" spc="4" baseline="2275" dirty="0" smtClean="0">
                <a:latin typeface="Calibri"/>
                <a:cs typeface="Calibri"/>
              </a:rPr>
              <a:t>d</a:t>
            </a:r>
            <a:r>
              <a:rPr sz="1800" b="1" spc="-1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9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bill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s </a:t>
            </a:r>
            <a:r>
              <a:rPr sz="1800" b="1" spc="4" baseline="2275" dirty="0" smtClean="0">
                <a:latin typeface="Calibri"/>
                <a:cs typeface="Calibri"/>
              </a:rPr>
              <a:t>bl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latin typeface="Calibri"/>
                <a:cs typeface="Calibri"/>
              </a:rPr>
              <a:t>u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t</a:t>
            </a:r>
            <a:endParaRPr sz="1200" dirty="0">
              <a:latin typeface="Calibri"/>
              <a:cs typeface="Calibri"/>
            </a:endParaRPr>
          </a:p>
          <a:p>
            <a:pPr marL="12700" marR="22860">
              <a:lnSpc>
                <a:spcPts val="1440"/>
              </a:lnSpc>
              <a:spcBef>
                <a:spcPts val="0"/>
              </a:spcBef>
            </a:pPr>
            <a:r>
              <a:rPr sz="1800" b="1" spc="0" baseline="2275" dirty="0" smtClean="0">
                <a:latin typeface="Calibri"/>
                <a:cs typeface="Calibri"/>
              </a:rPr>
              <a:t>r</a:t>
            </a:r>
            <a:r>
              <a:rPr sz="1800" b="1" spc="4" baseline="2275" dirty="0" smtClean="0">
                <a:latin typeface="Calibri"/>
                <a:cs typeface="Calibri"/>
              </a:rPr>
              <a:t>ou</a:t>
            </a:r>
            <a:r>
              <a:rPr sz="1800" b="1" spc="-9" baseline="2275" dirty="0" smtClean="0">
                <a:latin typeface="Calibri"/>
                <a:cs typeface="Calibri"/>
              </a:rPr>
              <a:t>g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s.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J’</a:t>
            </a:r>
            <a:r>
              <a:rPr sz="1800" b="1" spc="-14" baseline="2275" dirty="0" smtClean="0">
                <a:latin typeface="Calibri"/>
                <a:cs typeface="Calibri"/>
              </a:rPr>
              <a:t>a</a:t>
            </a:r>
            <a:r>
              <a:rPr sz="1800" b="1" spc="14" baseline="2275" dirty="0" smtClean="0">
                <a:latin typeface="Calibri"/>
                <a:cs typeface="Calibri"/>
              </a:rPr>
              <a:t>j</a:t>
            </a:r>
            <a:r>
              <a:rPr sz="1800" b="1" spc="-4" baseline="2275" dirty="0" smtClean="0">
                <a:latin typeface="Calibri"/>
                <a:cs typeface="Calibri"/>
              </a:rPr>
              <a:t>o</a:t>
            </a:r>
            <a:r>
              <a:rPr sz="1800" b="1" spc="4" baseline="2275" dirty="0" smtClean="0">
                <a:latin typeface="Calibri"/>
                <a:cs typeface="Calibri"/>
              </a:rPr>
              <a:t>ut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 marL="12700" marR="22860">
              <a:lnSpc>
                <a:spcPts val="1440"/>
              </a:lnSpc>
            </a:pPr>
            <a:r>
              <a:rPr sz="1800" b="1" spc="4" baseline="2275" dirty="0" smtClean="0">
                <a:latin typeface="Calibri"/>
                <a:cs typeface="Calibri"/>
              </a:rPr>
              <a:t>d</a:t>
            </a:r>
            <a:r>
              <a:rPr sz="1800" b="1" spc="-14" baseline="2275" dirty="0" smtClean="0"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latin typeface="Calibri"/>
                <a:cs typeface="Calibri"/>
              </a:rPr>
              <a:t>u</a:t>
            </a:r>
            <a:r>
              <a:rPr sz="1800" b="1" spc="0" baseline="2275" dirty="0" smtClean="0">
                <a:latin typeface="Calibri"/>
                <a:cs typeface="Calibri"/>
              </a:rPr>
              <a:t>x</a:t>
            </a:r>
            <a:r>
              <a:rPr sz="1800" b="1" spc="4" baseline="2275" dirty="0" smtClean="0">
                <a:latin typeface="Calibri"/>
                <a:cs typeface="Calibri"/>
              </a:rPr>
              <a:t> bill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s </a:t>
            </a:r>
            <a:r>
              <a:rPr sz="1800" b="1" spc="4" baseline="2275" dirty="0" smtClean="0">
                <a:latin typeface="Calibri"/>
                <a:cs typeface="Calibri"/>
              </a:rPr>
              <a:t>d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440"/>
              </a:lnSpc>
            </a:pPr>
            <a:r>
              <a:rPr sz="1800" b="1" spc="0" baseline="2275" dirty="0" smtClean="0">
                <a:latin typeface="Calibri"/>
                <a:cs typeface="Calibri"/>
              </a:rPr>
              <a:t>c</a:t>
            </a:r>
            <a:r>
              <a:rPr sz="1800" b="1" spc="4" baseline="2275" dirty="0" smtClean="0">
                <a:latin typeface="Calibri"/>
                <a:cs typeface="Calibri"/>
              </a:rPr>
              <a:t>h</a:t>
            </a:r>
            <a:r>
              <a:rPr sz="1800" b="1" spc="0" baseline="2275" dirty="0" smtClean="0">
                <a:latin typeface="Calibri"/>
                <a:cs typeface="Calibri"/>
              </a:rPr>
              <a:t>a</a:t>
            </a:r>
            <a:r>
              <a:rPr sz="1800" b="1" spc="-4" baseline="2275" dirty="0" smtClean="0">
                <a:latin typeface="Calibri"/>
                <a:cs typeface="Calibri"/>
              </a:rPr>
              <a:t>q</a:t>
            </a:r>
            <a:r>
              <a:rPr sz="1800" b="1" spc="4" baseline="2275" dirty="0" smtClean="0">
                <a:latin typeface="Calibri"/>
                <a:cs typeface="Calibri"/>
              </a:rPr>
              <a:t>u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t </a:t>
            </a:r>
            <a:r>
              <a:rPr sz="1800" b="1" spc="14" baseline="2275" dirty="0" smtClean="0">
                <a:latin typeface="Calibri"/>
                <a:cs typeface="Calibri"/>
              </a:rPr>
              <a:t>j</a:t>
            </a:r>
            <a:r>
              <a:rPr sz="1800" b="1" spc="0" baseline="2275" dirty="0" smtClean="0">
                <a:latin typeface="Calibri"/>
                <a:cs typeface="Calibri"/>
              </a:rPr>
              <a:t>’</a:t>
            </a:r>
            <a:r>
              <a:rPr sz="1800" b="1" spc="4" baseline="2275" dirty="0" smtClean="0">
                <a:latin typeface="Calibri"/>
                <a:cs typeface="Calibri"/>
              </a:rPr>
              <a:t>obti</a:t>
            </a:r>
            <a:r>
              <a:rPr sz="1800" b="1" spc="-14" baseline="2275" dirty="0" smtClean="0"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endParaRPr sz="1200" dirty="0">
              <a:latin typeface="Calibri"/>
              <a:cs typeface="Calibri"/>
            </a:endParaRPr>
          </a:p>
          <a:p>
            <a:pPr marL="12700" marR="22860">
              <a:lnSpc>
                <a:spcPts val="1430"/>
              </a:lnSpc>
            </a:pPr>
            <a:r>
              <a:rPr sz="1800" b="1" spc="0" baseline="2275" dirty="0" smtClean="0">
                <a:latin typeface="Calibri"/>
                <a:cs typeface="Calibri"/>
              </a:rPr>
              <a:t>6 </a:t>
            </a:r>
            <a:r>
              <a:rPr sz="1800" b="1" spc="4" baseline="2275" dirty="0" smtClean="0">
                <a:latin typeface="Calibri"/>
                <a:cs typeface="Calibri"/>
              </a:rPr>
              <a:t>bill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latin typeface="Calibri"/>
                <a:cs typeface="Calibri"/>
              </a:rPr>
              <a:t> bl</a:t>
            </a:r>
            <a:r>
              <a:rPr sz="1800" b="1" spc="-4" baseline="2275" dirty="0" smtClean="0">
                <a:latin typeface="Calibri"/>
                <a:cs typeface="Calibri"/>
              </a:rPr>
              <a:t>eue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t</a:t>
            </a:r>
            <a:r>
              <a:rPr sz="1800" b="1" spc="9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4</a:t>
            </a:r>
            <a:endParaRPr sz="1200" dirty="0">
              <a:latin typeface="Calibri"/>
              <a:cs typeface="Calibri"/>
            </a:endParaRPr>
          </a:p>
          <a:p>
            <a:pPr marL="12700" marR="22860">
              <a:lnSpc>
                <a:spcPts val="1440"/>
              </a:lnSpc>
              <a:spcBef>
                <a:spcPts val="0"/>
              </a:spcBef>
            </a:pPr>
            <a:r>
              <a:rPr sz="1800" b="1" spc="0" baseline="2275" dirty="0" smtClean="0">
                <a:latin typeface="Calibri"/>
                <a:cs typeface="Calibri"/>
              </a:rPr>
              <a:t>r</a:t>
            </a:r>
            <a:r>
              <a:rPr sz="1800" b="1" spc="4" baseline="2275" dirty="0" smtClean="0">
                <a:latin typeface="Calibri"/>
                <a:cs typeface="Calibri"/>
              </a:rPr>
              <a:t>ou</a:t>
            </a:r>
            <a:r>
              <a:rPr sz="1800" b="1" spc="-9" baseline="2275" dirty="0" smtClean="0">
                <a:latin typeface="Calibri"/>
                <a:cs typeface="Calibri"/>
              </a:rPr>
              <a:t>g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s.</a:t>
            </a:r>
            <a:r>
              <a:rPr sz="1800" b="1" spc="4" baseline="2275" dirty="0" smtClean="0">
                <a:latin typeface="Calibri"/>
                <a:cs typeface="Calibri"/>
              </a:rPr>
              <a:t> C</a:t>
            </a:r>
            <a:r>
              <a:rPr sz="1800" b="1" spc="-4" baseline="2275" dirty="0" smtClean="0">
                <a:latin typeface="Calibri"/>
                <a:cs typeface="Calibri"/>
              </a:rPr>
              <a:t>om</a:t>
            </a:r>
            <a:r>
              <a:rPr sz="1800" b="1" spc="4" baseline="2275" dirty="0" smtClean="0">
                <a:latin typeface="Calibri"/>
                <a:cs typeface="Calibri"/>
              </a:rPr>
              <a:t>bi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endParaRPr sz="1200" dirty="0">
              <a:latin typeface="Calibri"/>
              <a:cs typeface="Calibri"/>
            </a:endParaRPr>
          </a:p>
          <a:p>
            <a:pPr marL="12700" marR="107677">
              <a:lnSpc>
                <a:spcPct val="99283"/>
              </a:lnSpc>
            </a:pPr>
            <a:r>
              <a:rPr sz="1200" b="1" spc="4" dirty="0" smtClean="0">
                <a:latin typeface="Calibri"/>
                <a:cs typeface="Calibri"/>
              </a:rPr>
              <a:t>d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bill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s y-a</a:t>
            </a:r>
            <a:r>
              <a:rPr sz="1200" b="1" spc="-4" dirty="0" smtClean="0">
                <a:latin typeface="Calibri"/>
                <a:cs typeface="Calibri"/>
              </a:rPr>
              <a:t>v</a:t>
            </a:r>
            <a:r>
              <a:rPr sz="1200" b="1" spc="0" dirty="0" smtClean="0">
                <a:latin typeface="Calibri"/>
                <a:cs typeface="Calibri"/>
              </a:rPr>
              <a:t>a</a:t>
            </a:r>
            <a:r>
              <a:rPr sz="1200" b="1" spc="4" dirty="0" smtClean="0">
                <a:latin typeface="Calibri"/>
                <a:cs typeface="Calibri"/>
              </a:rPr>
              <a:t>it</a:t>
            </a:r>
            <a:r>
              <a:rPr sz="1200" b="1" spc="0" dirty="0" smtClean="0">
                <a:latin typeface="Calibri"/>
                <a:cs typeface="Calibri"/>
              </a:rPr>
              <a:t>-</a:t>
            </a:r>
            <a:r>
              <a:rPr sz="1200" b="1" spc="4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l </a:t>
            </a:r>
            <a:r>
              <a:rPr sz="1200" b="1" spc="-14" dirty="0" smtClean="0">
                <a:latin typeface="Calibri"/>
                <a:cs typeface="Calibri"/>
              </a:rPr>
              <a:t>a</a:t>
            </a:r>
            <a:r>
              <a:rPr sz="1200" b="1" spc="0" dirty="0" smtClean="0">
                <a:latin typeface="Calibri"/>
                <a:cs typeface="Calibri"/>
              </a:rPr>
              <a:t>u</a:t>
            </a:r>
            <a:r>
              <a:rPr sz="1200" b="1" spc="9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d</a:t>
            </a:r>
            <a:r>
              <a:rPr sz="1200" b="1" spc="-4" dirty="0" smtClean="0">
                <a:latin typeface="Calibri"/>
                <a:cs typeface="Calibri"/>
              </a:rPr>
              <a:t>éb</a:t>
            </a:r>
            <a:r>
              <a:rPr sz="1200" b="1" spc="4" dirty="0" smtClean="0">
                <a:latin typeface="Calibri"/>
                <a:cs typeface="Calibri"/>
              </a:rPr>
              <a:t>u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9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?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20970" y="69215"/>
            <a:ext cx="1487656" cy="1671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0"/>
              </a:lnSpc>
              <a:spcBef>
                <a:spcPts val="61"/>
              </a:spcBef>
            </a:pPr>
            <a:r>
              <a:rPr sz="1650" b="1" spc="-4" baseline="2482" dirty="0" smtClean="0">
                <a:latin typeface="Calibri"/>
                <a:cs typeface="Calibri"/>
              </a:rPr>
              <a:t>J</a:t>
            </a:r>
            <a:r>
              <a:rPr sz="1650" b="1" spc="4" baseline="2482" dirty="0" smtClean="0">
                <a:latin typeface="Calibri"/>
                <a:cs typeface="Calibri"/>
              </a:rPr>
              <a:t>’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i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9" baseline="2482" dirty="0" smtClean="0">
                <a:latin typeface="Calibri"/>
                <a:cs typeface="Calibri"/>
              </a:rPr>
              <a:t>u</a:t>
            </a:r>
            <a:r>
              <a:rPr sz="1650" b="1" spc="0" baseline="2482" dirty="0" smtClean="0">
                <a:latin typeface="Calibri"/>
                <a:cs typeface="Calibri"/>
              </a:rPr>
              <a:t>n p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qu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t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9" baseline="2482" dirty="0" smtClean="0">
                <a:latin typeface="Calibri"/>
                <a:cs typeface="Calibri"/>
              </a:rPr>
              <a:t>d</a:t>
            </a:r>
            <a:r>
              <a:rPr sz="1650" b="1" spc="0" baseline="2482" dirty="0" smtClean="0">
                <a:latin typeface="Calibri"/>
                <a:cs typeface="Calibri"/>
              </a:rPr>
              <a:t>e</a:t>
            </a:r>
            <a:r>
              <a:rPr sz="1650" b="1" spc="4" baseline="2482" dirty="0" smtClean="0">
                <a:latin typeface="Calibri"/>
                <a:cs typeface="Calibri"/>
              </a:rPr>
              <a:t> </a:t>
            </a:r>
            <a:r>
              <a:rPr sz="1650" b="1" spc="9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r</a:t>
            </a:r>
            <a:r>
              <a:rPr sz="1650" b="1" spc="9" baseline="2482" dirty="0" smtClean="0">
                <a:latin typeface="Calibri"/>
                <a:cs typeface="Calibri"/>
              </a:rPr>
              <a:t>t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s,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ts val="1310"/>
              </a:lnSpc>
              <a:spcBef>
                <a:spcPts val="4"/>
              </a:spcBef>
            </a:pPr>
            <a:r>
              <a:rPr sz="1650" b="1" spc="9" baseline="2482" dirty="0" smtClean="0">
                <a:latin typeface="Calibri"/>
                <a:cs typeface="Calibri"/>
              </a:rPr>
              <a:t>i</a:t>
            </a:r>
            <a:r>
              <a:rPr sz="1650" b="1" spc="0" baseline="2482" dirty="0" smtClean="0">
                <a:latin typeface="Calibri"/>
                <a:cs typeface="Calibri"/>
              </a:rPr>
              <a:t>l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y a</a:t>
            </a:r>
            <a:r>
              <a:rPr sz="1650" b="1" spc="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d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 </a:t>
            </a:r>
            <a:r>
              <a:rPr sz="1650" b="1" spc="9" baseline="2482" dirty="0" smtClean="0">
                <a:latin typeface="Calibri"/>
                <a:cs typeface="Calibri"/>
              </a:rPr>
              <a:t>l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pin</a:t>
            </a:r>
            <a:r>
              <a:rPr sz="1650" b="1" spc="9" baseline="2482" dirty="0" smtClean="0">
                <a:latin typeface="Calibri"/>
                <a:cs typeface="Calibri"/>
              </a:rPr>
              <a:t>s</a:t>
            </a:r>
            <a:r>
              <a:rPr sz="1650" b="1" spc="0" baseline="2482" dirty="0" smtClean="0">
                <a:latin typeface="Calibri"/>
                <a:cs typeface="Calibri"/>
              </a:rPr>
              <a:t>,</a:t>
            </a:r>
            <a:r>
              <a:rPr sz="1650" b="1" spc="-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d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ts val="1320"/>
              </a:lnSpc>
              <a:spcBef>
                <a:spcPts val="0"/>
              </a:spcBef>
            </a:pPr>
            <a:r>
              <a:rPr sz="1650" b="1" spc="9" baseline="2482" dirty="0" smtClean="0">
                <a:latin typeface="Calibri"/>
                <a:cs typeface="Calibri"/>
              </a:rPr>
              <a:t>c</a:t>
            </a:r>
            <a:r>
              <a:rPr sz="1650" b="1" spc="0" baseline="2482" dirty="0" smtClean="0">
                <a:latin typeface="Calibri"/>
                <a:cs typeface="Calibri"/>
              </a:rPr>
              <a:t>h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ts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t d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po</a:t>
            </a:r>
            <a:r>
              <a:rPr sz="1650" b="1" spc="-9" baseline="2482" dirty="0" smtClean="0">
                <a:latin typeface="Calibri"/>
                <a:cs typeface="Calibri"/>
              </a:rPr>
              <a:t>u</a:t>
            </a:r>
            <a:r>
              <a:rPr sz="1650" b="1" spc="9" baseline="2482" dirty="0" smtClean="0">
                <a:latin typeface="Calibri"/>
                <a:cs typeface="Calibri"/>
              </a:rPr>
              <a:t>l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9" baseline="2482" dirty="0" smtClean="0">
                <a:latin typeface="Calibri"/>
                <a:cs typeface="Calibri"/>
              </a:rPr>
              <a:t>s</a:t>
            </a:r>
            <a:r>
              <a:rPr sz="1650" b="1" spc="0" baseline="2482" dirty="0" smtClean="0">
                <a:latin typeface="Calibri"/>
                <a:cs typeface="Calibri"/>
              </a:rPr>
              <a:t>.</a:t>
            </a:r>
            <a:r>
              <a:rPr sz="1650" b="1" spc="4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D</a:t>
            </a:r>
            <a:r>
              <a:rPr sz="1650" b="1" spc="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ts val="1320"/>
              </a:lnSpc>
            </a:pPr>
            <a:r>
              <a:rPr sz="1650" b="1" spc="0" baseline="2482" dirty="0" smtClean="0">
                <a:latin typeface="Calibri"/>
                <a:cs typeface="Calibri"/>
              </a:rPr>
              <a:t>p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9" baseline="2482" dirty="0" smtClean="0">
                <a:latin typeface="Calibri"/>
                <a:cs typeface="Calibri"/>
              </a:rPr>
              <a:t>t</a:t>
            </a:r>
            <a:r>
              <a:rPr sz="1650" b="1" spc="0" baseline="2482" dirty="0" smtClean="0">
                <a:latin typeface="Calibri"/>
                <a:cs typeface="Calibri"/>
              </a:rPr>
              <a:t>i</a:t>
            </a:r>
            <a:r>
              <a:rPr sz="1650" b="1" spc="-4" baseline="2482" dirty="0" smtClean="0">
                <a:latin typeface="Calibri"/>
                <a:cs typeface="Calibri"/>
              </a:rPr>
              <a:t>t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t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d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 </a:t>
            </a:r>
            <a:r>
              <a:rPr sz="1650" b="1" spc="9" baseline="2482" dirty="0" smtClean="0">
                <a:latin typeface="Calibri"/>
                <a:cs typeface="Calibri"/>
              </a:rPr>
              <a:t>gr</a:t>
            </a:r>
            <a:r>
              <a:rPr sz="1650" b="1" spc="0" baseline="2482" dirty="0" smtClean="0">
                <a:latin typeface="Calibri"/>
                <a:cs typeface="Calibri"/>
              </a:rPr>
              <a:t>os.</a:t>
            </a:r>
            <a:r>
              <a:rPr sz="1650" b="1" spc="4" baseline="2482" dirty="0" smtClean="0">
                <a:latin typeface="Calibri"/>
                <a:cs typeface="Calibri"/>
              </a:rPr>
              <a:t> D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ts val="1320"/>
              </a:lnSpc>
            </a:pPr>
            <a:r>
              <a:rPr sz="1650" b="1" spc="9" baseline="2482" dirty="0" smtClean="0">
                <a:latin typeface="Calibri"/>
                <a:cs typeface="Calibri"/>
              </a:rPr>
              <a:t>j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u</a:t>
            </a:r>
            <a:r>
              <a:rPr sz="1650" b="1" spc="-9" baseline="2482" dirty="0" smtClean="0">
                <a:latin typeface="Calibri"/>
                <a:cs typeface="Calibri"/>
              </a:rPr>
              <a:t>n</a:t>
            </a:r>
            <a:r>
              <a:rPr sz="1650" b="1" spc="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s,</a:t>
            </a:r>
            <a:r>
              <a:rPr sz="1650" b="1" spc="4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d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-9" baseline="2482" dirty="0" smtClean="0">
                <a:latin typeface="Calibri"/>
                <a:cs typeface="Calibri"/>
              </a:rPr>
              <a:t>b</a:t>
            </a:r>
            <a:r>
              <a:rPr sz="1650" b="1" spc="9" baseline="2482" dirty="0" smtClean="0">
                <a:latin typeface="Calibri"/>
                <a:cs typeface="Calibri"/>
              </a:rPr>
              <a:t>l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us,</a:t>
            </a:r>
            <a:r>
              <a:rPr sz="1650" b="1" spc="14" baseline="2482" dirty="0" smtClean="0">
                <a:latin typeface="Calibri"/>
                <a:cs typeface="Calibri"/>
              </a:rPr>
              <a:t> </a:t>
            </a:r>
            <a:r>
              <a:rPr sz="1650" b="1" spc="-9" baseline="2482" dirty="0" smtClean="0">
                <a:latin typeface="Calibri"/>
                <a:cs typeface="Calibri"/>
              </a:rPr>
              <a:t>d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2700" marR="241518">
              <a:lnSpc>
                <a:spcPct val="99283"/>
              </a:lnSpc>
            </a:pPr>
            <a:r>
              <a:rPr sz="1100" b="1" spc="9" dirty="0" smtClean="0">
                <a:latin typeface="Calibri"/>
                <a:cs typeface="Calibri"/>
              </a:rPr>
              <a:t>r</a:t>
            </a:r>
            <a:r>
              <a:rPr sz="1100" b="1" spc="-9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u</a:t>
            </a:r>
            <a:r>
              <a:rPr sz="1100" b="1" spc="4" dirty="0" smtClean="0">
                <a:latin typeface="Calibri"/>
                <a:cs typeface="Calibri"/>
              </a:rPr>
              <a:t>g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d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 </a:t>
            </a:r>
            <a:r>
              <a:rPr sz="1100" b="1" spc="9" dirty="0" smtClean="0">
                <a:latin typeface="Calibri"/>
                <a:cs typeface="Calibri"/>
              </a:rPr>
              <a:t>v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9" dirty="0" smtClean="0">
                <a:latin typeface="Calibri"/>
                <a:cs typeface="Calibri"/>
              </a:rPr>
              <a:t>r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9" dirty="0" smtClean="0">
                <a:latin typeface="Calibri"/>
                <a:cs typeface="Calibri"/>
              </a:rPr>
              <a:t>s</a:t>
            </a:r>
            <a:r>
              <a:rPr sz="1100" b="1" spc="0" dirty="0" smtClean="0">
                <a:latin typeface="Calibri"/>
                <a:cs typeface="Calibri"/>
              </a:rPr>
              <a:t>. </a:t>
            </a:r>
            <a:r>
              <a:rPr sz="1100" b="1" spc="4" dirty="0" smtClean="0">
                <a:latin typeface="Calibri"/>
                <a:cs typeface="Calibri"/>
              </a:rPr>
              <a:t>Q</a:t>
            </a:r>
            <a:r>
              <a:rPr sz="1100" b="1" spc="-9" dirty="0" smtClean="0">
                <a:latin typeface="Calibri"/>
                <a:cs typeface="Calibri"/>
              </a:rPr>
              <a:t>u</a:t>
            </a:r>
            <a:r>
              <a:rPr sz="1100" b="1" spc="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l </a:t>
            </a:r>
            <a:r>
              <a:rPr sz="1100" b="1" spc="9" dirty="0" smtClean="0">
                <a:latin typeface="Calibri"/>
                <a:cs typeface="Calibri"/>
              </a:rPr>
              <a:t>cr</a:t>
            </a:r>
            <a:r>
              <a:rPr sz="1100" b="1" spc="0" dirty="0" smtClean="0">
                <a:latin typeface="Calibri"/>
                <a:cs typeface="Calibri"/>
              </a:rPr>
              <a:t>i</a:t>
            </a:r>
            <a:r>
              <a:rPr sz="1100" b="1" spc="4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è</a:t>
            </a:r>
            <a:r>
              <a:rPr sz="1100" b="1" spc="9" dirty="0" smtClean="0">
                <a:latin typeface="Calibri"/>
                <a:cs typeface="Calibri"/>
              </a:rPr>
              <a:t>r</a:t>
            </a:r>
            <a:r>
              <a:rPr sz="1100" b="1" spc="0" dirty="0" smtClean="0">
                <a:latin typeface="Calibri"/>
                <a:cs typeface="Calibri"/>
              </a:rPr>
              <a:t>e</a:t>
            </a:r>
            <a:r>
              <a:rPr sz="1100" b="1" spc="-4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doi</a:t>
            </a:r>
            <a:r>
              <a:rPr sz="1100" b="1" spc="4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-</a:t>
            </a:r>
            <a:r>
              <a:rPr sz="1100" b="1" spc="0" dirty="0" smtClean="0">
                <a:latin typeface="Calibri"/>
                <a:cs typeface="Calibri"/>
              </a:rPr>
              <a:t>on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99995"/>
              </a:lnSpc>
            </a:pPr>
            <a:r>
              <a:rPr sz="1100" b="1" spc="9" dirty="0" smtClean="0">
                <a:latin typeface="Calibri"/>
                <a:cs typeface="Calibri"/>
              </a:rPr>
              <a:t>c</a:t>
            </a:r>
            <a:r>
              <a:rPr sz="1100" b="1" spc="0" dirty="0" smtClean="0">
                <a:latin typeface="Calibri"/>
                <a:cs typeface="Calibri"/>
              </a:rPr>
              <a:t>h</a:t>
            </a:r>
            <a:r>
              <a:rPr sz="1100" b="1" spc="-9" dirty="0" smtClean="0">
                <a:latin typeface="Calibri"/>
                <a:cs typeface="Calibri"/>
              </a:rPr>
              <a:t>o</a:t>
            </a:r>
            <a:r>
              <a:rPr sz="1100" b="1" spc="9" dirty="0" smtClean="0">
                <a:latin typeface="Calibri"/>
                <a:cs typeface="Calibri"/>
              </a:rPr>
              <a:t>i</a:t>
            </a:r>
            <a:r>
              <a:rPr sz="1100" b="1" spc="0" dirty="0" smtClean="0">
                <a:latin typeface="Calibri"/>
                <a:cs typeface="Calibri"/>
              </a:rPr>
              <a:t>s</a:t>
            </a:r>
            <a:r>
              <a:rPr sz="1100" b="1" spc="9" dirty="0" smtClean="0">
                <a:latin typeface="Calibri"/>
                <a:cs typeface="Calibri"/>
              </a:rPr>
              <a:t>i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p</a:t>
            </a:r>
            <a:r>
              <a:rPr sz="1100" b="1" spc="-9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ur</a:t>
            </a:r>
            <a:r>
              <a:rPr sz="1100" b="1" spc="9" dirty="0" smtClean="0">
                <a:latin typeface="Calibri"/>
                <a:cs typeface="Calibri"/>
              </a:rPr>
              <a:t> r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4" dirty="0" smtClean="0">
                <a:latin typeface="Calibri"/>
                <a:cs typeface="Calibri"/>
              </a:rPr>
              <a:t>m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ss</a:t>
            </a:r>
            <a:r>
              <a:rPr sz="1100" b="1" spc="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l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 </a:t>
            </a:r>
            <a:r>
              <a:rPr sz="1100" b="1" spc="9" dirty="0" smtClean="0">
                <a:latin typeface="Calibri"/>
                <a:cs typeface="Calibri"/>
              </a:rPr>
              <a:t>c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r</a:t>
            </a:r>
            <a:r>
              <a:rPr sz="1100" b="1" spc="9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n 2 fo</a:t>
            </a:r>
            <a:r>
              <a:rPr sz="1100" b="1" spc="9" dirty="0" smtClean="0">
                <a:latin typeface="Calibri"/>
                <a:cs typeface="Calibri"/>
              </a:rPr>
              <a:t>i</a:t>
            </a:r>
            <a:r>
              <a:rPr sz="1100" b="1" spc="0" dirty="0" smtClean="0">
                <a:latin typeface="Calibri"/>
                <a:cs typeface="Calibri"/>
              </a:rPr>
              <a:t>s ?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3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f</a:t>
            </a:r>
            <a:r>
              <a:rPr sz="1100" b="1" spc="-9" dirty="0" smtClean="0">
                <a:latin typeface="Calibri"/>
                <a:cs typeface="Calibri"/>
              </a:rPr>
              <a:t>o</a:t>
            </a:r>
            <a:r>
              <a:rPr sz="1100" b="1" spc="9" dirty="0" smtClean="0">
                <a:latin typeface="Calibri"/>
                <a:cs typeface="Calibri"/>
              </a:rPr>
              <a:t>i</a:t>
            </a:r>
            <a:r>
              <a:rPr sz="1100" b="1" spc="0" dirty="0" smtClean="0">
                <a:latin typeface="Calibri"/>
                <a:cs typeface="Calibri"/>
              </a:rPr>
              <a:t>s ?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ts val="1325"/>
              </a:lnSpc>
              <a:spcBef>
                <a:spcPts val="66"/>
              </a:spcBef>
            </a:pPr>
            <a:r>
              <a:rPr sz="1650" b="1" spc="0" baseline="2482" dirty="0" smtClean="0">
                <a:latin typeface="Calibri"/>
                <a:cs typeface="Calibri"/>
              </a:rPr>
              <a:t>1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f</a:t>
            </a:r>
            <a:r>
              <a:rPr sz="1650" b="1" spc="-9" baseline="2482" dirty="0" smtClean="0">
                <a:latin typeface="Calibri"/>
                <a:cs typeface="Calibri"/>
              </a:rPr>
              <a:t>o</a:t>
            </a:r>
            <a:r>
              <a:rPr sz="1650" b="1" spc="9" baseline="2482" dirty="0" smtClean="0">
                <a:latin typeface="Calibri"/>
                <a:cs typeface="Calibri"/>
              </a:rPr>
              <a:t>i</a:t>
            </a:r>
            <a:r>
              <a:rPr sz="1650" b="1" spc="0" baseline="2482" dirty="0" smtClean="0">
                <a:latin typeface="Calibri"/>
                <a:cs typeface="Calibri"/>
              </a:rPr>
              <a:t>s ?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4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f</a:t>
            </a:r>
            <a:r>
              <a:rPr sz="1650" b="1" spc="-9" baseline="2482" dirty="0" smtClean="0">
                <a:latin typeface="Calibri"/>
                <a:cs typeface="Calibri"/>
              </a:rPr>
              <a:t>o</a:t>
            </a:r>
            <a:r>
              <a:rPr sz="1650" b="1" spc="9" baseline="2482" dirty="0" smtClean="0">
                <a:latin typeface="Calibri"/>
                <a:cs typeface="Calibri"/>
              </a:rPr>
              <a:t>i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r>
              <a:rPr sz="1650" b="1" spc="9" baseline="2482" dirty="0" smtClean="0">
                <a:latin typeface="Calibri"/>
                <a:cs typeface="Calibri"/>
              </a:rPr>
              <a:t> </a:t>
            </a:r>
            <a:r>
              <a:rPr sz="1650" b="1" spc="0" baseline="2482" dirty="0" smtClean="0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7470" y="78740"/>
            <a:ext cx="1505136" cy="1268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69">
              <a:lnSpc>
                <a:spcPts val="1525"/>
              </a:lnSpc>
              <a:spcBef>
                <a:spcPts val="76"/>
              </a:spcBef>
            </a:pPr>
            <a:r>
              <a:rPr sz="2100" b="1" spc="-4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n ca</a:t>
            </a:r>
            <a:r>
              <a:rPr sz="2100" b="1" spc="4" baseline="1950" dirty="0" smtClean="0">
                <a:latin typeface="Calibri"/>
                <a:cs typeface="Calibri"/>
              </a:rPr>
              <a:t>pit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a un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70"/>
              </a:lnSpc>
              <a:spcBef>
                <a:spcPts val="7"/>
              </a:spcBef>
            </a:pPr>
            <a:r>
              <a:rPr sz="2100" b="1" spc="9" baseline="1950" dirty="0" smtClean="0">
                <a:latin typeface="Calibri"/>
                <a:cs typeface="Calibri"/>
              </a:rPr>
              <a:t>b</a:t>
            </a:r>
            <a:r>
              <a:rPr sz="2100" b="1" spc="0" baseline="1950" dirty="0" smtClean="0">
                <a:latin typeface="Calibri"/>
                <a:cs typeface="Calibri"/>
              </a:rPr>
              <a:t>at</a:t>
            </a:r>
            <a:r>
              <a:rPr sz="2100" b="1" spc="4" baseline="1950" dirty="0" smtClean="0">
                <a:latin typeface="Calibri"/>
                <a:cs typeface="Calibri"/>
              </a:rPr>
              <a:t>ea</a:t>
            </a:r>
            <a:r>
              <a:rPr sz="2100" b="1" spc="0" baseline="1950" dirty="0" smtClean="0">
                <a:latin typeface="Calibri"/>
                <a:cs typeface="Calibri"/>
              </a:rPr>
              <a:t>u q</a:t>
            </a:r>
            <a:r>
              <a:rPr sz="2100" b="1" spc="4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i m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9" baseline="1950" dirty="0" smtClean="0">
                <a:latin typeface="Calibri"/>
                <a:cs typeface="Calibri"/>
              </a:rPr>
              <a:t>su</a:t>
            </a:r>
            <a:r>
              <a:rPr sz="2100" b="1" spc="0" baseline="1950" dirty="0" smtClean="0">
                <a:latin typeface="Calibri"/>
                <a:cs typeface="Calibri"/>
              </a:rPr>
              <a:t>re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0"/>
              </a:spcBef>
            </a:pPr>
            <a:r>
              <a:rPr sz="2100" b="1" spc="0" baseline="1950" dirty="0" smtClean="0">
                <a:latin typeface="Calibri"/>
                <a:cs typeface="Calibri"/>
              </a:rPr>
              <a:t>20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lo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g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t</a:t>
            </a:r>
            <a:r>
              <a:rPr sz="2100" b="1" spc="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4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e </a:t>
            </a:r>
            <a:r>
              <a:rPr sz="2100" b="1" spc="-4" baseline="1950" dirty="0" smtClean="0">
                <a:latin typeface="Calibri"/>
                <a:cs typeface="Calibri"/>
              </a:rPr>
              <a:t>l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. </a:t>
            </a:r>
            <a:r>
              <a:rPr sz="2100" b="1" spc="-4" baseline="1950" dirty="0" smtClean="0"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latin typeface="Calibri"/>
                <a:cs typeface="Calibri"/>
              </a:rPr>
              <a:t>l a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16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latin typeface="Calibri"/>
                <a:cs typeface="Calibri"/>
              </a:rPr>
              <a:t>at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4" baseline="1950" dirty="0" smtClean="0">
                <a:latin typeface="Calibri"/>
                <a:cs typeface="Calibri"/>
              </a:rPr>
              <a:t>lot</a:t>
            </a:r>
            <a:r>
              <a:rPr sz="2100" b="1" spc="0" baseline="1950" dirty="0" smtClean="0">
                <a:latin typeface="Calibri"/>
                <a:cs typeface="Calibri"/>
              </a:rPr>
              <a:t>s. Q</a:t>
            </a:r>
            <a:r>
              <a:rPr sz="2100" b="1" spc="4" baseline="1950" dirty="0" smtClean="0">
                <a:latin typeface="Calibri"/>
                <a:cs typeface="Calibri"/>
              </a:rPr>
              <a:t>u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l 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st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’â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u ca</a:t>
            </a:r>
            <a:r>
              <a:rPr sz="2100" b="1" spc="4" baseline="1950" dirty="0" smtClean="0">
                <a:latin typeface="Calibri"/>
                <a:cs typeface="Calibri"/>
              </a:rPr>
              <a:t>pit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e 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006590" y="78740"/>
            <a:ext cx="1334379" cy="1268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70">
              <a:lnSpc>
                <a:spcPts val="1525"/>
              </a:lnSpc>
              <a:spcBef>
                <a:spcPts val="76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J</a:t>
            </a:r>
            <a:r>
              <a:rPr sz="2100" b="1" spc="0" baseline="1950" dirty="0" smtClean="0">
                <a:latin typeface="Calibri"/>
                <a:cs typeface="Calibri"/>
              </a:rPr>
              <a:t>’ac</a:t>
            </a:r>
            <a:r>
              <a:rPr sz="2100" b="1" spc="9" baseline="1950" dirty="0" smtClean="0">
                <a:latin typeface="Calibri"/>
                <a:cs typeface="Calibri"/>
              </a:rPr>
              <a:t>h</a:t>
            </a:r>
            <a:r>
              <a:rPr sz="2100" b="1" spc="4" baseline="1950" dirty="0" smtClean="0">
                <a:latin typeface="Calibri"/>
                <a:cs typeface="Calibri"/>
              </a:rPr>
              <a:t>èt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un 3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70"/>
              </a:lnSpc>
              <a:spcBef>
                <a:spcPts val="7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D</a:t>
            </a:r>
            <a:r>
              <a:rPr sz="2100" b="1" spc="-4" baseline="1950" dirty="0" smtClean="0">
                <a:latin typeface="Calibri"/>
                <a:cs typeface="Calibri"/>
              </a:rPr>
              <a:t>V</a:t>
            </a:r>
            <a:r>
              <a:rPr sz="2100" b="1" spc="0" baseline="1950" dirty="0" smtClean="0">
                <a:latin typeface="Calibri"/>
                <a:cs typeface="Calibri"/>
              </a:rPr>
              <a:t>D</a:t>
            </a:r>
            <a:r>
              <a:rPr sz="2100" b="1" spc="9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p</a:t>
            </a: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0" baseline="1950" dirty="0" smtClean="0">
                <a:latin typeface="Calibri"/>
                <a:cs typeface="Calibri"/>
              </a:rPr>
              <a:t>ur 43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80"/>
              </a:lnSpc>
              <a:spcBef>
                <a:spcPts val="0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u</a:t>
            </a:r>
            <a:r>
              <a:rPr sz="2100" b="1" spc="9" baseline="1950" dirty="0" smtClean="0">
                <a:latin typeface="Calibri"/>
                <a:cs typeface="Calibri"/>
              </a:rPr>
              <a:t>r</a:t>
            </a:r>
            <a:r>
              <a:rPr sz="2100" b="1" spc="0" baseline="1950" dirty="0" smtClean="0">
                <a:latin typeface="Calibri"/>
                <a:cs typeface="Calibri"/>
              </a:rPr>
              <a:t>o</a:t>
            </a:r>
            <a:r>
              <a:rPr sz="2100" b="1" spc="9" baseline="1950" dirty="0" smtClean="0">
                <a:latin typeface="Calibri"/>
                <a:cs typeface="Calibri"/>
              </a:rPr>
              <a:t>s</a:t>
            </a:r>
            <a:r>
              <a:rPr sz="2100" b="1" spc="0" baseline="1950" dirty="0" smtClean="0">
                <a:latin typeface="Calibri"/>
                <a:cs typeface="Calibri"/>
              </a:rPr>
              <a:t>,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je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o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ne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ne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b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-4" baseline="1950" dirty="0" smtClean="0">
                <a:latin typeface="Calibri"/>
                <a:cs typeface="Calibri"/>
              </a:rPr>
              <a:t>l</a:t>
            </a:r>
            <a:r>
              <a:rPr sz="2100" b="1" spc="4" baseline="1950" dirty="0" smtClean="0">
                <a:latin typeface="Calibri"/>
                <a:cs typeface="Calibri"/>
              </a:rPr>
              <a:t>le</a:t>
            </a:r>
            <a:r>
              <a:rPr sz="2100" b="1" spc="0" baseline="1950" dirty="0" smtClean="0">
                <a:latin typeface="Calibri"/>
                <a:cs typeface="Calibri"/>
              </a:rPr>
              <a:t>t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50</a:t>
            </a:r>
            <a:r>
              <a:rPr sz="2100" b="1" spc="-9" baseline="1950" dirty="0" smtClean="0">
                <a:latin typeface="Calibri"/>
                <a:cs typeface="Calibri"/>
              </a:rPr>
              <a:t>€</a:t>
            </a:r>
            <a:r>
              <a:rPr sz="2100" b="1" spc="0" baseline="1950" dirty="0" smtClean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80"/>
              </a:lnSpc>
            </a:pPr>
            <a:r>
              <a:rPr sz="2100" b="1" spc="0" baseline="1950" dirty="0" smtClean="0">
                <a:latin typeface="Calibri"/>
                <a:cs typeface="Calibri"/>
              </a:rPr>
              <a:t>C</a:t>
            </a: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latin typeface="Calibri"/>
                <a:cs typeface="Calibri"/>
              </a:rPr>
              <a:t>b</a:t>
            </a:r>
            <a:r>
              <a:rPr sz="2100" b="1" spc="-4" baseline="1950" dirty="0" smtClean="0">
                <a:latin typeface="Calibri"/>
                <a:cs typeface="Calibri"/>
              </a:rPr>
              <a:t>i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n </a:t>
            </a:r>
            <a:r>
              <a:rPr sz="2100" b="1" spc="-4" baseline="1950" dirty="0" smtClean="0">
                <a:latin typeface="Calibri"/>
                <a:cs typeface="Calibri"/>
              </a:rPr>
              <a:t>v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-</a:t>
            </a:r>
            <a:r>
              <a:rPr sz="2100" b="1" spc="4" baseline="1950" dirty="0" smtClean="0">
                <a:latin typeface="Calibri"/>
                <a:cs typeface="Calibri"/>
              </a:rPr>
              <a:t>t</a:t>
            </a:r>
            <a:r>
              <a:rPr sz="2100" b="1" spc="0" baseline="1950" dirty="0" smtClean="0">
                <a:latin typeface="Calibri"/>
                <a:cs typeface="Calibri"/>
              </a:rPr>
              <a:t>-</a:t>
            </a: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0" baseline="1950" dirty="0" smtClean="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80"/>
              </a:lnSpc>
            </a:pPr>
            <a:r>
              <a:rPr sz="2100" b="1" spc="0" baseline="1950" dirty="0" smtClean="0">
                <a:latin typeface="Calibri"/>
                <a:cs typeface="Calibri"/>
              </a:rPr>
              <a:t>me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d</a:t>
            </a:r>
            <a:r>
              <a:rPr sz="2100" b="1" spc="9" baseline="1950" dirty="0" smtClean="0">
                <a:latin typeface="Calibri"/>
                <a:cs typeface="Calibri"/>
              </a:rPr>
              <a:t>r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63089" y="83820"/>
            <a:ext cx="1366359" cy="1689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507">
              <a:lnSpc>
                <a:spcPts val="1730"/>
              </a:lnSpc>
              <a:spcBef>
                <a:spcPts val="86"/>
              </a:spcBef>
            </a:pPr>
            <a:r>
              <a:rPr sz="2400" b="1" spc="-4" baseline="3413" dirty="0" smtClean="0">
                <a:latin typeface="Calibri"/>
                <a:cs typeface="Calibri"/>
              </a:rPr>
              <a:t>U</a:t>
            </a:r>
            <a:r>
              <a:rPr sz="2400" b="1" spc="0" baseline="3413" dirty="0" smtClean="0">
                <a:latin typeface="Calibri"/>
                <a:cs typeface="Calibri"/>
              </a:rPr>
              <a:t>n</a:t>
            </a:r>
            <a:r>
              <a:rPr sz="2400" b="1" spc="-9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bo</a:t>
            </a:r>
            <a:r>
              <a:rPr sz="2400" b="1" spc="-9" baseline="3413" dirty="0" smtClean="0">
                <a:latin typeface="Calibri"/>
                <a:cs typeface="Calibri"/>
              </a:rPr>
              <a:t>uq</a:t>
            </a:r>
            <a:r>
              <a:rPr sz="2400" b="1" spc="0" baseline="3413" dirty="0" smtClean="0">
                <a:latin typeface="Calibri"/>
                <a:cs typeface="Calibri"/>
              </a:rPr>
              <a:t>u</a:t>
            </a:r>
            <a:r>
              <a:rPr sz="2400" b="1" spc="-4" baseline="3413" dirty="0" smtClean="0">
                <a:latin typeface="Calibri"/>
                <a:cs typeface="Calibri"/>
              </a:rPr>
              <a:t>e</a:t>
            </a:r>
            <a:r>
              <a:rPr sz="2400" b="1" spc="0" baseline="3413" dirty="0" smtClean="0"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  <a:p>
            <a:pPr marL="12700" marR="24507">
              <a:lnSpc>
                <a:spcPts val="1920"/>
              </a:lnSpc>
              <a:spcBef>
                <a:spcPts val="9"/>
              </a:spcBef>
            </a:pPr>
            <a:r>
              <a:rPr sz="2400" b="1" spc="0" baseline="1706" dirty="0" smtClean="0">
                <a:latin typeface="Calibri"/>
                <a:cs typeface="Calibri"/>
              </a:rPr>
              <a:t>con</a:t>
            </a:r>
            <a:r>
              <a:rPr sz="2400" b="1" spc="-4" baseline="1706" dirty="0" smtClean="0">
                <a:latin typeface="Calibri"/>
                <a:cs typeface="Calibri"/>
              </a:rPr>
              <a:t>ti</a:t>
            </a:r>
            <a:r>
              <a:rPr sz="2400" b="1" spc="4" baseline="1706" dirty="0" smtClean="0">
                <a:latin typeface="Calibri"/>
                <a:cs typeface="Calibri"/>
              </a:rPr>
              <a:t>e</a:t>
            </a:r>
            <a:r>
              <a:rPr sz="2400" b="1" spc="-9" baseline="1706" dirty="0" smtClean="0">
                <a:latin typeface="Calibri"/>
                <a:cs typeface="Calibri"/>
              </a:rPr>
              <a:t>n</a:t>
            </a:r>
            <a:r>
              <a:rPr sz="2400" b="1" spc="0" baseline="1706" dirty="0" smtClean="0">
                <a:latin typeface="Calibri"/>
                <a:cs typeface="Calibri"/>
              </a:rPr>
              <a:t>t</a:t>
            </a:r>
            <a:r>
              <a:rPr sz="2400" b="1" spc="-4" baseline="1706" dirty="0" smtClean="0">
                <a:latin typeface="Calibri"/>
                <a:cs typeface="Calibri"/>
              </a:rPr>
              <a:t> </a:t>
            </a:r>
            <a:r>
              <a:rPr sz="2400" b="1" spc="0" baseline="1706" dirty="0" smtClean="0">
                <a:latin typeface="Calibri"/>
                <a:cs typeface="Calibri"/>
              </a:rPr>
              <a:t>2 </a:t>
            </a:r>
            <a:r>
              <a:rPr sz="2400" b="1" spc="-4" baseline="1706" dirty="0" smtClean="0">
                <a:latin typeface="Calibri"/>
                <a:cs typeface="Calibri"/>
              </a:rPr>
              <a:t>f</a:t>
            </a:r>
            <a:r>
              <a:rPr sz="2400" b="1" spc="0" baseline="1706" dirty="0" smtClean="0">
                <a:latin typeface="Calibri"/>
                <a:cs typeface="Calibri"/>
              </a:rPr>
              <a:t>o</a:t>
            </a:r>
            <a:r>
              <a:rPr sz="2400" b="1" spc="4" baseline="1706" dirty="0" smtClean="0">
                <a:latin typeface="Calibri"/>
                <a:cs typeface="Calibri"/>
              </a:rPr>
              <a:t>i</a:t>
            </a:r>
            <a:r>
              <a:rPr sz="2400" b="1" spc="0" baseline="1706" dirty="0" smtClean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12700" marR="73256">
              <a:lnSpc>
                <a:spcPct val="99487"/>
              </a:lnSpc>
            </a:pP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4" dirty="0" smtClean="0">
                <a:latin typeface="Calibri"/>
                <a:cs typeface="Calibri"/>
              </a:rPr>
              <a:t>l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0" dirty="0" smtClean="0">
                <a:latin typeface="Calibri"/>
                <a:cs typeface="Calibri"/>
              </a:rPr>
              <a:t>s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de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9" dirty="0" smtClean="0">
                <a:latin typeface="Calibri"/>
                <a:cs typeface="Calibri"/>
              </a:rPr>
              <a:t>o</a:t>
            </a:r>
            <a:r>
              <a:rPr sz="1600" b="1" spc="0" dirty="0" smtClean="0">
                <a:latin typeface="Calibri"/>
                <a:cs typeface="Calibri"/>
              </a:rPr>
              <a:t>s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 </a:t>
            </a:r>
            <a:r>
              <a:rPr sz="1600" b="1" spc="-9" dirty="0" smtClean="0">
                <a:latin typeface="Calibri"/>
                <a:cs typeface="Calibri"/>
              </a:rPr>
              <a:t>qu</a:t>
            </a:r>
            <a:r>
              <a:rPr sz="1600" b="1" spc="0" dirty="0" smtClean="0">
                <a:latin typeface="Calibri"/>
                <a:cs typeface="Calibri"/>
              </a:rPr>
              <a:t>e </a:t>
            </a: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t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99690"/>
              </a:lnSpc>
              <a:spcBef>
                <a:spcPts val="5"/>
              </a:spcBef>
            </a:pP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l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y a 6 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os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s, co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n </a:t>
            </a:r>
            <a:r>
              <a:rPr sz="1600" b="1" spc="-4" dirty="0" smtClean="0">
                <a:latin typeface="Calibri"/>
                <a:cs typeface="Calibri"/>
              </a:rPr>
              <a:t>y’</a:t>
            </a:r>
            <a:r>
              <a:rPr sz="1600" b="1" spc="0" dirty="0" smtClean="0">
                <a:latin typeface="Calibri"/>
                <a:cs typeface="Calibri"/>
              </a:rPr>
              <a:t>a-</a:t>
            </a:r>
            <a:r>
              <a:rPr sz="1600" b="1" spc="-4" dirty="0" smtClean="0">
                <a:latin typeface="Calibri"/>
                <a:cs typeface="Calibri"/>
              </a:rPr>
              <a:t>t</a:t>
            </a:r>
            <a:r>
              <a:rPr sz="1600" b="1" spc="9" dirty="0" smtClean="0">
                <a:latin typeface="Calibri"/>
                <a:cs typeface="Calibri"/>
              </a:rPr>
              <a:t>-</a:t>
            </a:r>
            <a:r>
              <a:rPr sz="1600" b="1" spc="-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l </a:t>
            </a: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t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9" dirty="0" smtClean="0">
                <a:latin typeface="Calibri"/>
                <a:cs typeface="Calibri"/>
              </a:rPr>
              <a:t>p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s</a:t>
            </a:r>
            <a:r>
              <a:rPr sz="1600" b="1" spc="-9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7470" y="2364740"/>
            <a:ext cx="1505733" cy="1480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69">
              <a:lnSpc>
                <a:spcPts val="1525"/>
              </a:lnSpc>
              <a:spcBef>
                <a:spcPts val="76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s u</a:t>
            </a:r>
            <a:r>
              <a:rPr sz="2100" b="1" spc="4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70"/>
              </a:lnSpc>
              <a:spcBef>
                <a:spcPts val="7"/>
              </a:spcBef>
            </a:pPr>
            <a:r>
              <a:rPr sz="2100" b="1" spc="9" baseline="1950" dirty="0" smtClean="0">
                <a:latin typeface="Calibri"/>
                <a:cs typeface="Calibri"/>
              </a:rPr>
              <a:t>b</a:t>
            </a:r>
            <a:r>
              <a:rPr sz="2100" b="1" spc="0" baseline="1950" dirty="0" smtClean="0">
                <a:latin typeface="Calibri"/>
                <a:cs typeface="Calibri"/>
              </a:rPr>
              <a:t>o</a:t>
            </a: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n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, p</a:t>
            </a: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0" baseline="1950" dirty="0" smtClean="0">
                <a:latin typeface="Calibri"/>
                <a:cs typeface="Calibri"/>
              </a:rPr>
              <a:t>ur 3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  <a:spcBef>
                <a:spcPts val="0"/>
              </a:spcBef>
            </a:pP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0" baseline="1950" dirty="0" smtClean="0">
                <a:latin typeface="Calibri"/>
                <a:cs typeface="Calibri"/>
              </a:rPr>
              <a:t>â</a:t>
            </a:r>
            <a:r>
              <a:rPr sz="2100" b="1" spc="9" baseline="1950" dirty="0" smtClean="0">
                <a:latin typeface="Calibri"/>
                <a:cs typeface="Calibri"/>
              </a:rPr>
              <a:t>t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x ac</a:t>
            </a:r>
            <a:r>
              <a:rPr sz="2100" b="1" spc="9" baseline="1950" dirty="0" smtClean="0">
                <a:latin typeface="Calibri"/>
                <a:cs typeface="Calibri"/>
              </a:rPr>
              <a:t>h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14" baseline="1950" dirty="0" smtClean="0">
                <a:latin typeface="Calibri"/>
                <a:cs typeface="Calibri"/>
              </a:rPr>
              <a:t>t</a:t>
            </a:r>
            <a:r>
              <a:rPr sz="2100" b="1" spc="-4" baseline="1950" dirty="0" smtClean="0">
                <a:latin typeface="Calibri"/>
                <a:cs typeface="Calibri"/>
              </a:rPr>
              <a:t>é</a:t>
            </a:r>
            <a:r>
              <a:rPr sz="2100" b="1" spc="9" baseline="1950" dirty="0" smtClean="0">
                <a:latin typeface="Calibri"/>
                <a:cs typeface="Calibri"/>
              </a:rPr>
              <a:t>s</a:t>
            </a:r>
            <a:r>
              <a:rPr sz="2100" b="1" spc="0" baseline="1950" dirty="0" smtClean="0"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n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9" baseline="1950" dirty="0" smtClean="0">
                <a:latin typeface="Calibri"/>
                <a:cs typeface="Calibri"/>
              </a:rPr>
              <a:t>r</a:t>
            </a:r>
            <a:r>
              <a:rPr sz="2100" b="1" spc="0" baseline="1950" dirty="0" smtClean="0">
                <a:latin typeface="Calibri"/>
                <a:cs typeface="Calibri"/>
              </a:rPr>
              <a:t>at</a:t>
            </a: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4" baseline="1950" dirty="0" smtClean="0">
                <a:latin typeface="Calibri"/>
                <a:cs typeface="Calibri"/>
              </a:rPr>
              <a:t>it</a:t>
            </a:r>
            <a:r>
              <a:rPr sz="2100" b="1" spc="0" baseline="1950" dirty="0" smtClean="0">
                <a:latin typeface="Calibri"/>
                <a:cs typeface="Calibri"/>
              </a:rPr>
              <a:t>. </a:t>
            </a:r>
            <a:r>
              <a:rPr sz="2100" b="1" spc="-4" baseline="1950" dirty="0" smtClean="0">
                <a:latin typeface="Calibri"/>
                <a:cs typeface="Calibri"/>
              </a:rPr>
              <a:t>J</a:t>
            </a:r>
            <a:r>
              <a:rPr sz="2100" b="1" spc="0" baseline="1950" dirty="0" smtClean="0">
                <a:latin typeface="Calibri"/>
                <a:cs typeface="Calibri"/>
              </a:rPr>
              <a:t>’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i </a:t>
            </a:r>
            <a:r>
              <a:rPr sz="2100" b="1" spc="9" baseline="1950" dirty="0" smtClean="0">
                <a:latin typeface="Calibri"/>
                <a:cs typeface="Calibri"/>
              </a:rPr>
              <a:t>p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0" baseline="1950" dirty="0" smtClean="0">
                <a:latin typeface="Calibri"/>
                <a:cs typeface="Calibri"/>
              </a:rPr>
              <a:t>4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0" baseline="1950" dirty="0" smtClean="0">
                <a:latin typeface="Calibri"/>
                <a:cs typeface="Calibri"/>
              </a:rPr>
              <a:t>â</a:t>
            </a:r>
            <a:r>
              <a:rPr sz="2100" b="1" spc="9" baseline="1950" dirty="0" smtClean="0">
                <a:latin typeface="Calibri"/>
                <a:cs typeface="Calibri"/>
              </a:rPr>
              <a:t>t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x 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t</a:t>
            </a:r>
            <a:r>
              <a:rPr sz="2100" b="1" spc="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j’ai</a:t>
            </a:r>
            <a:endParaRPr sz="1400">
              <a:latin typeface="Calibri"/>
              <a:cs typeface="Calibri"/>
            </a:endParaRPr>
          </a:p>
          <a:p>
            <a:pPr marL="12700" marR="8096">
              <a:lnSpc>
                <a:spcPct val="99385"/>
              </a:lnSpc>
            </a:pPr>
            <a:r>
              <a:rPr sz="1400" b="1" spc="9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4" dirty="0" smtClean="0">
                <a:latin typeface="Calibri"/>
                <a:cs typeface="Calibri"/>
              </a:rPr>
              <a:t>y</a:t>
            </a:r>
            <a:r>
              <a:rPr sz="1400" b="1" spc="0" dirty="0" smtClean="0">
                <a:latin typeface="Calibri"/>
                <a:cs typeface="Calibri"/>
              </a:rPr>
              <a:t>é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12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€.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C</a:t>
            </a:r>
            <a:r>
              <a:rPr sz="1400" b="1" spc="4" dirty="0" smtClean="0">
                <a:latin typeface="Calibri"/>
                <a:cs typeface="Calibri"/>
              </a:rPr>
              <a:t>o</a:t>
            </a:r>
            <a:r>
              <a:rPr sz="1400" b="1" spc="0" dirty="0" smtClean="0">
                <a:latin typeface="Calibri"/>
                <a:cs typeface="Calibri"/>
              </a:rPr>
              <a:t>m</a:t>
            </a:r>
            <a:r>
              <a:rPr sz="1400" b="1" spc="4" dirty="0" smtClean="0">
                <a:latin typeface="Calibri"/>
                <a:cs typeface="Calibri"/>
              </a:rPr>
              <a:t>b</a:t>
            </a:r>
            <a:r>
              <a:rPr sz="1400" b="1" spc="-4" dirty="0" smtClean="0">
                <a:latin typeface="Calibri"/>
                <a:cs typeface="Calibri"/>
              </a:rPr>
              <a:t>i</a:t>
            </a:r>
            <a:r>
              <a:rPr sz="1400" b="1" spc="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n co</a:t>
            </a:r>
            <a:r>
              <a:rPr sz="1400" b="1" spc="9" dirty="0" smtClean="0">
                <a:latin typeface="Calibri"/>
                <a:cs typeface="Calibri"/>
              </a:rPr>
              <a:t>û</a:t>
            </a:r>
            <a:r>
              <a:rPr sz="1400" b="1" spc="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9" dirty="0" smtClean="0">
                <a:latin typeface="Calibri"/>
                <a:cs typeface="Calibri"/>
              </a:rPr>
              <a:t>u</a:t>
            </a:r>
            <a:r>
              <a:rPr sz="1400" b="1" spc="0" dirty="0" smtClean="0">
                <a:latin typeface="Calibri"/>
                <a:cs typeface="Calibri"/>
              </a:rPr>
              <a:t>n </a:t>
            </a:r>
            <a:r>
              <a:rPr sz="1400" b="1" spc="-4" dirty="0" smtClean="0">
                <a:latin typeface="Calibri"/>
                <a:cs typeface="Calibri"/>
              </a:rPr>
              <a:t>g</a:t>
            </a:r>
            <a:r>
              <a:rPr sz="1400" b="1" spc="0" dirty="0" smtClean="0">
                <a:latin typeface="Calibri"/>
                <a:cs typeface="Calibri"/>
              </a:rPr>
              <a:t>ât</a:t>
            </a:r>
            <a:r>
              <a:rPr sz="1400" b="1" spc="4" dirty="0" smtClean="0">
                <a:latin typeface="Calibri"/>
                <a:cs typeface="Calibri"/>
              </a:rPr>
              <a:t>ea</a:t>
            </a:r>
            <a:r>
              <a:rPr sz="1400" b="1" spc="0" dirty="0" smtClean="0">
                <a:latin typeface="Calibri"/>
                <a:cs typeface="Calibri"/>
              </a:rPr>
              <a:t>u 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20970" y="2364740"/>
            <a:ext cx="1474121" cy="1694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70">
              <a:lnSpc>
                <a:spcPts val="1525"/>
              </a:lnSpc>
              <a:spcBef>
                <a:spcPts val="76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J</a:t>
            </a:r>
            <a:r>
              <a:rPr sz="2100" b="1" spc="0" baseline="1950" dirty="0" smtClean="0">
                <a:latin typeface="Calibri"/>
                <a:cs typeface="Calibri"/>
              </a:rPr>
              <a:t>’é</a:t>
            </a:r>
            <a:r>
              <a:rPr sz="2100" b="1" spc="-4" baseline="1950" dirty="0" smtClean="0">
                <a:latin typeface="Calibri"/>
                <a:cs typeface="Calibri"/>
              </a:rPr>
              <a:t>c</a:t>
            </a:r>
            <a:r>
              <a:rPr sz="2100" b="1" spc="9" baseline="1950" dirty="0" smtClean="0">
                <a:latin typeface="Calibri"/>
                <a:cs typeface="Calibri"/>
              </a:rPr>
              <a:t>h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n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70"/>
              </a:lnSpc>
              <a:spcBef>
                <a:spcPts val="7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ti</a:t>
            </a: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latin typeface="Calibri"/>
                <a:cs typeface="Calibri"/>
              </a:rPr>
              <a:t>b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-4" baseline="1950" dirty="0" smtClean="0">
                <a:latin typeface="Calibri"/>
                <a:cs typeface="Calibri"/>
              </a:rPr>
              <a:t>v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c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un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80"/>
              </a:lnSpc>
              <a:spcBef>
                <a:spcPts val="0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-4" baseline="1950" dirty="0" smtClean="0"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latin typeface="Calibri"/>
                <a:cs typeface="Calibri"/>
              </a:rPr>
              <a:t>, je </a:t>
            </a:r>
            <a:r>
              <a:rPr sz="2100" b="1" spc="-4" baseline="1950" dirty="0" smtClean="0">
                <a:latin typeface="Calibri"/>
                <a:cs typeface="Calibri"/>
              </a:rPr>
              <a:t>l</a:t>
            </a: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i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o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ne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80"/>
              </a:lnSpc>
            </a:pPr>
            <a:r>
              <a:rPr sz="2100" b="1" spc="9" baseline="1950" dirty="0" smtClean="0">
                <a:latin typeface="Calibri"/>
                <a:cs typeface="Calibri"/>
              </a:rPr>
              <a:t>p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 a</a:t>
            </a:r>
            <a:r>
              <a:rPr sz="2100" b="1" spc="-4" baseline="1950" dirty="0" smtClean="0">
                <a:latin typeface="Calibri"/>
                <a:cs typeface="Calibri"/>
              </a:rPr>
              <a:t>v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c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11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2100" b="1" spc="4" baseline="1950" dirty="0" smtClean="0">
                <a:latin typeface="Calibri"/>
                <a:cs typeface="Calibri"/>
              </a:rPr>
              <a:t>ti</a:t>
            </a: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latin typeface="Calibri"/>
                <a:cs typeface="Calibri"/>
              </a:rPr>
              <a:t>b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s</a:t>
            </a:r>
            <a:r>
              <a:rPr sz="2100" b="1" spc="0" baseline="1950" dirty="0" smtClean="0">
                <a:latin typeface="Calibri"/>
                <a:cs typeface="Calibri"/>
              </a:rPr>
              <a:t>ur ch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9" baseline="1950" dirty="0" smtClean="0">
                <a:latin typeface="Calibri"/>
                <a:cs typeface="Calibri"/>
              </a:rPr>
              <a:t>q</a:t>
            </a:r>
            <a:r>
              <a:rPr sz="2100" b="1" spc="0" baseline="1950" dirty="0" smtClean="0">
                <a:latin typeface="Calibri"/>
                <a:cs typeface="Calibri"/>
              </a:rPr>
              <a:t>ue</a:t>
            </a:r>
            <a:endParaRPr sz="1400">
              <a:latin typeface="Calibri"/>
              <a:cs typeface="Calibri"/>
            </a:endParaRPr>
          </a:p>
          <a:p>
            <a:pPr marL="12700" marR="100413">
              <a:lnSpc>
                <a:spcPct val="99385"/>
              </a:lnSpc>
            </a:pPr>
            <a:r>
              <a:rPr sz="1400" b="1" spc="9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4" dirty="0" smtClean="0">
                <a:latin typeface="Calibri"/>
                <a:cs typeface="Calibri"/>
              </a:rPr>
              <a:t>g</a:t>
            </a:r>
            <a:r>
              <a:rPr sz="1400" b="1" spc="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.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9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om</a:t>
            </a:r>
            <a:r>
              <a:rPr sz="1400" b="1" spc="4" dirty="0" smtClean="0">
                <a:latin typeface="Calibri"/>
                <a:cs typeface="Calibri"/>
              </a:rPr>
              <a:t>bie</a:t>
            </a:r>
            <a:r>
              <a:rPr sz="1400" b="1" spc="0" dirty="0" smtClean="0">
                <a:latin typeface="Calibri"/>
                <a:cs typeface="Calibri"/>
              </a:rPr>
              <a:t>n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l</a:t>
            </a:r>
            <a:r>
              <a:rPr sz="1400" b="1" spc="9" dirty="0" smtClean="0">
                <a:latin typeface="Calibri"/>
                <a:cs typeface="Calibri"/>
              </a:rPr>
              <a:t>u</a:t>
            </a:r>
            <a:r>
              <a:rPr sz="1400" b="1" spc="0" dirty="0" smtClean="0">
                <a:latin typeface="Calibri"/>
                <a:cs typeface="Calibri"/>
              </a:rPr>
              <a:t>i </a:t>
            </a:r>
            <a:r>
              <a:rPr sz="1400" b="1" spc="4" dirty="0" smtClean="0">
                <a:latin typeface="Calibri"/>
                <a:cs typeface="Calibri"/>
              </a:rPr>
              <a:t>a</a:t>
            </a:r>
            <a:r>
              <a:rPr sz="1400" b="1" spc="-4" dirty="0" smtClean="0">
                <a:latin typeface="Calibri"/>
                <a:cs typeface="Calibri"/>
              </a:rPr>
              <a:t>i</a:t>
            </a:r>
            <a:r>
              <a:rPr sz="1400" b="1" spc="9" dirty="0" smtClean="0">
                <a:latin typeface="Calibri"/>
                <a:cs typeface="Calibri"/>
              </a:rPr>
              <a:t>-</a:t>
            </a:r>
            <a:r>
              <a:rPr sz="1400" b="1" spc="0" dirty="0" smtClean="0">
                <a:latin typeface="Calibri"/>
                <a:cs typeface="Calibri"/>
              </a:rPr>
              <a:t>je d</a:t>
            </a:r>
            <a:r>
              <a:rPr sz="1400" b="1" spc="4" dirty="0" smtClean="0">
                <a:latin typeface="Calibri"/>
                <a:cs typeface="Calibri"/>
              </a:rPr>
              <a:t>o</a:t>
            </a:r>
            <a:r>
              <a:rPr sz="1400" b="1" spc="9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né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9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89"/>
              </a:lnSpc>
              <a:spcBef>
                <a:spcPts val="84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ti</a:t>
            </a: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latin typeface="Calibri"/>
                <a:cs typeface="Calibri"/>
              </a:rPr>
              <a:t>b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77590" y="2435860"/>
            <a:ext cx="1334470" cy="1694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856">
              <a:lnSpc>
                <a:spcPts val="1525"/>
              </a:lnSpc>
              <a:spcBef>
                <a:spcPts val="76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J</a:t>
            </a:r>
            <a:r>
              <a:rPr sz="2100" b="1" spc="0" baseline="1950" dirty="0" smtClean="0">
                <a:latin typeface="Calibri"/>
                <a:cs typeface="Calibri"/>
              </a:rPr>
              <a:t>’ai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n p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9" baseline="1950" dirty="0" smtClean="0">
                <a:latin typeface="Calibri"/>
                <a:cs typeface="Calibri"/>
              </a:rPr>
              <a:t>q</a:t>
            </a:r>
            <a:r>
              <a:rPr sz="2100" b="1" spc="0" baseline="1950" dirty="0" smtClean="0">
                <a:latin typeface="Calibri"/>
                <a:cs typeface="Calibri"/>
              </a:rPr>
              <a:t>u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t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47649">
              <a:lnSpc>
                <a:spcPct val="99385"/>
              </a:lnSpc>
            </a:pPr>
            <a:r>
              <a:rPr sz="1400" b="1" spc="9" dirty="0" smtClean="0">
                <a:latin typeface="Calibri"/>
                <a:cs typeface="Calibri"/>
              </a:rPr>
              <a:t>b</a:t>
            </a:r>
            <a:r>
              <a:rPr sz="1400" b="1" spc="-4" dirty="0" smtClean="0">
                <a:latin typeface="Calibri"/>
                <a:cs typeface="Calibri"/>
              </a:rPr>
              <a:t>i</a:t>
            </a:r>
            <a:r>
              <a:rPr sz="1400" b="1" spc="9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cu</a:t>
            </a:r>
            <a:r>
              <a:rPr sz="1400" b="1" spc="4" dirty="0" smtClean="0">
                <a:latin typeface="Calibri"/>
                <a:cs typeface="Calibri"/>
              </a:rPr>
              <a:t>it</a:t>
            </a:r>
            <a:r>
              <a:rPr sz="1400" b="1" spc="9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,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je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’ai </a:t>
            </a:r>
            <a:r>
              <a:rPr sz="1400" b="1" spc="9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9" dirty="0" smtClean="0">
                <a:latin typeface="Calibri"/>
                <a:cs typeface="Calibri"/>
              </a:rPr>
              <a:t>r</a:t>
            </a:r>
            <a:r>
              <a:rPr sz="1400" b="1" spc="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4" dirty="0" smtClean="0">
                <a:latin typeface="Calibri"/>
                <a:cs typeface="Calibri"/>
              </a:rPr>
              <a:t>g</a:t>
            </a:r>
            <a:r>
              <a:rPr sz="1400" b="1" spc="0" dirty="0" smtClean="0">
                <a:latin typeface="Calibri"/>
                <a:cs typeface="Calibri"/>
              </a:rPr>
              <a:t>é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e</a:t>
            </a:r>
            <a:r>
              <a:rPr sz="1400" b="1" spc="9" dirty="0" smtClean="0">
                <a:latin typeface="Calibri"/>
                <a:cs typeface="Calibri"/>
              </a:rPr>
              <a:t>n</a:t>
            </a:r>
            <a:r>
              <a:rPr sz="1400" b="1" spc="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re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99894"/>
              </a:lnSpc>
            </a:pPr>
            <a:r>
              <a:rPr sz="1400" b="1" spc="0" dirty="0" smtClean="0">
                <a:latin typeface="Calibri"/>
                <a:cs typeface="Calibri"/>
              </a:rPr>
              <a:t>m</a:t>
            </a:r>
            <a:r>
              <a:rPr sz="1400" b="1" spc="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s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6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c</a:t>
            </a:r>
            <a:r>
              <a:rPr sz="1400" b="1" spc="4" dirty="0" smtClean="0">
                <a:latin typeface="Calibri"/>
                <a:cs typeface="Calibri"/>
              </a:rPr>
              <a:t>o</a:t>
            </a:r>
            <a:r>
              <a:rPr sz="1400" b="1" spc="0" dirty="0" smtClean="0">
                <a:latin typeface="Calibri"/>
                <a:cs typeface="Calibri"/>
              </a:rPr>
              <a:t>p</a:t>
            </a:r>
            <a:r>
              <a:rPr sz="1400" b="1" spc="4" dirty="0" smtClean="0">
                <a:latin typeface="Calibri"/>
                <a:cs typeface="Calibri"/>
              </a:rPr>
              <a:t>ai</a:t>
            </a:r>
            <a:r>
              <a:rPr sz="1400" b="1" spc="0" dirty="0" smtClean="0">
                <a:latin typeface="Calibri"/>
                <a:cs typeface="Calibri"/>
              </a:rPr>
              <a:t>n</a:t>
            </a:r>
            <a:r>
              <a:rPr sz="1400" b="1" spc="9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.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-4" dirty="0" smtClean="0">
                <a:latin typeface="Calibri"/>
                <a:cs typeface="Calibri"/>
              </a:rPr>
              <a:t>I</a:t>
            </a:r>
            <a:r>
              <a:rPr sz="1400" b="1" spc="4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s </a:t>
            </a:r>
            <a:r>
              <a:rPr sz="1400" b="1" spc="4" dirty="0" smtClean="0">
                <a:latin typeface="Calibri"/>
                <a:cs typeface="Calibri"/>
              </a:rPr>
              <a:t>o</a:t>
            </a:r>
            <a:r>
              <a:rPr sz="1400" b="1" spc="0" dirty="0" smtClean="0">
                <a:latin typeface="Calibri"/>
                <a:cs typeface="Calibri"/>
              </a:rPr>
              <a:t>nt</a:t>
            </a:r>
            <a:r>
              <a:rPr sz="1400" b="1" spc="4" dirty="0" smtClean="0">
                <a:latin typeface="Calibri"/>
                <a:cs typeface="Calibri"/>
              </a:rPr>
              <a:t> </a:t>
            </a:r>
            <a:r>
              <a:rPr sz="1400" b="1" spc="-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u 5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9" dirty="0" smtClean="0">
                <a:latin typeface="Calibri"/>
                <a:cs typeface="Calibri"/>
              </a:rPr>
              <a:t>b</a:t>
            </a:r>
            <a:r>
              <a:rPr sz="1400" b="1" spc="4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scu</a:t>
            </a:r>
            <a:r>
              <a:rPr sz="1400" b="1" spc="4" dirty="0" smtClean="0">
                <a:latin typeface="Calibri"/>
                <a:cs typeface="Calibri"/>
              </a:rPr>
              <a:t>it</a:t>
            </a:r>
            <a:r>
              <a:rPr sz="1400" b="1" spc="0" dirty="0" smtClean="0">
                <a:latin typeface="Calibri"/>
                <a:cs typeface="Calibri"/>
              </a:rPr>
              <a:t>s ch</a:t>
            </a:r>
            <a:r>
              <a:rPr sz="1400" b="1" spc="4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cu</a:t>
            </a:r>
            <a:r>
              <a:rPr sz="1400" b="1" spc="4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.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9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om</a:t>
            </a:r>
            <a:r>
              <a:rPr sz="1400" b="1" spc="4" dirty="0" smtClean="0">
                <a:latin typeface="Calibri"/>
                <a:cs typeface="Calibri"/>
              </a:rPr>
              <a:t>bi</a:t>
            </a:r>
            <a:r>
              <a:rPr sz="1400" b="1" spc="-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n </a:t>
            </a:r>
            <a:r>
              <a:rPr sz="1400" b="1" spc="4" dirty="0" smtClean="0">
                <a:latin typeface="Calibri"/>
                <a:cs typeface="Calibri"/>
              </a:rPr>
              <a:t>a</a:t>
            </a:r>
            <a:r>
              <a:rPr sz="1400" b="1" spc="-14" dirty="0" smtClean="0">
                <a:latin typeface="Calibri"/>
                <a:cs typeface="Calibri"/>
              </a:rPr>
              <a:t>v</a:t>
            </a:r>
            <a:r>
              <a:rPr sz="1400" b="1" spc="4" dirty="0" smtClean="0">
                <a:latin typeface="Calibri"/>
                <a:cs typeface="Calibri"/>
              </a:rPr>
              <a:t>ai</a:t>
            </a:r>
            <a:r>
              <a:rPr sz="1400" b="1" spc="0" dirty="0" smtClean="0">
                <a:latin typeface="Calibri"/>
                <a:cs typeface="Calibri"/>
              </a:rPr>
              <a:t>s</a:t>
            </a:r>
            <a:r>
              <a:rPr sz="1400" b="1" spc="9" dirty="0" smtClean="0">
                <a:latin typeface="Calibri"/>
                <a:cs typeface="Calibri"/>
              </a:rPr>
              <a:t>-</a:t>
            </a:r>
            <a:r>
              <a:rPr sz="1400" b="1" spc="0" dirty="0" smtClean="0">
                <a:latin typeface="Calibri"/>
                <a:cs typeface="Calibri"/>
              </a:rPr>
              <a:t>je de </a:t>
            </a:r>
            <a:r>
              <a:rPr sz="1400" b="1" spc="9" dirty="0" smtClean="0">
                <a:latin typeface="Calibri"/>
                <a:cs typeface="Calibri"/>
              </a:rPr>
              <a:t>b</a:t>
            </a:r>
            <a:r>
              <a:rPr sz="1400" b="1" spc="-4" dirty="0" smtClean="0">
                <a:latin typeface="Calibri"/>
                <a:cs typeface="Calibri"/>
              </a:rPr>
              <a:t>i</a:t>
            </a:r>
            <a:r>
              <a:rPr sz="1400" b="1" spc="9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cu</a:t>
            </a:r>
            <a:r>
              <a:rPr sz="1400" b="1" spc="4" dirty="0" smtClean="0">
                <a:latin typeface="Calibri"/>
                <a:cs typeface="Calibri"/>
              </a:rPr>
              <a:t>it</a:t>
            </a:r>
            <a:r>
              <a:rPr sz="1400" b="1" spc="0" dirty="0" smtClean="0">
                <a:latin typeface="Calibri"/>
                <a:cs typeface="Calibri"/>
              </a:rPr>
              <a:t>s 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63089" y="2500629"/>
            <a:ext cx="1290383" cy="543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0"/>
              </a:lnSpc>
              <a:spcBef>
                <a:spcPts val="66"/>
              </a:spcBef>
            </a:pPr>
            <a:r>
              <a:rPr sz="1800" b="1" spc="-4" baseline="2275" dirty="0" smtClean="0">
                <a:latin typeface="Calibri"/>
                <a:cs typeface="Calibri"/>
              </a:rPr>
              <a:t>C</a:t>
            </a:r>
            <a:r>
              <a:rPr sz="1800" b="1" spc="4" baseline="2275" dirty="0" smtClean="0">
                <a:latin typeface="Calibri"/>
                <a:cs typeface="Calibri"/>
              </a:rPr>
              <a:t>o</a:t>
            </a:r>
            <a:r>
              <a:rPr sz="1800" b="1" spc="-4" baseline="2275" dirty="0" smtClean="0">
                <a:latin typeface="Calibri"/>
                <a:cs typeface="Calibri"/>
              </a:rPr>
              <a:t>m</a:t>
            </a:r>
            <a:r>
              <a:rPr sz="1800" b="1" spc="4" baseline="2275" dirty="0" smtClean="0">
                <a:latin typeface="Calibri"/>
                <a:cs typeface="Calibri"/>
              </a:rPr>
              <a:t>bi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9" baseline="2275" dirty="0" smtClean="0">
                <a:latin typeface="Calibri"/>
                <a:cs typeface="Calibri"/>
              </a:rPr>
              <a:t> </a:t>
            </a:r>
            <a:r>
              <a:rPr sz="1800" b="1" spc="-9" baseline="2275" dirty="0" smtClean="0">
                <a:latin typeface="Calibri"/>
                <a:cs typeface="Calibri"/>
              </a:rPr>
              <a:t>y</a:t>
            </a:r>
            <a:r>
              <a:rPr sz="1800" b="1" spc="0" baseline="2275" dirty="0" smtClean="0">
                <a:latin typeface="Calibri"/>
                <a:cs typeface="Calibri"/>
              </a:rPr>
              <a:t>’</a:t>
            </a:r>
            <a:r>
              <a:rPr sz="1800" b="1" spc="-4" baseline="2275" dirty="0" smtClean="0">
                <a:latin typeface="Calibri"/>
                <a:cs typeface="Calibri"/>
              </a:rPr>
              <a:t>a</a:t>
            </a:r>
            <a:r>
              <a:rPr sz="1800" b="1" spc="0" baseline="2275" dirty="0" smtClean="0">
                <a:latin typeface="Calibri"/>
                <a:cs typeface="Calibri"/>
              </a:rPr>
              <a:t>-</a:t>
            </a:r>
            <a:r>
              <a:rPr sz="1800" b="1" spc="4" baseline="2275" dirty="0" smtClean="0">
                <a:latin typeface="Calibri"/>
                <a:cs typeface="Calibri"/>
              </a:rPr>
              <a:t>t</a:t>
            </a:r>
            <a:r>
              <a:rPr sz="1800" b="1" spc="0" baseline="2275" dirty="0" smtClean="0">
                <a:latin typeface="Calibri"/>
                <a:cs typeface="Calibri"/>
              </a:rPr>
              <a:t>-</a:t>
            </a:r>
            <a:r>
              <a:rPr sz="1800" b="1" spc="4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l</a:t>
            </a:r>
            <a:r>
              <a:rPr sz="1800" b="1" spc="9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d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40"/>
              </a:lnSpc>
              <a:spcBef>
                <a:spcPts val="6"/>
              </a:spcBef>
            </a:pPr>
            <a:r>
              <a:rPr sz="1800" b="1" spc="4" baseline="2275" dirty="0" smtClean="0">
                <a:latin typeface="Calibri"/>
                <a:cs typeface="Calibri"/>
              </a:rPr>
              <a:t>t</a:t>
            </a:r>
            <a:r>
              <a:rPr sz="1800" b="1" spc="0" baseline="2275" dirty="0" smtClean="0">
                <a:latin typeface="Calibri"/>
                <a:cs typeface="Calibri"/>
              </a:rPr>
              <a:t>r</a:t>
            </a:r>
            <a:r>
              <a:rPr sz="1800" b="1" spc="4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-9" baseline="2275" dirty="0" smtClean="0">
                <a:latin typeface="Calibri"/>
                <a:cs typeface="Calibri"/>
              </a:rPr>
              <a:t>g</a:t>
            </a:r>
            <a:r>
              <a:rPr sz="1800" b="1" spc="4" baseline="2275" dirty="0" smtClean="0">
                <a:latin typeface="Calibri"/>
                <a:cs typeface="Calibri"/>
              </a:rPr>
              <a:t>l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-4" baseline="2275" dirty="0" smtClean="0">
                <a:latin typeface="Calibri"/>
                <a:cs typeface="Calibri"/>
              </a:rPr>
              <a:t>d</a:t>
            </a:r>
            <a:r>
              <a:rPr sz="1800" b="1" spc="0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c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latin typeface="Calibri"/>
                <a:cs typeface="Calibri"/>
              </a:rPr>
              <a:t>tt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ts val="1440"/>
              </a:lnSpc>
            </a:pPr>
            <a:r>
              <a:rPr sz="1800" b="1" spc="0" baseline="2275" dirty="0" smtClean="0">
                <a:latin typeface="Calibri"/>
                <a:cs typeface="Calibri"/>
              </a:rPr>
              <a:t>f</a:t>
            </a:r>
            <a:r>
              <a:rPr sz="1800" b="1" spc="4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g</a:t>
            </a:r>
            <a:r>
              <a:rPr sz="1800" b="1" spc="-4" baseline="2275" dirty="0" smtClean="0">
                <a:latin typeface="Calibri"/>
                <a:cs typeface="Calibri"/>
              </a:rPr>
              <a:t>u</a:t>
            </a:r>
            <a:r>
              <a:rPr sz="1800" b="1" spc="14" baseline="2275" dirty="0" smtClean="0">
                <a:latin typeface="Calibri"/>
                <a:cs typeface="Calibri"/>
              </a:rPr>
              <a:t>r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r>
              <a:rPr sz="1800" b="1" spc="-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35470" y="2500629"/>
            <a:ext cx="1392491" cy="543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20"/>
              </a:lnSpc>
              <a:spcBef>
                <a:spcPts val="66"/>
              </a:spcBef>
            </a:pPr>
            <a:r>
              <a:rPr sz="1800" b="1" spc="-4" baseline="2275" dirty="0" smtClean="0">
                <a:latin typeface="Calibri"/>
                <a:cs typeface="Calibri"/>
              </a:rPr>
              <a:t>C</a:t>
            </a:r>
            <a:r>
              <a:rPr sz="1800" b="1" spc="4" baseline="2275" dirty="0" smtClean="0">
                <a:latin typeface="Calibri"/>
                <a:cs typeface="Calibri"/>
              </a:rPr>
              <a:t>om</a:t>
            </a:r>
            <a:r>
              <a:rPr sz="1800" b="1" spc="-4" baseline="2275" dirty="0" smtClean="0">
                <a:latin typeface="Calibri"/>
                <a:cs typeface="Calibri"/>
              </a:rPr>
              <a:t>b</a:t>
            </a:r>
            <a:r>
              <a:rPr sz="1800" b="1" spc="4" baseline="2275" dirty="0" smtClean="0">
                <a:latin typeface="Calibri"/>
                <a:cs typeface="Calibri"/>
              </a:rPr>
              <a:t>i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9" baseline="2275" dirty="0" smtClean="0">
                <a:latin typeface="Calibri"/>
                <a:cs typeface="Calibri"/>
              </a:rPr>
              <a:t> </a:t>
            </a:r>
            <a:r>
              <a:rPr sz="1800" b="1" spc="-9" baseline="2275" dirty="0" smtClean="0">
                <a:latin typeface="Calibri"/>
                <a:cs typeface="Calibri"/>
              </a:rPr>
              <a:t>y</a:t>
            </a:r>
            <a:r>
              <a:rPr sz="1800" b="1" spc="0" baseline="2275" dirty="0" smtClean="0">
                <a:latin typeface="Calibri"/>
                <a:cs typeface="Calibri"/>
              </a:rPr>
              <a:t>’-a</a:t>
            </a:r>
            <a:r>
              <a:rPr sz="1800" b="1" spc="9" baseline="2275" dirty="0" smtClean="0">
                <a:latin typeface="Calibri"/>
                <a:cs typeface="Calibri"/>
              </a:rPr>
              <a:t>-</a:t>
            </a:r>
            <a:r>
              <a:rPr sz="1800" b="1" spc="-4" baseline="2275" dirty="0" smtClean="0">
                <a:latin typeface="Calibri"/>
                <a:cs typeface="Calibri"/>
              </a:rPr>
              <a:t>t</a:t>
            </a:r>
            <a:r>
              <a:rPr sz="1800" b="1" spc="9" baseline="2275" dirty="0" smtClean="0">
                <a:latin typeface="Calibri"/>
                <a:cs typeface="Calibri"/>
              </a:rPr>
              <a:t>-</a:t>
            </a:r>
            <a:r>
              <a:rPr sz="1800" b="1" spc="4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l</a:t>
            </a:r>
            <a:r>
              <a:rPr sz="1800" b="1" spc="4" baseline="2275" dirty="0" smtClean="0">
                <a:latin typeface="Calibri"/>
                <a:cs typeface="Calibri"/>
              </a:rPr>
              <a:t> d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40"/>
              </a:lnSpc>
              <a:spcBef>
                <a:spcPts val="6"/>
              </a:spcBef>
            </a:pPr>
            <a:r>
              <a:rPr sz="1800" b="1" spc="0" baseline="2275" dirty="0" smtClean="0">
                <a:latin typeface="Calibri"/>
                <a:cs typeface="Calibri"/>
              </a:rPr>
              <a:t>r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latin typeface="Calibri"/>
                <a:cs typeface="Calibri"/>
              </a:rPr>
              <a:t>c</a:t>
            </a:r>
            <a:r>
              <a:rPr sz="1800" b="1" spc="-4" baseline="2275" dirty="0" smtClean="0">
                <a:latin typeface="Calibri"/>
                <a:cs typeface="Calibri"/>
              </a:rPr>
              <a:t>t</a:t>
            </a:r>
            <a:r>
              <a:rPr sz="1800" b="1" spc="0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-9" baseline="2275" dirty="0" smtClean="0">
                <a:latin typeface="Calibri"/>
                <a:cs typeface="Calibri"/>
              </a:rPr>
              <a:t>g</a:t>
            </a:r>
            <a:r>
              <a:rPr sz="1800" b="1" spc="14" baseline="2275" dirty="0" smtClean="0">
                <a:latin typeface="Calibri"/>
                <a:cs typeface="Calibri"/>
              </a:rPr>
              <a:t>l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s </a:t>
            </a:r>
            <a:r>
              <a:rPr sz="1800" b="1" spc="4" baseline="2275" dirty="0" smtClean="0">
                <a:latin typeface="Calibri"/>
                <a:cs typeface="Calibri"/>
              </a:rPr>
              <a:t>d</a:t>
            </a:r>
            <a:r>
              <a:rPr sz="1800" b="1" spc="0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0" baseline="2275" dirty="0" smtClean="0">
                <a:latin typeface="Calibri"/>
                <a:cs typeface="Calibri"/>
              </a:rPr>
              <a:t>s c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latin typeface="Calibri"/>
                <a:cs typeface="Calibri"/>
              </a:rPr>
              <a:t>tt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ts val="1440"/>
              </a:lnSpc>
            </a:pPr>
            <a:r>
              <a:rPr sz="1800" b="1" spc="0" baseline="2275" dirty="0" smtClean="0">
                <a:latin typeface="Calibri"/>
                <a:cs typeface="Calibri"/>
              </a:rPr>
              <a:t>f</a:t>
            </a:r>
            <a:r>
              <a:rPr sz="1800" b="1" spc="4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g</a:t>
            </a:r>
            <a:r>
              <a:rPr sz="1800" b="1" spc="4" baseline="2275" dirty="0" smtClean="0">
                <a:latin typeface="Calibri"/>
                <a:cs typeface="Calibri"/>
              </a:rPr>
              <a:t>u</a:t>
            </a:r>
            <a:r>
              <a:rPr sz="1800" b="1" spc="0" baseline="2275" dirty="0" smtClean="0">
                <a:latin typeface="Calibri"/>
                <a:cs typeface="Calibri"/>
              </a:rPr>
              <a:t>re</a:t>
            </a:r>
            <a:r>
              <a:rPr sz="1800" b="1" spc="-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20970" y="4728210"/>
            <a:ext cx="1431114" cy="1687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79">
              <a:lnSpc>
                <a:spcPts val="1730"/>
              </a:lnSpc>
              <a:spcBef>
                <a:spcPts val="86"/>
              </a:spcBef>
            </a:pPr>
            <a:r>
              <a:rPr sz="2400" b="1" spc="-9" baseline="3413" dirty="0" smtClean="0">
                <a:latin typeface="Calibri"/>
                <a:cs typeface="Calibri"/>
              </a:rPr>
              <a:t>J</a:t>
            </a:r>
            <a:r>
              <a:rPr sz="2400" b="1" spc="0" baseline="3413" dirty="0" smtClean="0">
                <a:latin typeface="Calibri"/>
                <a:cs typeface="Calibri"/>
              </a:rPr>
              <a:t>u</a:t>
            </a:r>
            <a:r>
              <a:rPr sz="2400" b="1" spc="-4" baseline="3413" dirty="0" smtClean="0">
                <a:latin typeface="Calibri"/>
                <a:cs typeface="Calibri"/>
              </a:rPr>
              <a:t>l</a:t>
            </a:r>
            <a:r>
              <a:rPr sz="2400" b="1" spc="4" baseline="3413" dirty="0" smtClean="0">
                <a:latin typeface="Calibri"/>
                <a:cs typeface="Calibri"/>
              </a:rPr>
              <a:t>i</a:t>
            </a:r>
            <a:r>
              <a:rPr sz="2400" b="1" spc="0" baseline="3413" dirty="0" smtClean="0">
                <a:latin typeface="Calibri"/>
                <a:cs typeface="Calibri"/>
              </a:rPr>
              <a:t>e</a:t>
            </a:r>
            <a:r>
              <a:rPr sz="2400" b="1" spc="-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m</a:t>
            </a:r>
            <a:r>
              <a:rPr sz="2400" b="1" spc="-4" baseline="3413" dirty="0" smtClean="0">
                <a:latin typeface="Calibri"/>
                <a:cs typeface="Calibri"/>
              </a:rPr>
              <a:t>e</a:t>
            </a:r>
            <a:r>
              <a:rPr sz="2400" b="1" spc="0" baseline="3413" dirty="0" smtClean="0">
                <a:latin typeface="Calibri"/>
                <a:cs typeface="Calibri"/>
              </a:rPr>
              <a:t>s</a:t>
            </a:r>
            <a:r>
              <a:rPr sz="2400" b="1" spc="-9" baseline="3413" dirty="0" smtClean="0">
                <a:latin typeface="Calibri"/>
                <a:cs typeface="Calibri"/>
              </a:rPr>
              <a:t>u</a:t>
            </a:r>
            <a:r>
              <a:rPr sz="2400" b="1" spc="0" baseline="3413" dirty="0" smtClean="0">
                <a:latin typeface="Calibri"/>
                <a:cs typeface="Calibri"/>
              </a:rPr>
              <a:t>re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910"/>
              </a:lnSpc>
              <a:spcBef>
                <a:spcPts val="8"/>
              </a:spcBef>
            </a:pPr>
            <a:r>
              <a:rPr sz="2400" b="1" spc="-9" baseline="1706" dirty="0" smtClean="0">
                <a:latin typeface="Calibri"/>
                <a:cs typeface="Calibri"/>
              </a:rPr>
              <a:t>1</a:t>
            </a:r>
            <a:r>
              <a:rPr sz="2400" b="1" spc="-4" baseline="1706" dirty="0" smtClean="0">
                <a:latin typeface="Calibri"/>
                <a:cs typeface="Calibri"/>
              </a:rPr>
              <a:t>,</a:t>
            </a:r>
            <a:r>
              <a:rPr sz="2400" b="1" spc="-9" baseline="1706" dirty="0" smtClean="0">
                <a:latin typeface="Calibri"/>
                <a:cs typeface="Calibri"/>
              </a:rPr>
              <a:t>4</a:t>
            </a:r>
            <a:r>
              <a:rPr sz="2400" b="1" spc="0" baseline="1706" dirty="0" smtClean="0">
                <a:latin typeface="Calibri"/>
                <a:cs typeface="Calibri"/>
              </a:rPr>
              <a:t>5</a:t>
            </a:r>
            <a:r>
              <a:rPr sz="2400" b="1" spc="-14" baseline="1706" dirty="0" smtClean="0">
                <a:latin typeface="Calibri"/>
                <a:cs typeface="Calibri"/>
              </a:rPr>
              <a:t>m</a:t>
            </a:r>
            <a:r>
              <a:rPr sz="2400" b="1" spc="0" baseline="1706" dirty="0" smtClean="0">
                <a:latin typeface="Calibri"/>
                <a:cs typeface="Calibri"/>
              </a:rPr>
              <a:t>,</a:t>
            </a:r>
            <a:r>
              <a:rPr sz="2400" b="1" spc="-4" baseline="1706" dirty="0" smtClean="0">
                <a:latin typeface="Calibri"/>
                <a:cs typeface="Calibri"/>
              </a:rPr>
              <a:t> </a:t>
            </a:r>
            <a:r>
              <a:rPr sz="2400" b="1" spc="0" baseline="1706" dirty="0" smtClean="0">
                <a:latin typeface="Calibri"/>
                <a:cs typeface="Calibri"/>
              </a:rPr>
              <a:t>son</a:t>
            </a:r>
            <a:r>
              <a:rPr sz="2400" b="1" spc="-9" baseline="1706" dirty="0" smtClean="0">
                <a:latin typeface="Calibri"/>
                <a:cs typeface="Calibri"/>
              </a:rPr>
              <a:t> </a:t>
            </a:r>
            <a:r>
              <a:rPr sz="2400" b="1" spc="4" baseline="1706" dirty="0" smtClean="0">
                <a:latin typeface="Calibri"/>
                <a:cs typeface="Calibri"/>
              </a:rPr>
              <a:t>f</a:t>
            </a:r>
            <a:r>
              <a:rPr sz="2400" b="1" spc="-9" baseline="1706" dirty="0" smtClean="0">
                <a:latin typeface="Calibri"/>
                <a:cs typeface="Calibri"/>
              </a:rPr>
              <a:t>r</a:t>
            </a:r>
            <a:r>
              <a:rPr sz="2400" b="1" spc="-4" baseline="1706" dirty="0" smtClean="0">
                <a:latin typeface="Calibri"/>
                <a:cs typeface="Calibri"/>
              </a:rPr>
              <a:t>è</a:t>
            </a:r>
            <a:r>
              <a:rPr sz="2400" b="1" spc="0" baseline="1706" dirty="0" smtClean="0">
                <a:latin typeface="Calibri"/>
                <a:cs typeface="Calibri"/>
              </a:rPr>
              <a:t>re</a:t>
            </a:r>
            <a:endParaRPr sz="1600">
              <a:latin typeface="Calibri"/>
              <a:cs typeface="Calibri"/>
            </a:endParaRPr>
          </a:p>
          <a:p>
            <a:pPr marL="12700" marR="206725">
              <a:lnSpc>
                <a:spcPct val="99487"/>
              </a:lnSpc>
            </a:pPr>
            <a:r>
              <a:rPr sz="1600" b="1" spc="-9" dirty="0" smtClean="0">
                <a:latin typeface="Calibri"/>
                <a:cs typeface="Calibri"/>
              </a:rPr>
              <a:t>m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0" dirty="0" smtClean="0">
                <a:latin typeface="Calibri"/>
                <a:cs typeface="Calibri"/>
              </a:rPr>
              <a:t>u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20</a:t>
            </a:r>
            <a:r>
              <a:rPr sz="1600" b="1" spc="-1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cm </a:t>
            </a:r>
            <a:r>
              <a:rPr sz="1600" b="1" spc="-9" dirty="0" smtClean="0">
                <a:latin typeface="Calibri"/>
                <a:cs typeface="Calibri"/>
              </a:rPr>
              <a:t>d</a:t>
            </a:r>
            <a:r>
              <a:rPr sz="1600" b="1" spc="0" dirty="0" smtClean="0">
                <a:latin typeface="Calibri"/>
                <a:cs typeface="Calibri"/>
              </a:rPr>
              <a:t>e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p</a:t>
            </a:r>
            <a:r>
              <a:rPr sz="1600" b="1" spc="-4" dirty="0" smtClean="0">
                <a:latin typeface="Calibri"/>
                <a:cs typeface="Calibri"/>
              </a:rPr>
              <a:t>l</a:t>
            </a:r>
            <a:r>
              <a:rPr sz="1600" b="1" spc="-9" dirty="0" smtClean="0">
                <a:latin typeface="Calibri"/>
                <a:cs typeface="Calibri"/>
              </a:rPr>
              <a:t>u</a:t>
            </a:r>
            <a:r>
              <a:rPr sz="1600" b="1" spc="0" dirty="0" smtClean="0">
                <a:latin typeface="Calibri"/>
                <a:cs typeface="Calibri"/>
              </a:rPr>
              <a:t>s.</a:t>
            </a:r>
            <a:endParaRPr sz="1600">
              <a:latin typeface="Calibri"/>
              <a:cs typeface="Calibri"/>
            </a:endParaRPr>
          </a:p>
          <a:p>
            <a:pPr marL="12700" marR="63777">
              <a:lnSpc>
                <a:spcPct val="99690"/>
              </a:lnSpc>
              <a:spcBef>
                <a:spcPts val="5"/>
              </a:spcBef>
            </a:pPr>
            <a:r>
              <a:rPr sz="1600" b="1" spc="-4" dirty="0" smtClean="0">
                <a:latin typeface="Calibri"/>
                <a:cs typeface="Calibri"/>
              </a:rPr>
              <a:t>C</a:t>
            </a:r>
            <a:r>
              <a:rPr sz="1600" b="1" spc="0" dirty="0" smtClean="0">
                <a:latin typeface="Calibri"/>
                <a:cs typeface="Calibri"/>
              </a:rPr>
              <a:t>o</a:t>
            </a:r>
            <a:r>
              <a:rPr sz="1600" b="1" spc="-4" dirty="0" smtClean="0">
                <a:latin typeface="Calibri"/>
                <a:cs typeface="Calibri"/>
              </a:rPr>
              <a:t>m</a:t>
            </a:r>
            <a:r>
              <a:rPr sz="1600" b="1" spc="-9" dirty="0" smtClean="0">
                <a:latin typeface="Calibri"/>
                <a:cs typeface="Calibri"/>
              </a:rPr>
              <a:t>b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n </a:t>
            </a:r>
            <a:r>
              <a:rPr sz="1600" b="1" spc="-9" dirty="0" smtClean="0">
                <a:latin typeface="Calibri"/>
                <a:cs typeface="Calibri"/>
              </a:rPr>
              <a:t>m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-9" dirty="0" smtClean="0">
                <a:latin typeface="Calibri"/>
                <a:cs typeface="Calibri"/>
              </a:rPr>
              <a:t>s</a:t>
            </a:r>
            <a:r>
              <a:rPr sz="1600" b="1" spc="0" dirty="0" smtClean="0">
                <a:latin typeface="Calibri"/>
                <a:cs typeface="Calibri"/>
              </a:rPr>
              <a:t>u</a:t>
            </a:r>
            <a:r>
              <a:rPr sz="1600" b="1" spc="-9" dirty="0" smtClean="0">
                <a:latin typeface="Calibri"/>
                <a:cs typeface="Calibri"/>
              </a:rPr>
              <a:t>r</a:t>
            </a:r>
            <a:r>
              <a:rPr sz="1600" b="1" spc="-4" dirty="0" smtClean="0">
                <a:latin typeface="Calibri"/>
                <a:cs typeface="Calibri"/>
              </a:rPr>
              <a:t>e</a:t>
            </a:r>
            <a:r>
              <a:rPr sz="1600" b="1" spc="9" dirty="0" smtClean="0">
                <a:latin typeface="Calibri"/>
                <a:cs typeface="Calibri"/>
              </a:rPr>
              <a:t>-</a:t>
            </a:r>
            <a:r>
              <a:rPr sz="1600" b="1" spc="-4" dirty="0" smtClean="0">
                <a:latin typeface="Calibri"/>
                <a:cs typeface="Calibri"/>
              </a:rPr>
              <a:t>t</a:t>
            </a:r>
            <a:r>
              <a:rPr sz="1600" b="1" spc="0" dirty="0" smtClean="0">
                <a:latin typeface="Calibri"/>
                <a:cs typeface="Calibri"/>
              </a:rPr>
              <a:t>-</a:t>
            </a:r>
            <a:r>
              <a:rPr sz="1600" b="1" spc="4" dirty="0" smtClean="0">
                <a:latin typeface="Calibri"/>
                <a:cs typeface="Calibri"/>
              </a:rPr>
              <a:t>i</a:t>
            </a:r>
            <a:r>
              <a:rPr sz="1600" b="1" spc="0" dirty="0" smtClean="0">
                <a:latin typeface="Calibri"/>
                <a:cs typeface="Calibri"/>
              </a:rPr>
              <a:t>l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?</a:t>
            </a:r>
            <a:r>
              <a:rPr sz="1600" b="1" spc="-4" dirty="0" smtClean="0">
                <a:latin typeface="Calibri"/>
                <a:cs typeface="Calibri"/>
              </a:rPr>
              <a:t> </a:t>
            </a:r>
            <a:r>
              <a:rPr sz="1600" b="1" spc="0" dirty="0" smtClean="0">
                <a:latin typeface="Calibri"/>
                <a:cs typeface="Calibri"/>
              </a:rPr>
              <a:t>En m</a:t>
            </a:r>
            <a:r>
              <a:rPr sz="1600" b="1" spc="-14" dirty="0" smtClean="0">
                <a:latin typeface="Calibri"/>
                <a:cs typeface="Calibri"/>
              </a:rPr>
              <a:t> </a:t>
            </a:r>
            <a:r>
              <a:rPr sz="1600" b="1" spc="4" dirty="0" smtClean="0">
                <a:latin typeface="Calibri"/>
                <a:cs typeface="Calibri"/>
              </a:rPr>
              <a:t>e</a:t>
            </a:r>
            <a:r>
              <a:rPr sz="1600" b="1" spc="0" dirty="0" smtClean="0">
                <a:latin typeface="Calibri"/>
                <a:cs typeface="Calibri"/>
              </a:rPr>
              <a:t>t</a:t>
            </a:r>
            <a:r>
              <a:rPr sz="1600" b="1" spc="-4" dirty="0" smtClean="0">
                <a:latin typeface="Calibri"/>
                <a:cs typeface="Calibri"/>
              </a:rPr>
              <a:t> e</a:t>
            </a:r>
            <a:r>
              <a:rPr sz="1600" b="1" spc="0" dirty="0" smtClean="0">
                <a:latin typeface="Calibri"/>
                <a:cs typeface="Calibri"/>
              </a:rPr>
              <a:t>n cm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91970" y="4792980"/>
            <a:ext cx="1462987" cy="1695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69">
              <a:lnSpc>
                <a:spcPts val="1525"/>
              </a:lnSpc>
              <a:spcBef>
                <a:spcPts val="76"/>
              </a:spcBef>
            </a:pPr>
            <a:r>
              <a:rPr sz="2100" b="1" spc="-4" baseline="1950" dirty="0" smtClean="0">
                <a:latin typeface="Calibri"/>
                <a:cs typeface="Calibri"/>
              </a:rPr>
              <a:t>L</a:t>
            </a:r>
            <a:r>
              <a:rPr sz="2100" b="1" spc="4" baseline="1950" dirty="0" smtClean="0">
                <a:latin typeface="Calibri"/>
                <a:cs typeface="Calibri"/>
              </a:rPr>
              <a:t>é</a:t>
            </a:r>
            <a:r>
              <a:rPr sz="2100" b="1" spc="0" baseline="1950" dirty="0" smtClean="0">
                <a:latin typeface="Calibri"/>
                <a:cs typeface="Calibri"/>
              </a:rPr>
              <a:t>o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a 3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s.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P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l a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  <a:spcBef>
                <a:spcPts val="7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d</a:t>
            </a: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b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e s</a:t>
            </a: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0" baseline="1950" dirty="0" smtClean="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4" baseline="1950" dirty="0" smtClean="0">
                <a:latin typeface="Calibri"/>
                <a:cs typeface="Calibri"/>
              </a:rPr>
              <a:t>â</a:t>
            </a:r>
            <a:r>
              <a:rPr sz="2100" b="1" spc="-4" baseline="1950" dirty="0" smtClean="0">
                <a:latin typeface="Calibri"/>
                <a:cs typeface="Calibri"/>
              </a:rPr>
              <a:t>ge</a:t>
            </a:r>
            <a:r>
              <a:rPr sz="2100" b="1" spc="0" baseline="1950" dirty="0" smtClean="0">
                <a:latin typeface="Calibri"/>
                <a:cs typeface="Calibri"/>
              </a:rPr>
              <a:t>. </a:t>
            </a:r>
            <a:r>
              <a:rPr sz="2100" b="1" spc="-4" baseline="1950" dirty="0" smtClean="0">
                <a:latin typeface="Calibri"/>
                <a:cs typeface="Calibri"/>
              </a:rPr>
              <a:t>P</a:t>
            </a:r>
            <a:r>
              <a:rPr sz="2100" b="1" spc="4" baseline="1950" dirty="0" smtClean="0">
                <a:latin typeface="Calibri"/>
                <a:cs typeface="Calibri"/>
              </a:rPr>
              <a:t>ie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9" baseline="1950" dirty="0" smtClean="0">
                <a:latin typeface="Calibri"/>
                <a:cs typeface="Calibri"/>
              </a:rPr>
              <a:t>r</a:t>
            </a:r>
            <a:r>
              <a:rPr sz="2100" b="1" spc="0" baseline="1950" dirty="0" smtClean="0">
                <a:latin typeface="Calibri"/>
                <a:cs typeface="Calibri"/>
              </a:rPr>
              <a:t>e a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4" baseline="1950" dirty="0" smtClean="0">
                <a:latin typeface="Calibri"/>
                <a:cs typeface="Calibri"/>
              </a:rPr>
              <a:t>t</a:t>
            </a:r>
            <a:r>
              <a:rPr sz="2100" b="1" spc="9" baseline="1950" dirty="0" smtClean="0">
                <a:latin typeface="Calibri"/>
                <a:cs typeface="Calibri"/>
              </a:rPr>
              <a:t>r</a:t>
            </a:r>
            <a:r>
              <a:rPr sz="2100" b="1" spc="-4" baseline="1950" dirty="0" smtClean="0">
                <a:latin typeface="Calibri"/>
                <a:cs typeface="Calibri"/>
              </a:rPr>
              <a:t>i</a:t>
            </a:r>
            <a:r>
              <a:rPr sz="2100" b="1" spc="9" baseline="1950" dirty="0" smtClean="0">
                <a:latin typeface="Calibri"/>
                <a:cs typeface="Calibri"/>
              </a:rPr>
              <a:t>p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de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’</a:t>
            </a:r>
            <a:r>
              <a:rPr sz="2100" b="1" spc="4" baseline="1950" dirty="0" smtClean="0">
                <a:latin typeface="Calibri"/>
                <a:cs typeface="Calibri"/>
              </a:rPr>
              <a:t>â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70"/>
              </a:lnSpc>
            </a:pPr>
            <a:r>
              <a:rPr sz="2100" b="1" spc="-4" baseline="1950" dirty="0" smtClean="0">
                <a:latin typeface="Calibri"/>
                <a:cs typeface="Calibri"/>
              </a:rPr>
              <a:t>P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-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. </a:t>
            </a:r>
            <a:r>
              <a:rPr sz="2100" b="1" spc="4" baseline="1950" dirty="0" smtClean="0">
                <a:latin typeface="Calibri"/>
                <a:cs typeface="Calibri"/>
              </a:rPr>
              <a:t>H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ri a 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  <a:spcBef>
                <a:spcPts val="0"/>
              </a:spcBef>
            </a:pPr>
            <a:r>
              <a:rPr sz="2100" b="1" spc="9" baseline="1950" dirty="0" smtClean="0">
                <a:latin typeface="Calibri"/>
                <a:cs typeface="Calibri"/>
              </a:rPr>
              <a:t>q</a:t>
            </a:r>
            <a:r>
              <a:rPr sz="2100" b="1" spc="0" baseline="1950" dirty="0" smtClean="0">
                <a:latin typeface="Calibri"/>
                <a:cs typeface="Calibri"/>
              </a:rPr>
              <a:t>u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ru</a:t>
            </a:r>
            <a:r>
              <a:rPr sz="2100" b="1" spc="4" baseline="1950" dirty="0" smtClean="0">
                <a:latin typeface="Calibri"/>
                <a:cs typeface="Calibri"/>
              </a:rPr>
              <a:t>pl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de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’</a:t>
            </a:r>
            <a:r>
              <a:rPr sz="2100" b="1" spc="4" baseline="1950" dirty="0" smtClean="0">
                <a:latin typeface="Calibri"/>
                <a:cs typeface="Calibri"/>
              </a:rPr>
              <a:t>â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e </a:t>
            </a:r>
            <a:r>
              <a:rPr sz="2100" b="1" spc="-4" baseline="1950" dirty="0" smtClean="0">
                <a:latin typeface="Calibri"/>
                <a:cs typeface="Calibri"/>
              </a:rPr>
              <a:t>P</a:t>
            </a:r>
            <a:r>
              <a:rPr sz="2100" b="1" spc="4" baseline="1950" dirty="0" smtClean="0">
                <a:latin typeface="Calibri"/>
                <a:cs typeface="Calibri"/>
              </a:rPr>
              <a:t>ie</a:t>
            </a:r>
            <a:r>
              <a:rPr sz="2100" b="1" spc="0" baseline="1950" dirty="0" smtClean="0">
                <a:latin typeface="Calibri"/>
                <a:cs typeface="Calibri"/>
              </a:rPr>
              <a:t>rr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. Qu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l </a:t>
            </a:r>
            <a:r>
              <a:rPr sz="2100" b="1" spc="4" baseline="1950" dirty="0" smtClean="0">
                <a:latin typeface="Calibri"/>
                <a:cs typeface="Calibri"/>
              </a:rPr>
              <a:t>â</a:t>
            </a:r>
            <a:r>
              <a:rPr sz="2100" b="1" spc="-4" baseline="1950" dirty="0" smtClean="0">
                <a:latin typeface="Calibri"/>
                <a:cs typeface="Calibri"/>
              </a:rPr>
              <a:t>g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0" baseline="1950" dirty="0" smtClean="0">
                <a:latin typeface="Calibri"/>
                <a:cs typeface="Calibri"/>
              </a:rPr>
              <a:t>nt</a:t>
            </a:r>
            <a:r>
              <a:rPr sz="2100" b="1" spc="9" baseline="1950" dirty="0" smtClean="0">
                <a:latin typeface="Calibri"/>
                <a:cs typeface="Calibri"/>
              </a:rPr>
              <a:t>-</a:t>
            </a:r>
            <a:r>
              <a:rPr sz="2100" b="1" spc="-4" baseline="1950" dirty="0" smtClean="0">
                <a:latin typeface="Calibri"/>
                <a:cs typeface="Calibri"/>
              </a:rPr>
              <a:t>i</a:t>
            </a: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s 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06470" y="4792980"/>
            <a:ext cx="1434894" cy="1482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2100" b="1" spc="-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ra </a:t>
            </a: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o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latin typeface="Calibri"/>
                <a:cs typeface="Calibri"/>
              </a:rPr>
              <a:t>t</a:t>
            </a:r>
            <a:r>
              <a:rPr sz="2100" b="1" spc="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pr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9" baseline="1950" dirty="0" smtClean="0">
                <a:latin typeface="Calibri"/>
                <a:cs typeface="Calibri"/>
              </a:rPr>
              <a:t>nd</a:t>
            </a:r>
            <a:r>
              <a:rPr sz="2100" b="1" spc="0" baseline="1950" dirty="0" smtClean="0">
                <a:latin typeface="Calibri"/>
                <a:cs typeface="Calibri"/>
              </a:rPr>
              <a:t>re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80"/>
              </a:lnSpc>
              <a:spcBef>
                <a:spcPts val="7"/>
              </a:spcBef>
            </a:pPr>
            <a:r>
              <a:rPr sz="2100" b="1" spc="0" baseline="1950" dirty="0" smtClean="0">
                <a:latin typeface="Calibri"/>
                <a:cs typeface="Calibri"/>
              </a:rPr>
              <a:t>2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latin typeface="Calibri"/>
                <a:cs typeface="Calibri"/>
              </a:rPr>
              <a:t>é</a:t>
            </a:r>
            <a:r>
              <a:rPr sz="2100" b="1" spc="0" baseline="1950" dirty="0" smtClean="0">
                <a:latin typeface="Calibri"/>
                <a:cs typeface="Calibri"/>
              </a:rPr>
              <a:t>d</a:t>
            </a: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latin typeface="Calibri"/>
                <a:cs typeface="Calibri"/>
              </a:rPr>
              <a:t>came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4" baseline="1950" dirty="0" smtClean="0">
                <a:latin typeface="Calibri"/>
                <a:cs typeface="Calibri"/>
              </a:rPr>
              <a:t>t</a:t>
            </a:r>
            <a:r>
              <a:rPr sz="2100" b="1" spc="0" baseline="1950" dirty="0" smtClean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26670">
              <a:lnSpc>
                <a:spcPts val="1680"/>
              </a:lnSpc>
            </a:pPr>
            <a:r>
              <a:rPr sz="2100" b="1" spc="9" baseline="1950" dirty="0" smtClean="0">
                <a:latin typeface="Calibri"/>
                <a:cs typeface="Calibri"/>
              </a:rPr>
              <a:t>p</a:t>
            </a:r>
            <a:r>
              <a:rPr sz="2100" b="1" spc="0" baseline="1950" dirty="0" smtClean="0">
                <a:latin typeface="Calibri"/>
                <a:cs typeface="Calibri"/>
              </a:rPr>
              <a:t>ar jo</a:t>
            </a: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p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d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nt</a:t>
            </a:r>
            <a:endParaRPr sz="1400">
              <a:latin typeface="Calibri"/>
              <a:cs typeface="Calibri"/>
            </a:endParaRPr>
          </a:p>
          <a:p>
            <a:pPr marL="12700" marR="69043">
              <a:lnSpc>
                <a:spcPct val="99385"/>
              </a:lnSpc>
            </a:pPr>
            <a:r>
              <a:rPr sz="1400" b="1" spc="9" dirty="0" smtClean="0">
                <a:latin typeface="Calibri"/>
                <a:cs typeface="Calibri"/>
              </a:rPr>
              <a:t>u</a:t>
            </a:r>
            <a:r>
              <a:rPr sz="1400" b="1" spc="0" dirty="0" smtClean="0">
                <a:latin typeface="Calibri"/>
                <a:cs typeface="Calibri"/>
              </a:rPr>
              <a:t>ne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s</a:t>
            </a:r>
            <a:r>
              <a:rPr sz="1400" b="1" spc="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m</a:t>
            </a:r>
            <a:r>
              <a:rPr sz="1400" b="1" spc="4" dirty="0" smtClean="0">
                <a:latin typeface="Calibri"/>
                <a:cs typeface="Calibri"/>
              </a:rPr>
              <a:t>ai</a:t>
            </a:r>
            <a:r>
              <a:rPr sz="1400" b="1" spc="0" dirty="0" smtClean="0">
                <a:latin typeface="Calibri"/>
                <a:cs typeface="Calibri"/>
              </a:rPr>
              <a:t>n</a:t>
            </a:r>
            <a:r>
              <a:rPr sz="1400" b="1" spc="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. C</a:t>
            </a:r>
            <a:r>
              <a:rPr sz="1400" b="1" spc="4" dirty="0" smtClean="0">
                <a:latin typeface="Calibri"/>
                <a:cs typeface="Calibri"/>
              </a:rPr>
              <a:t>o</a:t>
            </a:r>
            <a:r>
              <a:rPr sz="1400" b="1" spc="0" dirty="0" smtClean="0">
                <a:latin typeface="Calibri"/>
                <a:cs typeface="Calibri"/>
              </a:rPr>
              <a:t>mb</a:t>
            </a:r>
            <a:r>
              <a:rPr sz="1400" b="1" spc="4" dirty="0" smtClean="0">
                <a:latin typeface="Calibri"/>
                <a:cs typeface="Calibri"/>
              </a:rPr>
              <a:t>ie</a:t>
            </a:r>
            <a:r>
              <a:rPr sz="1400" b="1" spc="0" dirty="0" smtClean="0">
                <a:latin typeface="Calibri"/>
                <a:cs typeface="Calibri"/>
              </a:rPr>
              <a:t>n d</a:t>
            </a:r>
            <a:r>
              <a:rPr sz="1400" b="1" spc="4" dirty="0" smtClean="0">
                <a:latin typeface="Calibri"/>
                <a:cs typeface="Calibri"/>
              </a:rPr>
              <a:t>oit</a:t>
            </a:r>
            <a:r>
              <a:rPr sz="1400" b="1" spc="0" dirty="0" smtClean="0">
                <a:latin typeface="Calibri"/>
                <a:cs typeface="Calibri"/>
              </a:rPr>
              <a:t>-</a:t>
            </a:r>
            <a:r>
              <a:rPr sz="1400" b="1" spc="4" dirty="0" smtClean="0">
                <a:latin typeface="Calibri"/>
                <a:cs typeface="Calibri"/>
              </a:rPr>
              <a:t>ell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66230">
              <a:lnSpc>
                <a:spcPct val="99995"/>
              </a:lnSpc>
            </a:pPr>
            <a:r>
              <a:rPr sz="1400" b="1" spc="4" dirty="0" smtClean="0">
                <a:latin typeface="Calibri"/>
                <a:cs typeface="Calibri"/>
              </a:rPr>
              <a:t>a</a:t>
            </a:r>
            <a:r>
              <a:rPr sz="1400" b="1" spc="-4" dirty="0" smtClean="0">
                <a:latin typeface="Calibri"/>
                <a:cs typeface="Calibri"/>
              </a:rPr>
              <a:t>c</a:t>
            </a:r>
            <a:r>
              <a:rPr sz="1400" b="1" spc="9" dirty="0" smtClean="0">
                <a:latin typeface="Calibri"/>
                <a:cs typeface="Calibri"/>
              </a:rPr>
              <a:t>h</a:t>
            </a:r>
            <a:r>
              <a:rPr sz="1400" b="1" spc="4" dirty="0" smtClean="0">
                <a:latin typeface="Calibri"/>
                <a:cs typeface="Calibri"/>
              </a:rPr>
              <a:t>ete</a:t>
            </a:r>
            <a:r>
              <a:rPr sz="1400" b="1" spc="0" dirty="0" smtClean="0">
                <a:latin typeface="Calibri"/>
                <a:cs typeface="Calibri"/>
              </a:rPr>
              <a:t>r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9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e m</a:t>
            </a:r>
            <a:r>
              <a:rPr sz="1400" b="1" spc="4" dirty="0" smtClean="0">
                <a:latin typeface="Calibri"/>
                <a:cs typeface="Calibri"/>
              </a:rPr>
              <a:t>é</a:t>
            </a:r>
            <a:r>
              <a:rPr sz="1400" b="1" spc="0" dirty="0" smtClean="0">
                <a:latin typeface="Calibri"/>
                <a:cs typeface="Calibri"/>
              </a:rPr>
              <a:t>d</a:t>
            </a:r>
            <a:r>
              <a:rPr sz="1400" b="1" spc="4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ca</a:t>
            </a:r>
            <a:r>
              <a:rPr sz="1400" b="1" spc="9" dirty="0" smtClean="0">
                <a:latin typeface="Calibri"/>
                <a:cs typeface="Calibri"/>
              </a:rPr>
              <a:t>m</a:t>
            </a:r>
            <a:r>
              <a:rPr sz="1400" b="1" spc="-4" dirty="0" smtClean="0">
                <a:latin typeface="Calibri"/>
                <a:cs typeface="Calibri"/>
              </a:rPr>
              <a:t>e</a:t>
            </a:r>
            <a:r>
              <a:rPr sz="1400" b="1" spc="9" dirty="0" smtClean="0">
                <a:latin typeface="Calibri"/>
                <a:cs typeface="Calibri"/>
              </a:rPr>
              <a:t>n</a:t>
            </a:r>
            <a:r>
              <a:rPr sz="1400" b="1" spc="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s 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35470" y="4792980"/>
            <a:ext cx="1366199" cy="16954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856">
              <a:lnSpc>
                <a:spcPts val="1525"/>
              </a:lnSpc>
              <a:spcBef>
                <a:spcPts val="76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Ke</a:t>
            </a:r>
            <a:r>
              <a:rPr sz="2100" b="1" spc="-4" baseline="1950" dirty="0" smtClean="0">
                <a:latin typeface="Calibri"/>
                <a:cs typeface="Calibri"/>
              </a:rPr>
              <a:t>vi</a:t>
            </a:r>
            <a:r>
              <a:rPr sz="2100" b="1" spc="0" baseline="1950" dirty="0" smtClean="0">
                <a:latin typeface="Calibri"/>
                <a:cs typeface="Calibri"/>
              </a:rPr>
              <a:t>n m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rc</a:t>
            </a:r>
            <a:r>
              <a:rPr sz="2100" b="1" spc="9" baseline="1950" dirty="0" smtClean="0">
                <a:latin typeface="Calibri"/>
                <a:cs typeface="Calibri"/>
              </a:rPr>
              <a:t>h</a:t>
            </a:r>
            <a:r>
              <a:rPr sz="2100" b="1" spc="0" baseline="1950" dirty="0" smtClean="0">
                <a:latin typeface="Calibri"/>
                <a:cs typeface="Calibri"/>
              </a:rPr>
              <a:t>e 3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ts val="1680"/>
              </a:lnSpc>
              <a:spcBef>
                <a:spcPts val="7"/>
              </a:spcBef>
            </a:pPr>
            <a:r>
              <a:rPr sz="2100" b="1" spc="0" baseline="1950" dirty="0" smtClean="0">
                <a:latin typeface="Calibri"/>
                <a:cs typeface="Calibri"/>
              </a:rPr>
              <a:t>km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p</a:t>
            </a: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0" baseline="1950" dirty="0" smtClean="0">
                <a:latin typeface="Calibri"/>
                <a:cs typeface="Calibri"/>
              </a:rPr>
              <a:t>ur a</a:t>
            </a:r>
            <a:r>
              <a:rPr sz="2100" b="1" spc="4" baseline="1950" dirty="0" smtClean="0">
                <a:latin typeface="Calibri"/>
                <a:cs typeface="Calibri"/>
              </a:rPr>
              <a:t>lle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à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ts val="1680"/>
              </a:lnSpc>
            </a:pPr>
            <a:r>
              <a:rPr sz="2100" b="1" spc="4" baseline="1950" dirty="0" smtClean="0">
                <a:latin typeface="Calibri"/>
                <a:cs typeface="Calibri"/>
              </a:rPr>
              <a:t>l</a:t>
            </a:r>
            <a:r>
              <a:rPr sz="2100" b="1" spc="0" baseline="1950" dirty="0" smtClean="0">
                <a:latin typeface="Calibri"/>
                <a:cs typeface="Calibri"/>
              </a:rPr>
              <a:t>’é</a:t>
            </a:r>
            <a:r>
              <a:rPr sz="2100" b="1" spc="-4" baseline="1950" dirty="0" smtClean="0">
                <a:latin typeface="Calibri"/>
                <a:cs typeface="Calibri"/>
              </a:rPr>
              <a:t>c</a:t>
            </a:r>
            <a:r>
              <a:rPr sz="2100" b="1" spc="4" baseline="1950" dirty="0" smtClean="0">
                <a:latin typeface="Calibri"/>
                <a:cs typeface="Calibri"/>
              </a:rPr>
              <a:t>ol</a:t>
            </a:r>
            <a:r>
              <a:rPr sz="2100" b="1" spc="0" baseline="1950" dirty="0" smtClean="0">
                <a:latin typeface="Calibri"/>
                <a:cs typeface="Calibri"/>
              </a:rPr>
              <a:t>e </a:t>
            </a:r>
            <a:r>
              <a:rPr sz="2100" b="1" spc="-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t</a:t>
            </a:r>
            <a:r>
              <a:rPr sz="2100" b="1" spc="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3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km</a:t>
            </a:r>
            <a:endParaRPr sz="1400">
              <a:latin typeface="Calibri"/>
              <a:cs typeface="Calibri"/>
            </a:endParaRPr>
          </a:p>
          <a:p>
            <a:pPr marL="12700" marR="352984">
              <a:lnSpc>
                <a:spcPct val="99385"/>
              </a:lnSpc>
            </a:pPr>
            <a:r>
              <a:rPr sz="1400" b="1" spc="9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9" dirty="0" smtClean="0">
                <a:latin typeface="Calibri"/>
                <a:cs typeface="Calibri"/>
              </a:rPr>
              <a:t>u</a:t>
            </a:r>
            <a:r>
              <a:rPr sz="1400" b="1" spc="0" dirty="0" smtClean="0">
                <a:latin typeface="Calibri"/>
                <a:cs typeface="Calibri"/>
              </a:rPr>
              <a:t>r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9" dirty="0" smtClean="0">
                <a:latin typeface="Calibri"/>
                <a:cs typeface="Calibri"/>
              </a:rPr>
              <a:t>r</a:t>
            </a:r>
            <a:r>
              <a:rPr sz="1400" b="1" spc="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nt</a:t>
            </a:r>
            <a:r>
              <a:rPr sz="1400" b="1" spc="9" dirty="0" smtClean="0">
                <a:latin typeface="Calibri"/>
                <a:cs typeface="Calibri"/>
              </a:rPr>
              <a:t>r</a:t>
            </a:r>
            <a:r>
              <a:rPr sz="1400" b="1" spc="-4" dirty="0" smtClean="0">
                <a:latin typeface="Calibri"/>
                <a:cs typeface="Calibri"/>
              </a:rPr>
              <a:t>e</a:t>
            </a:r>
            <a:r>
              <a:rPr sz="1400" b="1" spc="9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. C</a:t>
            </a:r>
            <a:r>
              <a:rPr sz="1400" b="1" spc="4" dirty="0" smtClean="0">
                <a:latin typeface="Calibri"/>
                <a:cs typeface="Calibri"/>
              </a:rPr>
              <a:t>o</a:t>
            </a:r>
            <a:r>
              <a:rPr sz="1400" b="1" spc="0" dirty="0" smtClean="0">
                <a:latin typeface="Calibri"/>
                <a:cs typeface="Calibri"/>
              </a:rPr>
              <a:t>mb</a:t>
            </a:r>
            <a:r>
              <a:rPr sz="1400" b="1" spc="4" dirty="0" smtClean="0">
                <a:latin typeface="Calibri"/>
                <a:cs typeface="Calibri"/>
              </a:rPr>
              <a:t>ie</a:t>
            </a:r>
            <a:r>
              <a:rPr sz="1400" b="1" spc="0" dirty="0" smtClean="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99995"/>
              </a:lnSpc>
            </a:pPr>
            <a:r>
              <a:rPr sz="1400" b="1" spc="9" dirty="0" smtClean="0">
                <a:latin typeface="Calibri"/>
                <a:cs typeface="Calibri"/>
              </a:rPr>
              <a:t>p</a:t>
            </a:r>
            <a:r>
              <a:rPr sz="1400" b="1" spc="0" dirty="0" smtClean="0">
                <a:latin typeface="Calibri"/>
                <a:cs typeface="Calibri"/>
              </a:rPr>
              <a:t>arc</a:t>
            </a:r>
            <a:r>
              <a:rPr sz="1400" b="1" spc="4" dirty="0" smtClean="0">
                <a:latin typeface="Calibri"/>
                <a:cs typeface="Calibri"/>
              </a:rPr>
              <a:t>o</a:t>
            </a:r>
            <a:r>
              <a:rPr sz="1400" b="1" spc="9" dirty="0" smtClean="0">
                <a:latin typeface="Calibri"/>
                <a:cs typeface="Calibri"/>
              </a:rPr>
              <a:t>u</a:t>
            </a:r>
            <a:r>
              <a:rPr sz="1400" b="1" spc="0" dirty="0" smtClean="0">
                <a:latin typeface="Calibri"/>
                <a:cs typeface="Calibri"/>
              </a:rPr>
              <a:t>r</a:t>
            </a:r>
            <a:r>
              <a:rPr sz="1400" b="1" spc="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-</a:t>
            </a:r>
            <a:r>
              <a:rPr sz="1400" b="1" spc="4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l </a:t>
            </a:r>
            <a:r>
              <a:rPr sz="1400" b="1" spc="9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km </a:t>
            </a:r>
            <a:r>
              <a:rPr sz="1400" b="1" spc="9" dirty="0" smtClean="0">
                <a:latin typeface="Calibri"/>
                <a:cs typeface="Calibri"/>
              </a:rPr>
              <a:t>p</a:t>
            </a:r>
            <a:r>
              <a:rPr sz="1400" b="1" spc="-4" dirty="0" smtClean="0">
                <a:latin typeface="Calibri"/>
                <a:cs typeface="Calibri"/>
              </a:rPr>
              <a:t>e</a:t>
            </a:r>
            <a:r>
              <a:rPr sz="1400" b="1" spc="9" dirty="0" smtClean="0">
                <a:latin typeface="Calibri"/>
                <a:cs typeface="Calibri"/>
              </a:rPr>
              <a:t>nd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4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t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9" dirty="0" smtClean="0">
                <a:latin typeface="Calibri"/>
                <a:cs typeface="Calibri"/>
              </a:rPr>
              <a:t>u</a:t>
            </a:r>
            <a:r>
              <a:rPr sz="1400" b="1" spc="0" dirty="0" smtClean="0">
                <a:latin typeface="Calibri"/>
                <a:cs typeface="Calibri"/>
              </a:rPr>
              <a:t>ne s</a:t>
            </a:r>
            <a:r>
              <a:rPr sz="1400" b="1" spc="4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m</a:t>
            </a:r>
            <a:r>
              <a:rPr sz="1400" b="1" spc="4" dirty="0" smtClean="0">
                <a:latin typeface="Calibri"/>
                <a:cs typeface="Calibri"/>
              </a:rPr>
              <a:t>a</a:t>
            </a:r>
            <a:r>
              <a:rPr sz="1400" b="1" spc="-4" dirty="0" smtClean="0">
                <a:latin typeface="Calibri"/>
                <a:cs typeface="Calibri"/>
              </a:rPr>
              <a:t>i</a:t>
            </a:r>
            <a:r>
              <a:rPr sz="1400" b="1" spc="9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9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’</a:t>
            </a:r>
            <a:r>
              <a:rPr sz="1400" b="1" spc="-4" dirty="0" smtClean="0">
                <a:latin typeface="Calibri"/>
                <a:cs typeface="Calibri"/>
              </a:rPr>
              <a:t>é</a:t>
            </a:r>
            <a:r>
              <a:rPr sz="1400" b="1" spc="0" dirty="0" smtClean="0">
                <a:latin typeface="Calibri"/>
                <a:cs typeface="Calibri"/>
              </a:rPr>
              <a:t>c</a:t>
            </a:r>
            <a:r>
              <a:rPr sz="1400" b="1" spc="4" dirty="0" smtClean="0">
                <a:latin typeface="Calibri"/>
                <a:cs typeface="Calibri"/>
              </a:rPr>
              <a:t>ol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470" y="4864100"/>
            <a:ext cx="1401682" cy="13322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413">
              <a:lnSpc>
                <a:spcPts val="1525"/>
              </a:lnSpc>
              <a:spcBef>
                <a:spcPts val="76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J</a:t>
            </a:r>
            <a:r>
              <a:rPr sz="2100" b="1" spc="0" baseline="1950" dirty="0" smtClean="0">
                <a:latin typeface="Calibri"/>
                <a:cs typeface="Calibri"/>
              </a:rPr>
              <a:t>’ai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ch</a:t>
            </a:r>
            <a:r>
              <a:rPr sz="2100" b="1" spc="4" baseline="1950" dirty="0" smtClean="0">
                <a:latin typeface="Calibri"/>
                <a:cs typeface="Calibri"/>
              </a:rPr>
              <a:t>et</a:t>
            </a:r>
            <a:r>
              <a:rPr sz="2100" b="1" spc="0" baseline="1950" dirty="0" smtClean="0">
                <a:latin typeface="Calibri"/>
                <a:cs typeface="Calibri"/>
              </a:rPr>
              <a:t>é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3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li</a:t>
            </a:r>
            <a:r>
              <a:rPr sz="2100" b="1" spc="-4" baseline="1950" dirty="0" smtClean="0">
                <a:latin typeface="Calibri"/>
                <a:cs typeface="Calibri"/>
              </a:rPr>
              <a:t>v</a:t>
            </a:r>
            <a:r>
              <a:rPr sz="2100" b="1" spc="0" baseline="1950" dirty="0" smtClean="0">
                <a:latin typeface="Calibri"/>
                <a:cs typeface="Calibri"/>
              </a:rPr>
              <a:t>r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  <a:spcBef>
                <a:spcPts val="7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latin typeface="Calibri"/>
                <a:cs typeface="Calibri"/>
              </a:rPr>
              <a:t>d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4" baseline="1950" dirty="0" smtClean="0">
                <a:latin typeface="Calibri"/>
                <a:cs typeface="Calibri"/>
              </a:rPr>
              <a:t>ti</a:t>
            </a:r>
            <a:r>
              <a:rPr sz="2100" b="1" spc="0" baseline="1950" dirty="0" smtClean="0">
                <a:latin typeface="Calibri"/>
                <a:cs typeface="Calibri"/>
              </a:rPr>
              <a:t>q</a:t>
            </a:r>
            <a:r>
              <a:rPr sz="2100" b="1" spc="4" baseline="1950" dirty="0" smtClean="0">
                <a:latin typeface="Calibri"/>
                <a:cs typeface="Calibri"/>
              </a:rPr>
              <a:t>ue</a:t>
            </a:r>
            <a:r>
              <a:rPr sz="2100" b="1" spc="0" baseline="1950" dirty="0" smtClean="0">
                <a:latin typeface="Calibri"/>
                <a:cs typeface="Calibri"/>
              </a:rPr>
              <a:t>s. </a:t>
            </a:r>
            <a:r>
              <a:rPr sz="2100" b="1" spc="-4" baseline="1950" dirty="0" smtClean="0">
                <a:latin typeface="Calibri"/>
                <a:cs typeface="Calibri"/>
              </a:rPr>
              <a:t>J</a:t>
            </a:r>
            <a:r>
              <a:rPr sz="2100" b="1" spc="0" baseline="1950" dirty="0" smtClean="0">
                <a:latin typeface="Calibri"/>
                <a:cs typeface="Calibri"/>
              </a:rPr>
              <a:t>’</a:t>
            </a:r>
            <a:r>
              <a:rPr sz="2100" b="1" spc="4" baseline="1950" dirty="0" smtClean="0"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9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o</a:t>
            </a:r>
            <a:r>
              <a:rPr sz="2100" b="1" spc="9" baseline="1950" dirty="0" smtClean="0"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latin typeface="Calibri"/>
                <a:cs typeface="Calibri"/>
              </a:rPr>
              <a:t>né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latin typeface="Calibri"/>
                <a:cs typeface="Calibri"/>
              </a:rPr>
              <a:t>30€</a:t>
            </a:r>
            <a:r>
              <a:rPr sz="2100" b="1" spc="-9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t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0" baseline="1950" dirty="0" smtClean="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1680"/>
              </a:lnSpc>
            </a:pPr>
            <a:r>
              <a:rPr sz="2100" b="1" spc="0" baseline="1950" dirty="0" smtClean="0">
                <a:latin typeface="Calibri"/>
                <a:cs typeface="Calibri"/>
              </a:rPr>
              <a:t>m’a r</a:t>
            </a:r>
            <a:r>
              <a:rPr sz="2100" b="1" spc="4" baseline="1950" dirty="0" smtClean="0">
                <a:latin typeface="Calibri"/>
                <a:cs typeface="Calibri"/>
              </a:rPr>
              <a:t>e</a:t>
            </a:r>
            <a:r>
              <a:rPr sz="2100" b="1" spc="0" baseline="1950" dirty="0" smtClean="0">
                <a:latin typeface="Calibri"/>
                <a:cs typeface="Calibri"/>
              </a:rPr>
              <a:t>n</a:t>
            </a:r>
            <a:r>
              <a:rPr sz="2100" b="1" spc="4" baseline="1950" dirty="0" smtClean="0"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latin typeface="Calibri"/>
                <a:cs typeface="Calibri"/>
              </a:rPr>
              <a:t>u 3</a:t>
            </a:r>
            <a:r>
              <a:rPr sz="2100" b="1" spc="-9" baseline="1950" dirty="0" smtClean="0">
                <a:latin typeface="Calibri"/>
                <a:cs typeface="Calibri"/>
              </a:rPr>
              <a:t>€</a:t>
            </a:r>
            <a:r>
              <a:rPr sz="2100" b="1" spc="0" baseline="1950" dirty="0" smtClean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2100" b="1" spc="0" baseline="1950" dirty="0" smtClean="0">
                <a:latin typeface="Calibri"/>
                <a:cs typeface="Calibri"/>
              </a:rPr>
              <a:t>C</a:t>
            </a:r>
            <a:r>
              <a:rPr sz="2100" b="1" spc="4" baseline="1950" dirty="0" smtClean="0">
                <a:latin typeface="Calibri"/>
                <a:cs typeface="Calibri"/>
              </a:rPr>
              <a:t>o</a:t>
            </a:r>
            <a:r>
              <a:rPr sz="2100" b="1" spc="0" baseline="1950" dirty="0" smtClean="0">
                <a:latin typeface="Calibri"/>
                <a:cs typeface="Calibri"/>
              </a:rPr>
              <a:t>mb</a:t>
            </a:r>
            <a:r>
              <a:rPr sz="2100" b="1" spc="4" baseline="1950" dirty="0" smtClean="0">
                <a:latin typeface="Calibri"/>
                <a:cs typeface="Calibri"/>
              </a:rPr>
              <a:t>ie</a:t>
            </a:r>
            <a:r>
              <a:rPr sz="2100" b="1" spc="0" baseline="1950" dirty="0" smtClean="0">
                <a:latin typeface="Calibri"/>
                <a:cs typeface="Calibri"/>
              </a:rPr>
              <a:t>n co</a:t>
            </a:r>
            <a:r>
              <a:rPr sz="2100" b="1" spc="9" baseline="1950" dirty="0" smtClean="0">
                <a:latin typeface="Calibri"/>
                <a:cs typeface="Calibri"/>
              </a:rPr>
              <a:t>û</a:t>
            </a:r>
            <a:r>
              <a:rPr sz="2100" b="1" spc="4" baseline="1950" dirty="0" smtClean="0">
                <a:latin typeface="Calibri"/>
                <a:cs typeface="Calibri"/>
              </a:rPr>
              <a:t>t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latin typeface="Calibri"/>
                <a:cs typeface="Calibri"/>
              </a:rPr>
              <a:t> </a:t>
            </a:r>
            <a:r>
              <a:rPr sz="2100" b="1" spc="9" baseline="1950" dirty="0" smtClean="0"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26669">
              <a:lnSpc>
                <a:spcPts val="2175"/>
              </a:lnSpc>
              <a:spcBef>
                <a:spcPts val="24"/>
              </a:spcBef>
            </a:pPr>
            <a:r>
              <a:rPr sz="2100" b="1" spc="4" baseline="1950" dirty="0" smtClean="0">
                <a:latin typeface="Calibri"/>
                <a:cs typeface="Calibri"/>
              </a:rPr>
              <a:t>li</a:t>
            </a:r>
            <a:r>
              <a:rPr sz="2100" b="1" spc="-14" baseline="1950" dirty="0" smtClean="0">
                <a:latin typeface="Calibri"/>
                <a:cs typeface="Calibri"/>
              </a:rPr>
              <a:t>v</a:t>
            </a:r>
            <a:r>
              <a:rPr sz="2100" b="1" spc="9" baseline="1950" dirty="0" smtClean="0">
                <a:latin typeface="Calibri"/>
                <a:cs typeface="Calibri"/>
              </a:rPr>
              <a:t>r</a:t>
            </a:r>
            <a:r>
              <a:rPr sz="2100" b="1" spc="0" baseline="1950" dirty="0" smtClean="0">
                <a:latin typeface="Calibri"/>
                <a:cs typeface="Calibri"/>
              </a:rPr>
              <a:t>e</a:t>
            </a:r>
            <a:r>
              <a:rPr sz="2100" b="1" spc="4" baseline="1950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 rot="10800000">
            <a:off x="7412908" y="6652259"/>
            <a:ext cx="89108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24</a:t>
            </a:r>
            <a:r>
              <a:rPr sz="1500" spc="-4" baseline="2730" dirty="0" smtClean="0">
                <a:latin typeface="Calibri"/>
                <a:cs typeface="Calibri"/>
              </a:rPr>
              <a:t> k</a:t>
            </a:r>
            <a:r>
              <a:rPr sz="1500" spc="0" baseline="2730" dirty="0" smtClean="0">
                <a:latin typeface="Calibri"/>
                <a:cs typeface="Calibri"/>
              </a:rPr>
              <a:t>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 rot="10800000">
            <a:off x="5378112" y="6652259"/>
            <a:ext cx="128237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1,6</a:t>
            </a:r>
            <a:r>
              <a:rPr sz="1500" spc="-4" baseline="2730" dirty="0" smtClean="0">
                <a:latin typeface="Calibri"/>
                <a:cs typeface="Calibri"/>
              </a:rPr>
              <a:t>5</a:t>
            </a:r>
            <a:r>
              <a:rPr sz="1500" spc="0" baseline="2730" dirty="0" smtClean="0">
                <a:latin typeface="Calibri"/>
                <a:cs typeface="Calibri"/>
              </a:rPr>
              <a:t>m</a:t>
            </a:r>
            <a:r>
              <a:rPr sz="1500" spc="-4" baseline="2730" dirty="0" smtClean="0">
                <a:latin typeface="Calibri"/>
                <a:cs typeface="Calibri"/>
              </a:rPr>
              <a:t> o</a:t>
            </a:r>
            <a:r>
              <a:rPr sz="1500" spc="0" baseline="2730" dirty="0" smtClean="0">
                <a:latin typeface="Calibri"/>
                <a:cs typeface="Calibri"/>
              </a:rPr>
              <a:t>u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1</a:t>
            </a:r>
            <a:r>
              <a:rPr sz="1500" spc="-4" baseline="2730" dirty="0" smtClean="0">
                <a:latin typeface="Calibri"/>
                <a:cs typeface="Calibri"/>
              </a:rPr>
              <a:t>6</a:t>
            </a:r>
            <a:r>
              <a:rPr sz="1500" spc="0" baseline="2730" dirty="0" smtClean="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 rot="10800000">
            <a:off x="6451234" y="6499859"/>
            <a:ext cx="22566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0" baseline="2730" dirty="0" smtClean="0">
                <a:latin typeface="Calibri"/>
                <a:cs typeface="Calibri"/>
              </a:rPr>
              <a:t>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 rot="10800000">
            <a:off x="4028413" y="6652259"/>
            <a:ext cx="70555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1</a:t>
            </a:r>
            <a:r>
              <a:rPr sz="1500" spc="0" baseline="2730" dirty="0" smtClean="0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 rot="10800000">
            <a:off x="1914692" y="6652260"/>
            <a:ext cx="1316717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,</a:t>
            </a:r>
            <a:r>
              <a:rPr sz="1500" spc="9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1</a:t>
            </a:r>
            <a:r>
              <a:rPr sz="1500" spc="0" baseline="2730" dirty="0" smtClean="0">
                <a:latin typeface="Calibri"/>
                <a:cs typeface="Calibri"/>
              </a:rPr>
              <a:t>8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 rot="10800000">
            <a:off x="2852102" y="6499860"/>
            <a:ext cx="386954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7</a:t>
            </a:r>
            <a:r>
              <a:rPr sz="1500" spc="0" baseline="2730" dirty="0" smtClean="0">
                <a:latin typeface="Calibri"/>
                <a:cs typeface="Calibri"/>
              </a:rPr>
              <a:t>2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 rot="10800000">
            <a:off x="670533" y="6652260"/>
            <a:ext cx="70555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9</a:t>
            </a:r>
            <a:r>
              <a:rPr sz="1500" spc="0" baseline="2730" dirty="0" smtClean="0">
                <a:latin typeface="Calibri"/>
                <a:cs typeface="Calibri"/>
              </a:rPr>
              <a:t>€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 rot="10800000">
            <a:off x="7598520" y="4254500"/>
            <a:ext cx="70668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 rot="10800000">
            <a:off x="5814033" y="4254499"/>
            <a:ext cx="70555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3</a:t>
            </a:r>
            <a:r>
              <a:rPr sz="1500" spc="0" baseline="2730" dirty="0" smtClean="0"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 rot="10800000">
            <a:off x="4099533" y="4254500"/>
            <a:ext cx="705558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3</a:t>
            </a:r>
            <a:r>
              <a:rPr sz="1500" spc="0" baseline="2730" dirty="0" smtClean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 rot="10800000">
            <a:off x="2519084" y="4254499"/>
            <a:ext cx="64319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 rot="10800000">
            <a:off x="541686" y="4254499"/>
            <a:ext cx="76284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216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4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€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 rot="10800000">
            <a:off x="5255867" y="1991359"/>
            <a:ext cx="140434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la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aill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, le</a:t>
            </a:r>
            <a:r>
              <a:rPr sz="1500" spc="-4" baseline="2730" dirty="0" smtClean="0">
                <a:latin typeface="Calibri"/>
                <a:cs typeface="Calibri"/>
              </a:rPr>
              <a:t> t</a:t>
            </a:r>
            <a:r>
              <a:rPr sz="1500" spc="4" baseline="2730" dirty="0" smtClean="0">
                <a:latin typeface="Calibri"/>
                <a:cs typeface="Calibri"/>
              </a:rPr>
              <a:t>yp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 rot="10800000">
            <a:off x="5406454" y="1838959"/>
            <a:ext cx="1254109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d</a:t>
            </a:r>
            <a:r>
              <a:rPr sz="1500" spc="9" baseline="2730" dirty="0" smtClean="0">
                <a:latin typeface="Calibri"/>
                <a:cs typeface="Calibri"/>
              </a:rPr>
              <a:t>’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im</a:t>
            </a:r>
            <a:r>
              <a:rPr sz="1500" spc="-9" baseline="2730" dirty="0" smtClean="0">
                <a:latin typeface="Calibri"/>
                <a:cs typeface="Calibri"/>
              </a:rPr>
              <a:t>a</a:t>
            </a:r>
            <a:r>
              <a:rPr sz="1500" spc="0" baseline="2730" dirty="0" smtClean="0">
                <a:latin typeface="Calibri"/>
                <a:cs typeface="Calibri"/>
              </a:rPr>
              <a:t>l, la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-9" baseline="2730" dirty="0" smtClean="0">
                <a:latin typeface="Calibri"/>
                <a:cs typeface="Calibri"/>
              </a:rPr>
              <a:t>l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r, l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 rot="10800000">
            <a:off x="6177873" y="1686559"/>
            <a:ext cx="48787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im</a:t>
            </a:r>
            <a:r>
              <a:rPr sz="1500" spc="0" baseline="2730" dirty="0" smtClean="0">
                <a:latin typeface="Calibri"/>
                <a:cs typeface="Calibri"/>
              </a:rPr>
              <a:t>a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 rot="10800000">
            <a:off x="3599846" y="1979929"/>
            <a:ext cx="1345996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4</a:t>
            </a:r>
            <a:r>
              <a:rPr sz="1500" spc="-4" baseline="2730" dirty="0" smtClean="0">
                <a:latin typeface="Calibri"/>
                <a:cs typeface="Calibri"/>
              </a:rPr>
              <a:t> b</a:t>
            </a:r>
            <a:r>
              <a:rPr sz="1500" spc="0" baseline="2730" dirty="0" smtClean="0">
                <a:latin typeface="Calibri"/>
                <a:cs typeface="Calibri"/>
              </a:rPr>
              <a:t>ill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b</a:t>
            </a:r>
            <a:r>
              <a:rPr sz="1500" spc="0" baseline="2730" dirty="0" smtClean="0">
                <a:latin typeface="Calibri"/>
                <a:cs typeface="Calibri"/>
              </a:rPr>
              <a:t>l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s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 rot="10800000">
            <a:off x="3962400" y="1905000"/>
            <a:ext cx="910613" cy="45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0" baseline="2730" dirty="0" smtClean="0">
                <a:latin typeface="Calibri"/>
                <a:cs typeface="Calibri"/>
              </a:rPr>
              <a:t>t 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lang="fr-FR" sz="1500" spc="4" baseline="2730" dirty="0" smtClean="0">
                <a:latin typeface="Calibri"/>
                <a:cs typeface="Calibri"/>
              </a:rPr>
              <a:t>2 </a:t>
            </a:r>
            <a:r>
              <a:rPr sz="1500" spc="-4" baseline="2730" dirty="0" err="1" smtClean="0">
                <a:latin typeface="Calibri"/>
                <a:cs typeface="Calibri"/>
              </a:rPr>
              <a:t>b</a:t>
            </a:r>
            <a:r>
              <a:rPr sz="1500" spc="0" baseline="2730" dirty="0" err="1" smtClean="0">
                <a:latin typeface="Calibri"/>
                <a:cs typeface="Calibri"/>
              </a:rPr>
              <a:t>ill</a:t>
            </a:r>
            <a:r>
              <a:rPr sz="1500" spc="-9" baseline="2730" dirty="0" err="1" smtClean="0">
                <a:latin typeface="Calibri"/>
                <a:cs typeface="Calibri"/>
              </a:rPr>
              <a:t>e</a:t>
            </a:r>
            <a:r>
              <a:rPr sz="1500" spc="0" baseline="2730" dirty="0" err="1" smtClean="0">
                <a:latin typeface="Calibri"/>
                <a:cs typeface="Calibri"/>
              </a:rPr>
              <a:t>s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ro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-9" baseline="2730" dirty="0" smtClean="0">
                <a:latin typeface="Calibri"/>
                <a:cs typeface="Calibri"/>
              </a:rPr>
              <a:t>g</a:t>
            </a:r>
            <a:r>
              <a:rPr sz="1500" spc="0" baseline="2730" dirty="0" smtClean="0">
                <a:latin typeface="Calibri"/>
                <a:cs typeface="Calibri"/>
              </a:rPr>
              <a:t>es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 rot="10800000">
            <a:off x="2590216" y="1968500"/>
            <a:ext cx="64444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 rot="10800000">
            <a:off x="163242" y="1908809"/>
            <a:ext cx="135358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-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se</a:t>
            </a:r>
            <a:r>
              <a:rPr sz="1500" spc="-9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: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On 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1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t 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as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 rot="10800000">
            <a:off x="137862" y="1756409"/>
            <a:ext cx="1378907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0" baseline="2730" dirty="0" smtClean="0">
                <a:latin typeface="Calibri"/>
                <a:cs typeface="Calibri"/>
              </a:rPr>
              <a:t>r</a:t>
            </a:r>
            <a:r>
              <a:rPr sz="1500" spc="-9" baseline="2730" dirty="0" smtClean="0">
                <a:latin typeface="Calibri"/>
                <a:cs typeface="Calibri"/>
              </a:rPr>
              <a:t>é</a:t>
            </a:r>
            <a:r>
              <a:rPr sz="1500" spc="4" baseline="2730" dirty="0" smtClean="0">
                <a:latin typeface="Calibri"/>
                <a:cs typeface="Calibri"/>
              </a:rPr>
              <a:t>p</a:t>
            </a:r>
            <a:r>
              <a:rPr sz="1500" spc="-4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nd</a:t>
            </a:r>
            <a:r>
              <a:rPr sz="1500" spc="0" baseline="2730" dirty="0" smtClean="0">
                <a:latin typeface="Calibri"/>
                <a:cs typeface="Calibri"/>
              </a:rPr>
              <a:t>re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à</a:t>
            </a:r>
            <a:r>
              <a:rPr sz="1500" spc="4" baseline="2730" dirty="0" smtClean="0">
                <a:latin typeface="Calibri"/>
                <a:cs typeface="Calibri"/>
              </a:rPr>
              <a:t> </a:t>
            </a:r>
            <a:r>
              <a:rPr sz="1500" spc="-4" baseline="2730" dirty="0" smtClean="0">
                <a:latin typeface="Calibri"/>
                <a:cs typeface="Calibri"/>
              </a:rPr>
              <a:t>c</a:t>
            </a:r>
            <a:r>
              <a:rPr sz="1500" spc="-9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t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4" baseline="2730" dirty="0" smtClean="0">
                <a:latin typeface="Calibri"/>
                <a:cs typeface="Calibri"/>
              </a:rPr>
              <a:t>q</a:t>
            </a:r>
            <a:r>
              <a:rPr sz="1500" spc="-4" baseline="2730" dirty="0" smtClean="0">
                <a:latin typeface="Calibri"/>
                <a:cs typeface="Calibri"/>
              </a:rPr>
              <a:t>u</a:t>
            </a:r>
            <a:r>
              <a:rPr sz="1500" spc="0" baseline="2730" dirty="0" smtClean="0">
                <a:latin typeface="Calibri"/>
                <a:cs typeface="Calibri"/>
              </a:rPr>
              <a:t>e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4" baseline="2730" dirty="0" smtClean="0">
                <a:latin typeface="Calibri"/>
                <a:cs typeface="Calibri"/>
              </a:rPr>
              <a:t>t</a:t>
            </a:r>
            <a:r>
              <a:rPr sz="1500" spc="-9" baseline="2730" dirty="0" smtClean="0">
                <a:latin typeface="Calibri"/>
                <a:cs typeface="Calibri"/>
              </a:rPr>
              <a:t>i</a:t>
            </a:r>
            <a:r>
              <a:rPr sz="1500" spc="0" baseline="2730" dirty="0" smtClean="0">
                <a:latin typeface="Calibri"/>
                <a:cs typeface="Calibri"/>
              </a:rPr>
              <a:t>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 rot="10800000">
            <a:off x="7598520" y="1897379"/>
            <a:ext cx="70668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0"/>
              </a:spcBef>
            </a:pPr>
            <a:r>
              <a:rPr sz="1500" spc="-4" baseline="2730" dirty="0" smtClean="0">
                <a:latin typeface="Calibri"/>
                <a:cs typeface="Calibri"/>
              </a:rPr>
              <a:t>R</a:t>
            </a:r>
            <a:r>
              <a:rPr sz="1500" spc="0" baseline="2730" dirty="0" smtClean="0">
                <a:latin typeface="Calibri"/>
                <a:cs typeface="Calibri"/>
              </a:rPr>
              <a:t>é</a:t>
            </a:r>
            <a:r>
              <a:rPr sz="1500" spc="-4" baseline="2730" dirty="0" smtClean="0">
                <a:latin typeface="Calibri"/>
                <a:cs typeface="Calibri"/>
              </a:rPr>
              <a:t>p</a:t>
            </a:r>
            <a:r>
              <a:rPr sz="1500" spc="0" baseline="2730" dirty="0" smtClean="0">
                <a:latin typeface="Calibri"/>
                <a:cs typeface="Calibri"/>
              </a:rPr>
              <a:t>o</a:t>
            </a:r>
            <a:r>
              <a:rPr sz="1500" spc="4" baseline="2730" dirty="0" smtClean="0">
                <a:latin typeface="Calibri"/>
                <a:cs typeface="Calibri"/>
              </a:rPr>
              <a:t>n</a:t>
            </a:r>
            <a:r>
              <a:rPr sz="1500" spc="-9" baseline="2730" dirty="0" smtClean="0">
                <a:latin typeface="Calibri"/>
                <a:cs typeface="Calibri"/>
              </a:rPr>
              <a:t>s</a:t>
            </a:r>
            <a:r>
              <a:rPr sz="1500" spc="0" baseline="2730" dirty="0" smtClean="0">
                <a:latin typeface="Calibri"/>
                <a:cs typeface="Calibri"/>
              </a:rPr>
              <a:t>e :</a:t>
            </a:r>
            <a:r>
              <a:rPr sz="1500" spc="-4" baseline="2730" dirty="0" smtClean="0">
                <a:latin typeface="Calibri"/>
                <a:cs typeface="Calibri"/>
              </a:rPr>
              <a:t> </a:t>
            </a:r>
            <a:r>
              <a:rPr sz="1500" spc="0" baseline="2730" dirty="0" smtClean="0">
                <a:latin typeface="Calibri"/>
                <a:cs typeface="Calibri"/>
              </a:rPr>
              <a:t>7€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8860" y="1786890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7823200" y="1775459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753360" y="1846579"/>
            <a:ext cx="4432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390390" y="1858009"/>
            <a:ext cx="5207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134100" y="1869440"/>
            <a:ext cx="4914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824230" y="4132579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679700" y="4132579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324350" y="4132579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038850" y="4132579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7823200" y="4132579"/>
            <a:ext cx="4445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895350" y="6530340"/>
            <a:ext cx="443230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705100" y="6530340"/>
            <a:ext cx="491489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253230" y="6530340"/>
            <a:ext cx="443229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182360" y="6530340"/>
            <a:ext cx="443229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823200" y="6530340"/>
            <a:ext cx="444500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-24130" y="420370"/>
            <a:ext cx="1548130" cy="2755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5570" y="2706370"/>
            <a:ext cx="1334770" cy="2755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5570" y="5066030"/>
            <a:ext cx="1334770" cy="2755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07530" y="420370"/>
            <a:ext cx="1474470" cy="2755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07530" y="2706370"/>
            <a:ext cx="1474470" cy="27558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07530" y="5066030"/>
            <a:ext cx="1474470" cy="275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87950" y="420370"/>
            <a:ext cx="1480820" cy="2755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7950" y="2706370"/>
            <a:ext cx="1480820" cy="27558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7950" y="5066030"/>
            <a:ext cx="1480820" cy="2755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74720" y="420370"/>
            <a:ext cx="1480820" cy="2755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74720" y="2706370"/>
            <a:ext cx="1480820" cy="27558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74720" y="5066030"/>
            <a:ext cx="1480820" cy="2755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62760" y="420370"/>
            <a:ext cx="1474470" cy="275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62760" y="2706370"/>
            <a:ext cx="1474470" cy="27558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62760" y="4992370"/>
            <a:ext cx="1474470" cy="275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63089" y="240029"/>
            <a:ext cx="1204320" cy="1804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Com</a:t>
            </a:r>
            <a:r>
              <a:rPr sz="3000" b="1" spc="4" baseline="2730" dirty="0" smtClean="0">
                <a:latin typeface="Calibri"/>
                <a:cs typeface="Calibri"/>
              </a:rPr>
              <a:t>p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0" baseline="2730" dirty="0" smtClean="0">
                <a:latin typeface="Calibri"/>
                <a:cs typeface="Calibri"/>
              </a:rPr>
              <a:t>e</a:t>
            </a:r>
            <a:r>
              <a:rPr sz="3000" b="1" spc="4" baseline="2730" dirty="0" smtClean="0">
                <a:latin typeface="Calibri"/>
                <a:cs typeface="Calibri"/>
              </a:rPr>
              <a:t> d</a:t>
            </a:r>
            <a:r>
              <a:rPr sz="3000" b="1" spc="0" baseline="2730" dirty="0" smtClean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12700" marR="332172" algn="just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4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-4" baseline="1365" dirty="0" smtClean="0">
                <a:latin typeface="Calibri"/>
                <a:cs typeface="Calibri"/>
              </a:rPr>
              <a:t>e</a:t>
            </a:r>
            <a:r>
              <a:rPr sz="3000" b="1" spc="0" baseline="1365" dirty="0" smtClean="0">
                <a:latin typeface="Calibri"/>
                <a:cs typeface="Calibri"/>
              </a:rPr>
              <a:t>n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4 à</a:t>
            </a:r>
            <a:endParaRPr sz="2000">
              <a:latin typeface="Calibri"/>
              <a:cs typeface="Calibri"/>
            </a:endParaRPr>
          </a:p>
          <a:p>
            <a:pPr marL="12700" marR="51963" algn="just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-4" baseline="1365" dirty="0" smtClean="0">
                <a:latin typeface="Calibri"/>
                <a:cs typeface="Calibri"/>
              </a:rPr>
              <a:t>a</a:t>
            </a:r>
            <a:r>
              <a:rPr sz="3000" b="1" spc="0" baseline="1365" dirty="0" smtClean="0">
                <a:latin typeface="Calibri"/>
                <a:cs typeface="Calibri"/>
              </a:rPr>
              <a:t>r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ir </a:t>
            </a: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</a:t>
            </a:r>
            <a:r>
              <a:rPr sz="3000" b="1" spc="4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  <a:p>
            <a:pPr marL="12700" marR="3021" algn="just">
              <a:lnSpc>
                <a:spcPct val="99995"/>
              </a:lnSpc>
            </a:pPr>
            <a:r>
              <a:rPr sz="2000" b="1" spc="0" dirty="0" smtClean="0">
                <a:latin typeface="Calibri"/>
                <a:cs typeface="Calibri"/>
              </a:rPr>
              <a:t>j</a:t>
            </a:r>
            <a:r>
              <a:rPr sz="2000" b="1" spc="4" dirty="0" smtClean="0">
                <a:latin typeface="Calibri"/>
                <a:cs typeface="Calibri"/>
              </a:rPr>
              <a:t>u</a:t>
            </a:r>
            <a:r>
              <a:rPr sz="2000" b="1" spc="9" dirty="0" smtClean="0">
                <a:latin typeface="Calibri"/>
                <a:cs typeface="Calibri"/>
              </a:rPr>
              <a:t>s</a:t>
            </a:r>
            <a:r>
              <a:rPr sz="2000" b="1" spc="4" dirty="0" smtClean="0">
                <a:latin typeface="Calibri"/>
                <a:cs typeface="Calibri"/>
              </a:rPr>
              <a:t>qu</a:t>
            </a:r>
            <a:r>
              <a:rPr sz="2000" b="1" spc="0" dirty="0" smtClean="0">
                <a:latin typeface="Calibri"/>
                <a:cs typeface="Calibri"/>
              </a:rPr>
              <a:t>’à </a:t>
            </a:r>
            <a:r>
              <a:rPr sz="2000" b="1" spc="4" dirty="0" smtClean="0">
                <a:latin typeface="Calibri"/>
                <a:cs typeface="Calibri"/>
              </a:rPr>
              <a:t>2</a:t>
            </a:r>
            <a:r>
              <a:rPr sz="2000" b="1" spc="0" dirty="0" smtClean="0">
                <a:latin typeface="Calibri"/>
                <a:cs typeface="Calibri"/>
              </a:rPr>
              <a:t>5 le </a:t>
            </a:r>
            <a:r>
              <a:rPr sz="2000" b="1" spc="4" dirty="0" smtClean="0">
                <a:latin typeface="Calibri"/>
                <a:cs typeface="Calibri"/>
              </a:rPr>
              <a:t>plu</a:t>
            </a:r>
            <a:r>
              <a:rPr sz="2000" b="1" spc="0" dirty="0" smtClean="0">
                <a:latin typeface="Calibri"/>
                <a:cs typeface="Calibri"/>
              </a:rPr>
              <a:t>s</a:t>
            </a:r>
            <a:r>
              <a:rPr sz="2000" b="1" spc="4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vi</a:t>
            </a:r>
            <a:r>
              <a:rPr sz="2000" b="1" spc="-4" dirty="0" smtClean="0">
                <a:latin typeface="Calibri"/>
                <a:cs typeface="Calibri"/>
              </a:rPr>
              <a:t>t</a:t>
            </a:r>
            <a:r>
              <a:rPr sz="2000" b="1" spc="0" dirty="0" smtClean="0">
                <a:latin typeface="Calibri"/>
                <a:cs typeface="Calibri"/>
              </a:rPr>
              <a:t>e </a:t>
            </a:r>
            <a:r>
              <a:rPr sz="2000" b="1" spc="4" dirty="0" smtClean="0">
                <a:latin typeface="Calibri"/>
                <a:cs typeface="Calibri"/>
              </a:rPr>
              <a:t>po</a:t>
            </a:r>
            <a:r>
              <a:rPr sz="2000" b="1" spc="0" dirty="0" smtClean="0">
                <a:latin typeface="Calibri"/>
                <a:cs typeface="Calibri"/>
              </a:rPr>
              <a:t>s</a:t>
            </a:r>
            <a:r>
              <a:rPr sz="2000" b="1" spc="9" dirty="0" smtClean="0">
                <a:latin typeface="Calibri"/>
                <a:cs typeface="Calibri"/>
              </a:rPr>
              <a:t>s</a:t>
            </a:r>
            <a:r>
              <a:rPr sz="2000" b="1" spc="0" dirty="0" smtClean="0">
                <a:latin typeface="Calibri"/>
                <a:cs typeface="Calibri"/>
              </a:rPr>
              <a:t>i</a:t>
            </a:r>
            <a:r>
              <a:rPr sz="2000" b="1" spc="4" dirty="0" smtClean="0">
                <a:latin typeface="Calibri"/>
                <a:cs typeface="Calibri"/>
              </a:rPr>
              <a:t>b</a:t>
            </a:r>
            <a:r>
              <a:rPr sz="2000" b="1" spc="0" dirty="0" smtClean="0">
                <a:latin typeface="Calibri"/>
                <a:cs typeface="Calibri"/>
              </a:rPr>
              <a:t>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6590" y="240029"/>
            <a:ext cx="1203304" cy="1804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135"/>
              </a:lnSpc>
              <a:spcBef>
                <a:spcPts val="106"/>
              </a:spcBef>
            </a:pPr>
            <a:r>
              <a:rPr sz="3000" b="1" spc="-9" baseline="2730" dirty="0" smtClean="0">
                <a:latin typeface="Calibri"/>
                <a:cs typeface="Calibri"/>
              </a:rPr>
              <a:t>C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</a:t>
            </a:r>
            <a:r>
              <a:rPr sz="3000" b="1" spc="4" baseline="2730" dirty="0" smtClean="0">
                <a:latin typeface="Calibri"/>
                <a:cs typeface="Calibri"/>
              </a:rPr>
              <a:t>pt</a:t>
            </a:r>
            <a:r>
              <a:rPr sz="3000" b="1" spc="0" baseline="2730" dirty="0" smtClean="0">
                <a:latin typeface="Calibri"/>
                <a:cs typeface="Calibri"/>
              </a:rPr>
              <a:t>e </a:t>
            </a:r>
            <a:r>
              <a:rPr sz="3000" b="1" spc="4" baseline="2730" dirty="0" smtClean="0">
                <a:latin typeface="Calibri"/>
                <a:cs typeface="Calibri"/>
              </a:rPr>
              <a:t>d</a:t>
            </a:r>
            <a:r>
              <a:rPr sz="3000" b="1" spc="0" baseline="2730" dirty="0" smtClean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12700" marR="72584" algn="just">
              <a:lnSpc>
                <a:spcPts val="2400"/>
              </a:lnSpc>
              <a:spcBef>
                <a:spcPts val="13"/>
              </a:spcBef>
            </a:pPr>
            <a:r>
              <a:rPr sz="3000" b="1" spc="4" baseline="1365" dirty="0" smtClean="0">
                <a:latin typeface="Calibri"/>
                <a:cs typeface="Calibri"/>
              </a:rPr>
              <a:t>1</a:t>
            </a:r>
            <a:r>
              <a:rPr sz="3000" b="1" spc="0" baseline="1365" dirty="0" smtClean="0">
                <a:latin typeface="Calibri"/>
                <a:cs typeface="Calibri"/>
              </a:rPr>
              <a:t>0 en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4" baseline="1365" dirty="0" smtClean="0">
                <a:latin typeface="Calibri"/>
                <a:cs typeface="Calibri"/>
              </a:rPr>
              <a:t>1</a:t>
            </a:r>
            <a:r>
              <a:rPr sz="3000" b="1" spc="0" baseline="1365" dirty="0" smtClean="0">
                <a:latin typeface="Calibri"/>
                <a:cs typeface="Calibri"/>
              </a:rPr>
              <a:t>0 à</a:t>
            </a:r>
            <a:endParaRPr sz="2000">
              <a:latin typeface="Calibri"/>
              <a:cs typeface="Calibri"/>
            </a:endParaRPr>
          </a:p>
          <a:p>
            <a:pPr marL="12700" marR="51963" algn="just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-4" baseline="1365" dirty="0" smtClean="0">
                <a:latin typeface="Calibri"/>
                <a:cs typeface="Calibri"/>
              </a:rPr>
              <a:t>a</a:t>
            </a:r>
            <a:r>
              <a:rPr sz="3000" b="1" spc="0" baseline="1365" dirty="0" smtClean="0">
                <a:latin typeface="Calibri"/>
                <a:cs typeface="Calibri"/>
              </a:rPr>
              <a:t>r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4" baseline="1365" dirty="0" smtClean="0">
                <a:latin typeface="Calibri"/>
                <a:cs typeface="Calibri"/>
              </a:rPr>
              <a:t>i</a:t>
            </a:r>
            <a:r>
              <a:rPr sz="3000" b="1" spc="0" baseline="1365" dirty="0" smtClean="0">
                <a:latin typeface="Calibri"/>
                <a:cs typeface="Calibri"/>
              </a:rPr>
              <a:t>r </a:t>
            </a: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 6</a:t>
            </a:r>
            <a:endParaRPr sz="2000">
              <a:latin typeface="Calibri"/>
              <a:cs typeface="Calibri"/>
            </a:endParaRPr>
          </a:p>
          <a:p>
            <a:pPr marL="12700" marR="2005" algn="just">
              <a:lnSpc>
                <a:spcPct val="99995"/>
              </a:lnSpc>
            </a:pPr>
            <a:r>
              <a:rPr sz="2000" b="1" spc="0" dirty="0" smtClean="0">
                <a:latin typeface="Calibri"/>
                <a:cs typeface="Calibri"/>
              </a:rPr>
              <a:t>j</a:t>
            </a:r>
            <a:r>
              <a:rPr sz="2000" b="1" spc="4" dirty="0" smtClean="0">
                <a:latin typeface="Calibri"/>
                <a:cs typeface="Calibri"/>
              </a:rPr>
              <a:t>u</a:t>
            </a:r>
            <a:r>
              <a:rPr sz="2000" b="1" spc="9" dirty="0" smtClean="0">
                <a:latin typeface="Calibri"/>
                <a:cs typeface="Calibri"/>
              </a:rPr>
              <a:t>s</a:t>
            </a:r>
            <a:r>
              <a:rPr sz="2000" b="1" spc="4" dirty="0" smtClean="0">
                <a:latin typeface="Calibri"/>
                <a:cs typeface="Calibri"/>
              </a:rPr>
              <a:t>qu</a:t>
            </a:r>
            <a:r>
              <a:rPr sz="2000" b="1" spc="-4" dirty="0" smtClean="0">
                <a:latin typeface="Calibri"/>
                <a:cs typeface="Calibri"/>
              </a:rPr>
              <a:t>’</a:t>
            </a:r>
            <a:r>
              <a:rPr sz="2000" b="1" spc="0" dirty="0" smtClean="0">
                <a:latin typeface="Calibri"/>
                <a:cs typeface="Calibri"/>
              </a:rPr>
              <a:t>à </a:t>
            </a:r>
            <a:r>
              <a:rPr sz="2000" b="1" spc="4" dirty="0" smtClean="0">
                <a:latin typeface="Calibri"/>
                <a:cs typeface="Calibri"/>
              </a:rPr>
              <a:t>8</a:t>
            </a:r>
            <a:r>
              <a:rPr sz="2000" b="1" spc="0" dirty="0" smtClean="0">
                <a:latin typeface="Calibri"/>
                <a:cs typeface="Calibri"/>
              </a:rPr>
              <a:t>6 le </a:t>
            </a:r>
            <a:r>
              <a:rPr sz="2000" b="1" spc="4" dirty="0" smtClean="0">
                <a:latin typeface="Calibri"/>
                <a:cs typeface="Calibri"/>
              </a:rPr>
              <a:t>plu</a:t>
            </a:r>
            <a:r>
              <a:rPr sz="2000" b="1" spc="0" dirty="0" smtClean="0">
                <a:latin typeface="Calibri"/>
                <a:cs typeface="Calibri"/>
              </a:rPr>
              <a:t>s vi</a:t>
            </a:r>
            <a:r>
              <a:rPr sz="2000" b="1" spc="4" dirty="0" smtClean="0">
                <a:latin typeface="Calibri"/>
                <a:cs typeface="Calibri"/>
              </a:rPr>
              <a:t>t</a:t>
            </a:r>
            <a:r>
              <a:rPr sz="2000" b="1" spc="0" dirty="0" smtClean="0">
                <a:latin typeface="Calibri"/>
                <a:cs typeface="Calibri"/>
              </a:rPr>
              <a:t>e </a:t>
            </a:r>
            <a:r>
              <a:rPr sz="2000" b="1" spc="4" dirty="0" smtClean="0">
                <a:latin typeface="Calibri"/>
                <a:cs typeface="Calibri"/>
              </a:rPr>
              <a:t>po</a:t>
            </a:r>
            <a:r>
              <a:rPr sz="2000" b="1" spc="0" dirty="0" smtClean="0">
                <a:latin typeface="Calibri"/>
                <a:cs typeface="Calibri"/>
              </a:rPr>
              <a:t>ss</a:t>
            </a:r>
            <a:r>
              <a:rPr sz="2000" b="1" spc="4" dirty="0" smtClean="0">
                <a:latin typeface="Calibri"/>
                <a:cs typeface="Calibri"/>
              </a:rPr>
              <a:t>ib</a:t>
            </a:r>
            <a:r>
              <a:rPr sz="2000" b="1" spc="0" dirty="0" smtClean="0">
                <a:latin typeface="Calibri"/>
                <a:cs typeface="Calibri"/>
              </a:rPr>
              <a:t>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06470" y="383539"/>
            <a:ext cx="1403054" cy="149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Com</a:t>
            </a:r>
            <a:r>
              <a:rPr sz="3000" b="1" spc="4" baseline="2730" dirty="0" smtClean="0">
                <a:latin typeface="Calibri"/>
                <a:cs typeface="Calibri"/>
              </a:rPr>
              <a:t>p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0" baseline="2730" dirty="0" smtClean="0">
                <a:latin typeface="Calibri"/>
                <a:cs typeface="Calibri"/>
              </a:rPr>
              <a:t>e</a:t>
            </a:r>
            <a:r>
              <a:rPr sz="3000" b="1" spc="4" baseline="2730" dirty="0" smtClean="0">
                <a:latin typeface="Calibri"/>
                <a:cs typeface="Calibri"/>
              </a:rPr>
              <a:t> d</a:t>
            </a:r>
            <a:r>
              <a:rPr sz="3000" b="1" spc="0" baseline="2730" dirty="0" smtClean="0">
                <a:latin typeface="Calibri"/>
                <a:cs typeface="Calibri"/>
              </a:rPr>
              <a:t>e 5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en 5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à 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-4" baseline="1365" dirty="0" smtClean="0">
                <a:latin typeface="Calibri"/>
                <a:cs typeface="Calibri"/>
              </a:rPr>
              <a:t>a</a:t>
            </a:r>
            <a:r>
              <a:rPr sz="3000" b="1" spc="0" baseline="1365" dirty="0" smtClean="0">
                <a:latin typeface="Calibri"/>
                <a:cs typeface="Calibri"/>
              </a:rPr>
              <a:t>r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ir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 5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j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9" baseline="1365" dirty="0" smtClean="0">
                <a:latin typeface="Calibri"/>
                <a:cs typeface="Calibri"/>
              </a:rPr>
              <a:t>s</a:t>
            </a:r>
            <a:r>
              <a:rPr sz="3000" b="1" spc="4" baseline="1365" dirty="0" smtClean="0">
                <a:latin typeface="Calibri"/>
                <a:cs typeface="Calibri"/>
              </a:rPr>
              <a:t>qu</a:t>
            </a:r>
            <a:r>
              <a:rPr sz="3000" b="1" spc="0" baseline="1365" dirty="0" smtClean="0">
                <a:latin typeface="Calibri"/>
                <a:cs typeface="Calibri"/>
              </a:rPr>
              <a:t>’à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3</a:t>
            </a:r>
            <a:r>
              <a:rPr sz="3000" b="1" spc="0" baseline="1365" dirty="0" smtClean="0">
                <a:latin typeface="Calibri"/>
                <a:cs typeface="Calibri"/>
              </a:rPr>
              <a:t>0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le 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latin typeface="Calibri"/>
                <a:cs typeface="Calibri"/>
              </a:rPr>
              <a:t>l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0" baseline="1365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15954">
              <a:lnSpc>
                <a:spcPts val="2400"/>
              </a:lnSpc>
            </a:pPr>
            <a:r>
              <a:rPr sz="3000" b="1" spc="0" baseline="1365" dirty="0" smtClean="0">
                <a:latin typeface="Calibri"/>
                <a:cs typeface="Calibri"/>
              </a:rPr>
              <a:t>vi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e </a:t>
            </a:r>
            <a:r>
              <a:rPr sz="3000" b="1" spc="4" baseline="1365" dirty="0" smtClean="0">
                <a:latin typeface="Calibri"/>
                <a:cs typeface="Calibri"/>
              </a:rPr>
              <a:t>po</a:t>
            </a:r>
            <a:r>
              <a:rPr sz="3000" b="1" spc="0" baseline="1365" dirty="0" smtClean="0">
                <a:latin typeface="Calibri"/>
                <a:cs typeface="Calibri"/>
              </a:rPr>
              <a:t>s</a:t>
            </a:r>
            <a:r>
              <a:rPr sz="3000" b="1" spc="9" baseline="1365" dirty="0" smtClean="0">
                <a:latin typeface="Calibri"/>
                <a:cs typeface="Calibri"/>
              </a:rPr>
              <a:t>s</a:t>
            </a:r>
            <a:r>
              <a:rPr sz="3000" b="1" spc="0" baseline="1365" dirty="0" smtClean="0">
                <a:latin typeface="Calibri"/>
                <a:cs typeface="Calibri"/>
              </a:rPr>
              <a:t>i</a:t>
            </a:r>
            <a:r>
              <a:rPr sz="3000" b="1" spc="4" baseline="1365" dirty="0" smtClean="0">
                <a:latin typeface="Calibri"/>
                <a:cs typeface="Calibri"/>
              </a:rPr>
              <a:t>b</a:t>
            </a:r>
            <a:r>
              <a:rPr sz="3000" b="1" spc="0" baseline="1365" dirty="0" smtClean="0">
                <a:latin typeface="Calibri"/>
                <a:cs typeface="Calibri"/>
              </a:rPr>
              <a:t>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600" y="454660"/>
            <a:ext cx="1384004" cy="14998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Com</a:t>
            </a:r>
            <a:r>
              <a:rPr sz="3000" b="1" spc="4" baseline="2730" dirty="0" smtClean="0">
                <a:latin typeface="Calibri"/>
                <a:cs typeface="Calibri"/>
              </a:rPr>
              <a:t>pt</a:t>
            </a:r>
            <a:r>
              <a:rPr sz="3000" b="1" spc="0" baseline="2730" dirty="0" smtClean="0">
                <a:latin typeface="Calibri"/>
                <a:cs typeface="Calibri"/>
              </a:rPr>
              <a:t>e </a:t>
            </a:r>
            <a:r>
              <a:rPr sz="3000" b="1" spc="4" baseline="2730" dirty="0" smtClean="0">
                <a:latin typeface="Calibri"/>
                <a:cs typeface="Calibri"/>
              </a:rPr>
              <a:t>d</a:t>
            </a:r>
            <a:r>
              <a:rPr sz="3000" b="1" spc="0" baseline="2730" dirty="0" smtClean="0">
                <a:latin typeface="Calibri"/>
                <a:cs typeface="Calibri"/>
              </a:rPr>
              <a:t>e 2</a:t>
            </a:r>
            <a:endParaRPr sz="2000">
              <a:latin typeface="Calibri"/>
              <a:cs typeface="Calibri"/>
            </a:endParaRPr>
          </a:p>
          <a:p>
            <a:pPr marL="10159" marR="26355" algn="ctr">
              <a:lnSpc>
                <a:spcPts val="2400"/>
              </a:lnSpc>
              <a:spcBef>
                <a:spcPts val="13"/>
              </a:spcBef>
            </a:pPr>
            <a:r>
              <a:rPr sz="3000" b="1" spc="-4" baseline="1365" dirty="0" smtClean="0">
                <a:latin typeface="Calibri"/>
                <a:cs typeface="Calibri"/>
              </a:rPr>
              <a:t>e</a:t>
            </a:r>
            <a:r>
              <a:rPr sz="3000" b="1" spc="0" baseline="1365" dirty="0" smtClean="0">
                <a:latin typeface="Calibri"/>
                <a:cs typeface="Calibri"/>
              </a:rPr>
              <a:t>n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2 à 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latin typeface="Calibri"/>
                <a:cs typeface="Calibri"/>
              </a:rPr>
              <a:t>ar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ir</a:t>
            </a:r>
            <a:endParaRPr sz="2000">
              <a:latin typeface="Calibri"/>
              <a:cs typeface="Calibri"/>
            </a:endParaRPr>
          </a:p>
          <a:p>
            <a:pPr marL="12700" marR="30018" algn="ctr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 3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j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9" baseline="1365" dirty="0" smtClean="0">
                <a:latin typeface="Calibri"/>
                <a:cs typeface="Calibri"/>
              </a:rPr>
              <a:t>s</a:t>
            </a:r>
            <a:r>
              <a:rPr sz="3000" b="1" spc="4" baseline="1365" dirty="0" smtClean="0">
                <a:latin typeface="Calibri"/>
                <a:cs typeface="Calibri"/>
              </a:rPr>
              <a:t>qu</a:t>
            </a:r>
            <a:r>
              <a:rPr sz="3000" b="1" spc="-4" baseline="1365" dirty="0" smtClean="0">
                <a:latin typeface="Calibri"/>
                <a:cs typeface="Calibri"/>
              </a:rPr>
              <a:t>’</a:t>
            </a:r>
            <a:r>
              <a:rPr sz="3000" b="1" spc="0" baseline="1365" dirty="0" smtClean="0">
                <a:latin typeface="Calibri"/>
                <a:cs typeface="Calibri"/>
              </a:rPr>
              <a:t>à</a:t>
            </a:r>
            <a:endParaRPr sz="2000">
              <a:latin typeface="Calibri"/>
              <a:cs typeface="Calibri"/>
            </a:endParaRPr>
          </a:p>
          <a:p>
            <a:pPr marL="149859" marR="168125" algn="ctr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1</a:t>
            </a:r>
            <a:r>
              <a:rPr sz="3000" b="1" spc="0" baseline="1365" dirty="0" smtClean="0">
                <a:latin typeface="Calibri"/>
                <a:cs typeface="Calibri"/>
              </a:rPr>
              <a:t>5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le</a:t>
            </a:r>
            <a:r>
              <a:rPr sz="3000" b="1" spc="4" baseline="1365" dirty="0" smtClean="0">
                <a:latin typeface="Calibri"/>
                <a:cs typeface="Calibri"/>
              </a:rPr>
              <a:t> p</a:t>
            </a:r>
            <a:r>
              <a:rPr sz="3000" b="1" spc="0" baseline="1365" dirty="0" smtClean="0">
                <a:latin typeface="Calibri"/>
                <a:cs typeface="Calibri"/>
              </a:rPr>
              <a:t>l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0" baseline="1365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R="7064" algn="ctr">
              <a:lnSpc>
                <a:spcPts val="2410"/>
              </a:lnSpc>
              <a:spcBef>
                <a:spcPts val="0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vi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e </a:t>
            </a:r>
            <a:r>
              <a:rPr sz="3000" b="1" spc="4" baseline="1365" dirty="0" smtClean="0">
                <a:latin typeface="Calibri"/>
                <a:cs typeface="Calibri"/>
              </a:rPr>
              <a:t>po</a:t>
            </a:r>
            <a:r>
              <a:rPr sz="3000" b="1" spc="0" baseline="1365" dirty="0" smtClean="0">
                <a:latin typeface="Calibri"/>
                <a:cs typeface="Calibri"/>
              </a:rPr>
              <a:t>s</a:t>
            </a:r>
            <a:r>
              <a:rPr sz="3000" b="1" spc="9" baseline="1365" dirty="0" smtClean="0">
                <a:latin typeface="Calibri"/>
                <a:cs typeface="Calibri"/>
              </a:rPr>
              <a:t>s</a:t>
            </a:r>
            <a:r>
              <a:rPr sz="3000" b="1" spc="0" baseline="1365" dirty="0" smtClean="0">
                <a:latin typeface="Calibri"/>
                <a:cs typeface="Calibri"/>
              </a:rPr>
              <a:t>i</a:t>
            </a:r>
            <a:r>
              <a:rPr sz="3000" b="1" spc="4" baseline="1365" dirty="0" smtClean="0">
                <a:latin typeface="Calibri"/>
                <a:cs typeface="Calibri"/>
              </a:rPr>
              <a:t>b</a:t>
            </a:r>
            <a:r>
              <a:rPr sz="3000" b="1" spc="0" baseline="1365" dirty="0" smtClean="0">
                <a:latin typeface="Calibri"/>
                <a:cs typeface="Calibri"/>
              </a:rPr>
              <a:t>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20970" y="454660"/>
            <a:ext cx="1403054" cy="14998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000" b="1" spc="-9" baseline="2730" dirty="0" smtClean="0">
                <a:latin typeface="Calibri"/>
                <a:cs typeface="Calibri"/>
              </a:rPr>
              <a:t>C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</a:t>
            </a:r>
            <a:r>
              <a:rPr sz="3000" b="1" spc="4" baseline="2730" dirty="0" smtClean="0">
                <a:latin typeface="Calibri"/>
                <a:cs typeface="Calibri"/>
              </a:rPr>
              <a:t>pt</a:t>
            </a:r>
            <a:r>
              <a:rPr sz="3000" b="1" spc="0" baseline="2730" dirty="0" smtClean="0">
                <a:latin typeface="Calibri"/>
                <a:cs typeface="Calibri"/>
              </a:rPr>
              <a:t>e </a:t>
            </a:r>
            <a:r>
              <a:rPr sz="3000" b="1" spc="4" baseline="2730" dirty="0" smtClean="0">
                <a:latin typeface="Calibri"/>
                <a:cs typeface="Calibri"/>
              </a:rPr>
              <a:t>d</a:t>
            </a:r>
            <a:r>
              <a:rPr sz="3000" b="1" spc="0" baseline="2730" dirty="0" smtClean="0">
                <a:latin typeface="Calibri"/>
                <a:cs typeface="Calibri"/>
              </a:rPr>
              <a:t>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0" baseline="2730" dirty="0" smtClean="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en 2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à 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-4" baseline="1365" dirty="0" smtClean="0">
                <a:latin typeface="Calibri"/>
                <a:cs typeface="Calibri"/>
              </a:rPr>
              <a:t>a</a:t>
            </a:r>
            <a:r>
              <a:rPr sz="3000" b="1" spc="0" baseline="1365" dirty="0" smtClean="0">
                <a:latin typeface="Calibri"/>
                <a:cs typeface="Calibri"/>
              </a:rPr>
              <a:t>r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ir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 2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j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9" baseline="1365" dirty="0" smtClean="0">
                <a:latin typeface="Calibri"/>
                <a:cs typeface="Calibri"/>
              </a:rPr>
              <a:t>s</a:t>
            </a:r>
            <a:r>
              <a:rPr sz="3000" b="1" spc="4" baseline="1365" dirty="0" smtClean="0">
                <a:latin typeface="Calibri"/>
                <a:cs typeface="Calibri"/>
              </a:rPr>
              <a:t>qu</a:t>
            </a:r>
            <a:r>
              <a:rPr sz="3000" b="1" spc="-4" baseline="1365" dirty="0" smtClean="0">
                <a:latin typeface="Calibri"/>
                <a:cs typeface="Calibri"/>
              </a:rPr>
              <a:t>’</a:t>
            </a:r>
            <a:r>
              <a:rPr sz="3000" b="1" spc="0" baseline="1365" dirty="0" smtClean="0">
                <a:latin typeface="Calibri"/>
                <a:cs typeface="Calibri"/>
              </a:rPr>
              <a:t>à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2</a:t>
            </a:r>
            <a:r>
              <a:rPr sz="3000" b="1" spc="0" baseline="1365" dirty="0" smtClean="0">
                <a:latin typeface="Calibri"/>
                <a:cs typeface="Calibri"/>
              </a:rPr>
              <a:t>6 le</a:t>
            </a:r>
            <a:r>
              <a:rPr sz="3000" b="1" spc="4" baseline="1365" dirty="0" smtClean="0">
                <a:latin typeface="Calibri"/>
                <a:cs typeface="Calibri"/>
              </a:rPr>
              <a:t> p</a:t>
            </a:r>
            <a:r>
              <a:rPr sz="3000" b="1" spc="0" baseline="1365" dirty="0" smtClean="0">
                <a:latin typeface="Calibri"/>
                <a:cs typeface="Calibri"/>
              </a:rPr>
              <a:t>l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0" baseline="1365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16208">
              <a:lnSpc>
                <a:spcPts val="2410"/>
              </a:lnSpc>
              <a:spcBef>
                <a:spcPts val="0"/>
              </a:spcBef>
            </a:pPr>
            <a:r>
              <a:rPr sz="3000" b="1" spc="-4" baseline="1365" dirty="0" smtClean="0">
                <a:latin typeface="Calibri"/>
                <a:cs typeface="Calibri"/>
              </a:rPr>
              <a:t>v</a:t>
            </a:r>
            <a:r>
              <a:rPr sz="3000" b="1" spc="4" baseline="1365" dirty="0" smtClean="0">
                <a:latin typeface="Calibri"/>
                <a:cs typeface="Calibri"/>
              </a:rPr>
              <a:t>i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e</a:t>
            </a:r>
            <a:r>
              <a:rPr sz="3000" b="1" spc="4" baseline="1365" dirty="0" smtClean="0">
                <a:latin typeface="Calibri"/>
                <a:cs typeface="Calibri"/>
              </a:rPr>
              <a:t> po</a:t>
            </a:r>
            <a:r>
              <a:rPr sz="3000" b="1" spc="0" baseline="1365" dirty="0" smtClean="0">
                <a:latin typeface="Calibri"/>
                <a:cs typeface="Calibri"/>
              </a:rPr>
              <a:t>ss</a:t>
            </a:r>
            <a:r>
              <a:rPr sz="3000" b="1" spc="4" baseline="1365" dirty="0" smtClean="0">
                <a:latin typeface="Calibri"/>
                <a:cs typeface="Calibri"/>
              </a:rPr>
              <a:t>ib</a:t>
            </a:r>
            <a:r>
              <a:rPr sz="3000" b="1" spc="0" baseline="1365" dirty="0" smtClean="0">
                <a:latin typeface="Calibri"/>
                <a:cs typeface="Calibri"/>
              </a:rPr>
              <a:t>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470" y="2740660"/>
            <a:ext cx="1430255" cy="1193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N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mme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4" baseline="2730" dirty="0" smtClean="0">
                <a:latin typeface="Calibri"/>
                <a:cs typeface="Calibri"/>
              </a:rPr>
              <a:t>ou</a:t>
            </a:r>
            <a:r>
              <a:rPr sz="3000" b="1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r>
              <a:rPr sz="3000" b="1" spc="4" baseline="1365" dirty="0" smtClean="0">
                <a:latin typeface="Calibri"/>
                <a:cs typeface="Calibri"/>
              </a:rPr>
              <a:t> no</a:t>
            </a:r>
            <a:r>
              <a:rPr sz="3000" b="1" spc="0" baseline="1365" dirty="0" smtClean="0">
                <a:latin typeface="Calibri"/>
                <a:cs typeface="Calibri"/>
              </a:rPr>
              <a:t>m</a:t>
            </a:r>
            <a:r>
              <a:rPr sz="3000" b="1" spc="4" baseline="1365" dirty="0" smtClean="0">
                <a:latin typeface="Calibri"/>
                <a:cs typeface="Calibri"/>
              </a:rPr>
              <a:t>b</a:t>
            </a:r>
            <a:r>
              <a:rPr sz="3000" b="1" spc="0" baseline="1365" dirty="0" smtClean="0">
                <a:latin typeface="Calibri"/>
                <a:cs typeface="Calibri"/>
              </a:rPr>
              <a:t>res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-4" baseline="1365" dirty="0" smtClean="0">
                <a:latin typeface="Calibri"/>
                <a:cs typeface="Calibri"/>
              </a:rPr>
              <a:t>a</a:t>
            </a:r>
            <a:r>
              <a:rPr sz="3000" b="1" spc="4" baseline="1365" dirty="0" smtClean="0">
                <a:latin typeface="Calibri"/>
                <a:cs typeface="Calibri"/>
              </a:rPr>
              <a:t>i</a:t>
            </a:r>
            <a:r>
              <a:rPr sz="3000" b="1" spc="-9" baseline="1365" dirty="0" smtClean="0">
                <a:latin typeface="Calibri"/>
                <a:cs typeface="Calibri"/>
              </a:rPr>
              <a:t>r</a:t>
            </a:r>
            <a:r>
              <a:rPr sz="3000" b="1" spc="0" baseline="1365" dirty="0" smtClean="0">
                <a:latin typeface="Calibri"/>
                <a:cs typeface="Calibri"/>
              </a:rPr>
              <a:t>s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e</a:t>
            </a:r>
            <a:r>
              <a:rPr sz="3000" b="1" spc="4" baseline="1365" dirty="0" smtClean="0">
                <a:latin typeface="Calibri"/>
                <a:cs typeface="Calibri"/>
              </a:rPr>
              <a:t>nt</a:t>
            </a:r>
            <a:r>
              <a:rPr sz="3000" b="1" spc="0" baseline="1365" dirty="0" smtClean="0">
                <a:latin typeface="Calibri"/>
                <a:cs typeface="Calibri"/>
              </a:rPr>
              <a:t>re 2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0" baseline="1365" dirty="0" smtClean="0">
                <a:latin typeface="Calibri"/>
                <a:cs typeface="Calibri"/>
              </a:rPr>
              <a:t>et </a:t>
            </a:r>
            <a:r>
              <a:rPr sz="3000" b="1" spc="4" baseline="1365" dirty="0" smtClean="0">
                <a:latin typeface="Calibri"/>
                <a:cs typeface="Calibri"/>
              </a:rPr>
              <a:t>3</a:t>
            </a:r>
            <a:r>
              <a:rPr sz="3000" b="1" spc="0" baseline="1365" dirty="0" smtClean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1970" y="2740660"/>
            <a:ext cx="1477489" cy="1193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N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mme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4" baseline="2730" dirty="0" smtClean="0">
                <a:latin typeface="Calibri"/>
                <a:cs typeface="Calibri"/>
              </a:rPr>
              <a:t>ou</a:t>
            </a:r>
            <a:r>
              <a:rPr sz="3000" b="1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r>
              <a:rPr sz="3000" b="1" spc="4" baseline="1365" dirty="0" smtClean="0">
                <a:latin typeface="Calibri"/>
                <a:cs typeface="Calibri"/>
              </a:rPr>
              <a:t> no</a:t>
            </a:r>
            <a:r>
              <a:rPr sz="3000" b="1" spc="0" baseline="1365" dirty="0" smtClean="0">
                <a:latin typeface="Calibri"/>
                <a:cs typeface="Calibri"/>
              </a:rPr>
              <a:t>m</a:t>
            </a:r>
            <a:r>
              <a:rPr sz="3000" b="1" spc="4" baseline="1365" dirty="0" smtClean="0">
                <a:latin typeface="Calibri"/>
                <a:cs typeface="Calibri"/>
              </a:rPr>
              <a:t>b</a:t>
            </a:r>
            <a:r>
              <a:rPr sz="3000" b="1" spc="0" baseline="1365" dirty="0" smtClean="0">
                <a:latin typeface="Calibri"/>
                <a:cs typeface="Calibri"/>
              </a:rPr>
              <a:t>res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</a:pPr>
            <a:r>
              <a:rPr sz="3000" b="1" spc="0" baseline="1365" dirty="0" smtClean="0">
                <a:latin typeface="Calibri"/>
                <a:cs typeface="Calibri"/>
              </a:rPr>
              <a:t>im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latin typeface="Calibri"/>
                <a:cs typeface="Calibri"/>
              </a:rPr>
              <a:t>airs e</a:t>
            </a:r>
            <a:r>
              <a:rPr sz="3000" b="1" spc="4" baseline="1365" dirty="0" smtClean="0">
                <a:latin typeface="Calibri"/>
                <a:cs typeface="Calibri"/>
              </a:rPr>
              <a:t>n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re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0" baseline="1365" dirty="0" smtClean="0">
                <a:latin typeface="Calibri"/>
                <a:cs typeface="Calibri"/>
              </a:rPr>
              <a:t>5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-4" baseline="1365" dirty="0" smtClean="0">
                <a:latin typeface="Calibri"/>
                <a:cs typeface="Calibri"/>
              </a:rPr>
              <a:t>e</a:t>
            </a:r>
            <a:r>
              <a:rPr sz="3000" b="1" spc="0" baseline="1365" dirty="0" smtClean="0">
                <a:latin typeface="Calibri"/>
                <a:cs typeface="Calibri"/>
              </a:rPr>
              <a:t>t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4" baseline="1365" dirty="0" smtClean="0">
                <a:latin typeface="Calibri"/>
                <a:cs typeface="Calibri"/>
              </a:rPr>
              <a:t>2</a:t>
            </a:r>
            <a:r>
              <a:rPr sz="3000" b="1" spc="0" baseline="1365" dirty="0" smtClean="0">
                <a:latin typeface="Calibri"/>
                <a:cs typeface="Calibri"/>
              </a:rPr>
              <a:t>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20970" y="2740660"/>
            <a:ext cx="1430255" cy="1193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N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mme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4" baseline="2730" dirty="0" smtClean="0">
                <a:latin typeface="Calibri"/>
                <a:cs typeface="Calibri"/>
              </a:rPr>
              <a:t>ou</a:t>
            </a:r>
            <a:r>
              <a:rPr sz="3000" b="1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r>
              <a:rPr sz="3000" b="1" spc="4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m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0" baseline="1365" dirty="0" smtClean="0">
                <a:latin typeface="Calibri"/>
                <a:cs typeface="Calibri"/>
              </a:rPr>
              <a:t>l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i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 2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e</a:t>
            </a:r>
            <a:r>
              <a:rPr sz="3000" b="1" spc="4" baseline="1365" dirty="0" smtClean="0">
                <a:latin typeface="Calibri"/>
                <a:cs typeface="Calibri"/>
              </a:rPr>
              <a:t>n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re 6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0" baseline="1365" dirty="0" smtClean="0">
                <a:latin typeface="Calibri"/>
                <a:cs typeface="Calibri"/>
              </a:rPr>
              <a:t>et </a:t>
            </a:r>
            <a:r>
              <a:rPr sz="3000" b="1" spc="4" baseline="1365" dirty="0" smtClean="0">
                <a:latin typeface="Calibri"/>
                <a:cs typeface="Calibri"/>
              </a:rPr>
              <a:t>3</a:t>
            </a:r>
            <a:r>
              <a:rPr sz="3000" b="1" spc="0" baseline="1365" dirty="0" smtClean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35470" y="2740660"/>
            <a:ext cx="1430255" cy="1193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N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mme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4" baseline="2730" dirty="0" smtClean="0">
                <a:latin typeface="Calibri"/>
                <a:cs typeface="Calibri"/>
              </a:rPr>
              <a:t>ou</a:t>
            </a:r>
            <a:r>
              <a:rPr sz="3000" b="1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r>
              <a:rPr sz="3000" b="1" spc="4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m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0" baseline="1365" dirty="0" smtClean="0">
                <a:latin typeface="Calibri"/>
                <a:cs typeface="Calibri"/>
              </a:rPr>
              <a:t>l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i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 3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e</a:t>
            </a:r>
            <a:r>
              <a:rPr sz="3000" b="1" spc="4" baseline="1365" dirty="0" smtClean="0">
                <a:latin typeface="Calibri"/>
                <a:cs typeface="Calibri"/>
              </a:rPr>
              <a:t>n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re</a:t>
            </a:r>
            <a:r>
              <a:rPr sz="3000" b="1" spc="4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0" baseline="1365" dirty="0" smtClean="0">
                <a:latin typeface="Calibri"/>
                <a:cs typeface="Calibri"/>
              </a:rPr>
              <a:t>et </a:t>
            </a:r>
            <a:r>
              <a:rPr sz="3000" b="1" spc="4" baseline="1365" dirty="0" smtClean="0">
                <a:latin typeface="Calibri"/>
                <a:cs typeface="Calibri"/>
              </a:rPr>
              <a:t>1</a:t>
            </a:r>
            <a:r>
              <a:rPr sz="3000" b="1" spc="0" baseline="1365" dirty="0" smtClean="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6470" y="2811779"/>
            <a:ext cx="1430255" cy="1195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N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mme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4" baseline="2730" dirty="0" smtClean="0">
                <a:latin typeface="Calibri"/>
                <a:cs typeface="Calibri"/>
              </a:rPr>
              <a:t>ou</a:t>
            </a:r>
            <a:r>
              <a:rPr sz="3000" b="1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r>
              <a:rPr sz="3000" b="1" spc="4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m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0" baseline="1365" dirty="0" smtClean="0">
                <a:latin typeface="Calibri"/>
                <a:cs typeface="Calibri"/>
              </a:rPr>
              <a:t>l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i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 5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e</a:t>
            </a:r>
            <a:r>
              <a:rPr sz="3000" b="1" spc="4" baseline="1365" dirty="0" smtClean="0">
                <a:latin typeface="Calibri"/>
                <a:cs typeface="Calibri"/>
              </a:rPr>
              <a:t>n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re</a:t>
            </a:r>
            <a:r>
              <a:rPr sz="3000" b="1" spc="4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10"/>
              </a:lnSpc>
              <a:spcBef>
                <a:spcPts val="0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et </a:t>
            </a:r>
            <a:r>
              <a:rPr sz="3000" b="1" spc="4" baseline="1365" dirty="0" smtClean="0">
                <a:latin typeface="Calibri"/>
                <a:cs typeface="Calibri"/>
              </a:rPr>
              <a:t>1</a:t>
            </a:r>
            <a:r>
              <a:rPr sz="3000" b="1" spc="0" baseline="1365" dirty="0" smtClean="0">
                <a:latin typeface="Calibri"/>
                <a:cs typeface="Calibri"/>
              </a:rPr>
              <a:t>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470" y="5097780"/>
            <a:ext cx="1430255" cy="1195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N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mme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4" baseline="2730" dirty="0" smtClean="0">
                <a:latin typeface="Calibri"/>
                <a:cs typeface="Calibri"/>
              </a:rPr>
              <a:t>ou</a:t>
            </a:r>
            <a:r>
              <a:rPr sz="3000" b="1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r>
              <a:rPr sz="3000" b="1" spc="4" baseline="1365" dirty="0" smtClean="0">
                <a:latin typeface="Calibri"/>
                <a:cs typeface="Calibri"/>
              </a:rPr>
              <a:t> no</a:t>
            </a:r>
            <a:r>
              <a:rPr sz="3000" b="1" spc="0" baseline="1365" dirty="0" smtClean="0">
                <a:latin typeface="Calibri"/>
                <a:cs typeface="Calibri"/>
              </a:rPr>
              <a:t>m</a:t>
            </a:r>
            <a:r>
              <a:rPr sz="3000" b="1" spc="4" baseline="1365" dirty="0" smtClean="0">
                <a:latin typeface="Calibri"/>
                <a:cs typeface="Calibri"/>
              </a:rPr>
              <a:t>b</a:t>
            </a:r>
            <a:r>
              <a:rPr sz="3000" b="1" spc="0" baseline="1365" dirty="0" smtClean="0">
                <a:latin typeface="Calibri"/>
                <a:cs typeface="Calibri"/>
              </a:rPr>
              <a:t>res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-4" baseline="1365" dirty="0" smtClean="0">
                <a:latin typeface="Calibri"/>
                <a:cs typeface="Calibri"/>
              </a:rPr>
              <a:t>a</a:t>
            </a:r>
            <a:r>
              <a:rPr sz="3000" b="1" spc="4" baseline="1365" dirty="0" smtClean="0">
                <a:latin typeface="Calibri"/>
                <a:cs typeface="Calibri"/>
              </a:rPr>
              <a:t>i</a:t>
            </a:r>
            <a:r>
              <a:rPr sz="3000" b="1" spc="-9" baseline="1365" dirty="0" smtClean="0">
                <a:latin typeface="Calibri"/>
                <a:cs typeface="Calibri"/>
              </a:rPr>
              <a:t>r</a:t>
            </a:r>
            <a:r>
              <a:rPr sz="3000" b="1" spc="0" baseline="1365" dirty="0" smtClean="0">
                <a:latin typeface="Calibri"/>
                <a:cs typeface="Calibri"/>
              </a:rPr>
              <a:t>s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en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4" baseline="1365" dirty="0" smtClean="0">
                <a:latin typeface="Calibri"/>
                <a:cs typeface="Calibri"/>
              </a:rPr>
              <a:t>3</a:t>
            </a:r>
            <a:r>
              <a:rPr sz="3000" b="1" spc="0" baseline="1365" dirty="0" smtClean="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10"/>
              </a:lnSpc>
              <a:spcBef>
                <a:spcPts val="0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et </a:t>
            </a:r>
            <a:r>
              <a:rPr sz="3000" b="1" spc="4" baseline="1365" dirty="0" smtClean="0">
                <a:latin typeface="Calibri"/>
                <a:cs typeface="Calibri"/>
              </a:rPr>
              <a:t>5</a:t>
            </a:r>
            <a:r>
              <a:rPr sz="3000" b="1" spc="0" baseline="1365" dirty="0" smtClean="0"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970" y="5097780"/>
            <a:ext cx="1477489" cy="1195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N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mme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4" baseline="2730" dirty="0" smtClean="0">
                <a:latin typeface="Calibri"/>
                <a:cs typeface="Calibri"/>
              </a:rPr>
              <a:t>ou</a:t>
            </a:r>
            <a:r>
              <a:rPr sz="3000" b="1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r>
              <a:rPr sz="3000" b="1" spc="4" baseline="1365" dirty="0" smtClean="0">
                <a:latin typeface="Calibri"/>
                <a:cs typeface="Calibri"/>
              </a:rPr>
              <a:t> no</a:t>
            </a:r>
            <a:r>
              <a:rPr sz="3000" b="1" spc="0" baseline="1365" dirty="0" smtClean="0">
                <a:latin typeface="Calibri"/>
                <a:cs typeface="Calibri"/>
              </a:rPr>
              <a:t>m</a:t>
            </a:r>
            <a:r>
              <a:rPr sz="3000" b="1" spc="4" baseline="1365" dirty="0" smtClean="0">
                <a:latin typeface="Calibri"/>
                <a:cs typeface="Calibri"/>
              </a:rPr>
              <a:t>b</a:t>
            </a:r>
            <a:r>
              <a:rPr sz="3000" b="1" spc="0" baseline="1365" dirty="0" smtClean="0">
                <a:latin typeface="Calibri"/>
                <a:cs typeface="Calibri"/>
              </a:rPr>
              <a:t>res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</a:pPr>
            <a:r>
              <a:rPr sz="3000" b="1" spc="0" baseline="1365" dirty="0" smtClean="0">
                <a:latin typeface="Calibri"/>
                <a:cs typeface="Calibri"/>
              </a:rPr>
              <a:t>im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latin typeface="Calibri"/>
                <a:cs typeface="Calibri"/>
              </a:rPr>
              <a:t>airs e</a:t>
            </a:r>
            <a:r>
              <a:rPr sz="3000" b="1" spc="4" baseline="1365" dirty="0" smtClean="0">
                <a:latin typeface="Calibri"/>
                <a:cs typeface="Calibri"/>
              </a:rPr>
              <a:t>n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re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10"/>
              </a:lnSpc>
              <a:spcBef>
                <a:spcPts val="0"/>
              </a:spcBef>
            </a:pPr>
            <a:r>
              <a:rPr sz="3000" b="1" spc="4" baseline="1365" dirty="0" smtClean="0">
                <a:latin typeface="Calibri"/>
                <a:cs typeface="Calibri"/>
              </a:rPr>
              <a:t>2</a:t>
            </a:r>
            <a:r>
              <a:rPr sz="3000" b="1" spc="0" baseline="1365" dirty="0" smtClean="0">
                <a:latin typeface="Calibri"/>
                <a:cs typeface="Calibri"/>
              </a:rPr>
              <a:t>4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-4" baseline="1365" dirty="0" smtClean="0">
                <a:latin typeface="Calibri"/>
                <a:cs typeface="Calibri"/>
              </a:rPr>
              <a:t>e</a:t>
            </a:r>
            <a:r>
              <a:rPr sz="3000" b="1" spc="0" baseline="1365" dirty="0" smtClean="0">
                <a:latin typeface="Calibri"/>
                <a:cs typeface="Calibri"/>
              </a:rPr>
              <a:t>t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4" baseline="1365" dirty="0" smtClean="0">
                <a:latin typeface="Calibri"/>
                <a:cs typeface="Calibri"/>
              </a:rPr>
              <a:t>4</a:t>
            </a:r>
            <a:r>
              <a:rPr sz="3000" b="1" spc="0" baseline="1365" dirty="0" smtClean="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6470" y="5097780"/>
            <a:ext cx="1430255" cy="1195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N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mme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4" baseline="2730" dirty="0" smtClean="0">
                <a:latin typeface="Calibri"/>
                <a:cs typeface="Calibri"/>
              </a:rPr>
              <a:t>ou</a:t>
            </a:r>
            <a:r>
              <a:rPr sz="3000" b="1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r>
              <a:rPr sz="3000" b="1" spc="4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m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0" baseline="1365" dirty="0" smtClean="0">
                <a:latin typeface="Calibri"/>
                <a:cs typeface="Calibri"/>
              </a:rPr>
              <a:t>l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i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 2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e</a:t>
            </a:r>
            <a:r>
              <a:rPr sz="3000" b="1" spc="4" baseline="1365" dirty="0" smtClean="0">
                <a:latin typeface="Calibri"/>
                <a:cs typeface="Calibri"/>
              </a:rPr>
              <a:t>n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re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10"/>
              </a:lnSpc>
              <a:spcBef>
                <a:spcPts val="0"/>
              </a:spcBef>
            </a:pPr>
            <a:r>
              <a:rPr sz="3000" b="1" spc="4" baseline="1365" dirty="0" smtClean="0">
                <a:latin typeface="Calibri"/>
                <a:cs typeface="Calibri"/>
              </a:rPr>
              <a:t>3</a:t>
            </a:r>
            <a:r>
              <a:rPr sz="3000" b="1" spc="0" baseline="1365" dirty="0" smtClean="0">
                <a:latin typeface="Calibri"/>
                <a:cs typeface="Calibri"/>
              </a:rPr>
              <a:t>4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-4" baseline="1365" dirty="0" smtClean="0">
                <a:latin typeface="Calibri"/>
                <a:cs typeface="Calibri"/>
              </a:rPr>
              <a:t>e</a:t>
            </a:r>
            <a:r>
              <a:rPr sz="3000" b="1" spc="0" baseline="1365" dirty="0" smtClean="0">
                <a:latin typeface="Calibri"/>
                <a:cs typeface="Calibri"/>
              </a:rPr>
              <a:t>t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-4" baseline="1365" dirty="0" smtClean="0">
                <a:latin typeface="Calibri"/>
                <a:cs typeface="Calibri"/>
              </a:rPr>
              <a:t>5</a:t>
            </a:r>
            <a:r>
              <a:rPr sz="3000" b="1" spc="0" baseline="1365" dirty="0" smtClean="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35470" y="5097780"/>
            <a:ext cx="1458934" cy="1195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00">
              <a:lnSpc>
                <a:spcPts val="2135"/>
              </a:lnSpc>
              <a:spcBef>
                <a:spcPts val="106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N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mme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t</a:t>
            </a:r>
            <a:r>
              <a:rPr sz="3000" b="1" spc="4" baseline="2730" dirty="0" smtClean="0">
                <a:latin typeface="Calibri"/>
                <a:cs typeface="Calibri"/>
              </a:rPr>
              <a:t>ou</a:t>
            </a:r>
            <a:r>
              <a:rPr sz="3000" b="1" spc="0" baseline="2730" dirty="0" smtClean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00"/>
              </a:lnSpc>
              <a:spcBef>
                <a:spcPts val="13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r>
              <a:rPr sz="3000" b="1" spc="4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m</a:t>
            </a:r>
            <a:r>
              <a:rPr sz="3000" b="1" spc="4" baseline="1365" dirty="0" smtClean="0">
                <a:latin typeface="Calibri"/>
                <a:cs typeface="Calibri"/>
              </a:rPr>
              <a:t>u</a:t>
            </a:r>
            <a:r>
              <a:rPr sz="3000" b="1" spc="0" baseline="1365" dirty="0" smtClean="0">
                <a:latin typeface="Calibri"/>
                <a:cs typeface="Calibri"/>
              </a:rPr>
              <a:t>l</a:t>
            </a:r>
            <a:r>
              <a:rPr sz="3000" b="1" spc="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i</a:t>
            </a:r>
            <a:r>
              <a:rPr sz="3000" b="1" spc="4" baseline="1365" dirty="0" smtClean="0"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latin typeface="Calibri"/>
                <a:cs typeface="Calibri"/>
              </a:rPr>
              <a:t>les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</a:pPr>
            <a:r>
              <a:rPr sz="3000" b="1" spc="4" baseline="1365" dirty="0" smtClean="0">
                <a:latin typeface="Calibri"/>
                <a:cs typeface="Calibri"/>
              </a:rPr>
              <a:t>d</a:t>
            </a:r>
            <a:r>
              <a:rPr sz="3000" b="1" spc="0" baseline="1365" dirty="0" smtClean="0">
                <a:latin typeface="Calibri"/>
                <a:cs typeface="Calibri"/>
              </a:rPr>
              <a:t>e 5</a:t>
            </a:r>
            <a:r>
              <a:rPr sz="3000" b="1" spc="9" baseline="1365" dirty="0" smtClean="0"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latin typeface="Calibri"/>
                <a:cs typeface="Calibri"/>
              </a:rPr>
              <a:t>e</a:t>
            </a:r>
            <a:r>
              <a:rPr sz="3000" b="1" spc="4" baseline="1365" dirty="0" smtClean="0">
                <a:latin typeface="Calibri"/>
                <a:cs typeface="Calibri"/>
              </a:rPr>
              <a:t>n</a:t>
            </a:r>
            <a:r>
              <a:rPr sz="3000" b="1" spc="-4" baseline="1365" dirty="0" smtClean="0"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latin typeface="Calibri"/>
                <a:cs typeface="Calibri"/>
              </a:rPr>
              <a:t>re</a:t>
            </a:r>
            <a:r>
              <a:rPr sz="3000" b="1" spc="4" baseline="1365" dirty="0" smtClean="0">
                <a:latin typeface="Calibri"/>
                <a:cs typeface="Calibri"/>
              </a:rPr>
              <a:t> </a:t>
            </a:r>
            <a:r>
              <a:rPr sz="3000" b="1" spc="-4" baseline="1365" dirty="0" smtClean="0">
                <a:latin typeface="Calibri"/>
                <a:cs typeface="Calibri"/>
              </a:rPr>
              <a:t>6</a:t>
            </a:r>
            <a:r>
              <a:rPr sz="3000" b="1" spc="0" baseline="1365" dirty="0" smtClean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10"/>
              </a:lnSpc>
              <a:spcBef>
                <a:spcPts val="0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et </a:t>
            </a:r>
            <a:r>
              <a:rPr sz="3000" b="1" spc="4" baseline="1365" dirty="0" smtClean="0">
                <a:latin typeface="Calibri"/>
                <a:cs typeface="Calibri"/>
              </a:rPr>
              <a:t>9</a:t>
            </a:r>
            <a:r>
              <a:rPr sz="3000" b="1" spc="0" baseline="1365" dirty="0" smtClean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0970" y="5168900"/>
            <a:ext cx="1403054" cy="1195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sz="3000" b="1" spc="-9" baseline="2730" dirty="0" smtClean="0">
                <a:latin typeface="Calibri"/>
                <a:cs typeface="Calibri"/>
              </a:rPr>
              <a:t>C</a:t>
            </a:r>
            <a:r>
              <a:rPr sz="3000" b="1" spc="4" baseline="2730" dirty="0" smtClean="0"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latin typeface="Calibri"/>
                <a:cs typeface="Calibri"/>
              </a:rPr>
              <a:t>m</a:t>
            </a:r>
            <a:r>
              <a:rPr sz="3000" b="1" spc="4" baseline="2730" dirty="0" smtClean="0">
                <a:latin typeface="Calibri"/>
                <a:cs typeface="Calibri"/>
              </a:rPr>
              <a:t>pt</a:t>
            </a:r>
            <a:r>
              <a:rPr sz="3000" b="1" spc="0" baseline="2730" dirty="0" smtClean="0">
                <a:latin typeface="Calibri"/>
                <a:cs typeface="Calibri"/>
              </a:rPr>
              <a:t>e </a:t>
            </a:r>
            <a:r>
              <a:rPr sz="3000" b="1" spc="4" baseline="2730" dirty="0" smtClean="0">
                <a:latin typeface="Calibri"/>
                <a:cs typeface="Calibri"/>
              </a:rPr>
              <a:t>d</a:t>
            </a:r>
            <a:r>
              <a:rPr sz="3000" b="1" spc="0" baseline="2730" dirty="0" smtClean="0">
                <a:latin typeface="Calibri"/>
                <a:cs typeface="Calibri"/>
              </a:rPr>
              <a:t>e</a:t>
            </a:r>
            <a:r>
              <a:rPr sz="3000" b="1" spc="4" baseline="2730" dirty="0" smtClean="0">
                <a:latin typeface="Calibri"/>
                <a:cs typeface="Calibri"/>
              </a:rPr>
              <a:t> </a:t>
            </a:r>
            <a:r>
              <a:rPr sz="3000" b="1" spc="0" baseline="2730" dirty="0" smtClean="0"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  <a:p>
            <a:pPr marL="12700" marR="58840">
              <a:lnSpc>
                <a:spcPct val="99995"/>
              </a:lnSpc>
            </a:pPr>
            <a:r>
              <a:rPr sz="2000" b="1" spc="0" dirty="0" smtClean="0">
                <a:latin typeface="Calibri"/>
                <a:cs typeface="Calibri"/>
              </a:rPr>
              <a:t>en 3</a:t>
            </a:r>
            <a:r>
              <a:rPr sz="2000" b="1" spc="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à </a:t>
            </a:r>
            <a:r>
              <a:rPr sz="2000" b="1" spc="4" dirty="0" smtClean="0">
                <a:latin typeface="Calibri"/>
                <a:cs typeface="Calibri"/>
              </a:rPr>
              <a:t>p</a:t>
            </a:r>
            <a:r>
              <a:rPr sz="2000" b="1" spc="-4" dirty="0" smtClean="0">
                <a:latin typeface="Calibri"/>
                <a:cs typeface="Calibri"/>
              </a:rPr>
              <a:t>a</a:t>
            </a:r>
            <a:r>
              <a:rPr sz="2000" b="1" spc="0" dirty="0" smtClean="0">
                <a:latin typeface="Calibri"/>
                <a:cs typeface="Calibri"/>
              </a:rPr>
              <a:t>r</a:t>
            </a:r>
            <a:r>
              <a:rPr sz="2000" b="1" spc="4" dirty="0" smtClean="0">
                <a:latin typeface="Calibri"/>
                <a:cs typeface="Calibri"/>
              </a:rPr>
              <a:t>t</a:t>
            </a:r>
            <a:r>
              <a:rPr sz="2000" b="1" spc="0" dirty="0" smtClean="0">
                <a:latin typeface="Calibri"/>
                <a:cs typeface="Calibri"/>
              </a:rPr>
              <a:t>ir </a:t>
            </a:r>
            <a:r>
              <a:rPr sz="2000" b="1" spc="4" dirty="0" smtClean="0">
                <a:latin typeface="Calibri"/>
                <a:cs typeface="Calibri"/>
              </a:rPr>
              <a:t>d</a:t>
            </a:r>
            <a:r>
              <a:rPr sz="2000" b="1" spc="0" dirty="0" smtClean="0">
                <a:latin typeface="Calibri"/>
                <a:cs typeface="Calibri"/>
              </a:rPr>
              <a:t>e 7</a:t>
            </a:r>
            <a:r>
              <a:rPr sz="2000" b="1" spc="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j</a:t>
            </a:r>
            <a:r>
              <a:rPr sz="2000" b="1" spc="4" dirty="0" smtClean="0">
                <a:latin typeface="Calibri"/>
                <a:cs typeface="Calibri"/>
              </a:rPr>
              <a:t>u</a:t>
            </a:r>
            <a:r>
              <a:rPr sz="2000" b="1" spc="9" dirty="0" smtClean="0">
                <a:latin typeface="Calibri"/>
                <a:cs typeface="Calibri"/>
              </a:rPr>
              <a:t>s</a:t>
            </a:r>
            <a:r>
              <a:rPr sz="2000" b="1" spc="4" dirty="0" smtClean="0">
                <a:latin typeface="Calibri"/>
                <a:cs typeface="Calibri"/>
              </a:rPr>
              <a:t>qu</a:t>
            </a:r>
            <a:r>
              <a:rPr sz="2000" b="1" spc="-4" dirty="0" smtClean="0">
                <a:latin typeface="Calibri"/>
                <a:cs typeface="Calibri"/>
              </a:rPr>
              <a:t>’</a:t>
            </a:r>
            <a:r>
              <a:rPr sz="2000" b="1" spc="0" dirty="0" smtClean="0">
                <a:latin typeface="Calibri"/>
                <a:cs typeface="Calibri"/>
              </a:rPr>
              <a:t>à</a:t>
            </a:r>
            <a:endParaRPr sz="2000">
              <a:latin typeface="Calibri"/>
              <a:cs typeface="Calibri"/>
            </a:endParaRPr>
          </a:p>
          <a:p>
            <a:pPr marL="12700" marR="38100">
              <a:lnSpc>
                <a:spcPts val="2410"/>
              </a:lnSpc>
              <a:spcBef>
                <a:spcPts val="120"/>
              </a:spcBef>
            </a:pPr>
            <a:r>
              <a:rPr sz="3000" b="1" spc="4" baseline="1365" dirty="0" smtClean="0">
                <a:latin typeface="Calibri"/>
                <a:cs typeface="Calibri"/>
              </a:rPr>
              <a:t>3</a:t>
            </a:r>
            <a:r>
              <a:rPr sz="3000" b="1" spc="0" baseline="1365" dirty="0" smtClean="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-24130" y="420370"/>
            <a:ext cx="1548130" cy="2755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570" y="2706370"/>
            <a:ext cx="1334770" cy="2755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570" y="5066030"/>
            <a:ext cx="1334770" cy="2755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8000" y="228600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40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8000" y="0"/>
            <a:ext cx="1572259" cy="2214879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60"/>
                </a:lnTo>
                <a:lnTo>
                  <a:pt x="1572259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07530" y="420370"/>
            <a:ext cx="1474470" cy="2755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58000" y="4643120"/>
            <a:ext cx="1572259" cy="2214880"/>
          </a:xfrm>
          <a:custGeom>
            <a:avLst/>
            <a:gdLst/>
            <a:ahLst/>
            <a:cxnLst/>
            <a:rect l="l" t="t" r="r" b="b"/>
            <a:pathLst>
              <a:path w="1572259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40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59" y="1953259"/>
                </a:lnTo>
                <a:lnTo>
                  <a:pt x="1572259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4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07530" y="2706370"/>
            <a:ext cx="1474470" cy="27558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07530" y="5066030"/>
            <a:ext cx="1474470" cy="275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43500" y="228600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43500" y="0"/>
            <a:ext cx="1570990" cy="2214879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60"/>
                </a:lnTo>
                <a:lnTo>
                  <a:pt x="1570990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7950" y="420370"/>
            <a:ext cx="1480820" cy="2755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3500" y="4643120"/>
            <a:ext cx="1570990" cy="2214880"/>
          </a:xfrm>
          <a:custGeom>
            <a:avLst/>
            <a:gdLst/>
            <a:ahLst/>
            <a:cxnLst/>
            <a:rect l="l" t="t" r="r" b="b"/>
            <a:pathLst>
              <a:path w="157099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90" y="1953259"/>
                </a:lnTo>
                <a:lnTo>
                  <a:pt x="1570990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87950" y="2706370"/>
            <a:ext cx="1480820" cy="27558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87950" y="5066030"/>
            <a:ext cx="1480820" cy="2755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9000" y="228600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80"/>
                </a:lnTo>
                <a:lnTo>
                  <a:pt x="1310639" y="2214880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9000" y="0"/>
            <a:ext cx="1572260" cy="2214879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60"/>
                </a:lnTo>
                <a:lnTo>
                  <a:pt x="1572260" y="261620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74720" y="420370"/>
            <a:ext cx="1480820" cy="2755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29000" y="4643120"/>
            <a:ext cx="1572260" cy="2214880"/>
          </a:xfrm>
          <a:custGeom>
            <a:avLst/>
            <a:gdLst/>
            <a:ahLst/>
            <a:cxnLst/>
            <a:rect l="l" t="t" r="r" b="b"/>
            <a:pathLst>
              <a:path w="1572260" h="2214879">
                <a:moveTo>
                  <a:pt x="261620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20" y="2214879"/>
                </a:lnTo>
                <a:lnTo>
                  <a:pt x="1310639" y="2214879"/>
                </a:lnTo>
                <a:lnTo>
                  <a:pt x="1349752" y="2211086"/>
                </a:lnTo>
                <a:lnTo>
                  <a:pt x="1388079" y="2200229"/>
                </a:lnTo>
                <a:lnTo>
                  <a:pt x="1424837" y="2183093"/>
                </a:lnTo>
                <a:lnTo>
                  <a:pt x="1459240" y="2160463"/>
                </a:lnTo>
                <a:lnTo>
                  <a:pt x="1490503" y="2133123"/>
                </a:lnTo>
                <a:lnTo>
                  <a:pt x="1517843" y="2101860"/>
                </a:lnTo>
                <a:lnTo>
                  <a:pt x="1540473" y="2067457"/>
                </a:lnTo>
                <a:lnTo>
                  <a:pt x="1557609" y="2030699"/>
                </a:lnTo>
                <a:lnTo>
                  <a:pt x="1568466" y="1992372"/>
                </a:lnTo>
                <a:lnTo>
                  <a:pt x="1572260" y="1953259"/>
                </a:lnTo>
                <a:lnTo>
                  <a:pt x="1572260" y="261619"/>
                </a:lnTo>
                <a:lnTo>
                  <a:pt x="1568466" y="222507"/>
                </a:lnTo>
                <a:lnTo>
                  <a:pt x="1557609" y="184180"/>
                </a:lnTo>
                <a:lnTo>
                  <a:pt x="1540473" y="147422"/>
                </a:lnTo>
                <a:lnTo>
                  <a:pt x="1517843" y="113019"/>
                </a:lnTo>
                <a:lnTo>
                  <a:pt x="1490503" y="81756"/>
                </a:lnTo>
                <a:lnTo>
                  <a:pt x="1459240" y="54416"/>
                </a:lnTo>
                <a:lnTo>
                  <a:pt x="1424837" y="31786"/>
                </a:lnTo>
                <a:lnTo>
                  <a:pt x="1388079" y="14650"/>
                </a:lnTo>
                <a:lnTo>
                  <a:pt x="1349752" y="3793"/>
                </a:lnTo>
                <a:lnTo>
                  <a:pt x="1310639" y="0"/>
                </a:lnTo>
                <a:lnTo>
                  <a:pt x="261620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74720" y="2706370"/>
            <a:ext cx="1480820" cy="27558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74720" y="5066030"/>
            <a:ext cx="1480820" cy="2755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714500" y="228600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80"/>
                </a:lnTo>
                <a:lnTo>
                  <a:pt x="1309370" y="2214880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14500" y="0"/>
            <a:ext cx="1570989" cy="2214879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20"/>
                </a:lnTo>
                <a:lnTo>
                  <a:pt x="0" y="1953260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60"/>
                </a:lnTo>
                <a:lnTo>
                  <a:pt x="1570989" y="261620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62760" y="420370"/>
            <a:ext cx="1474470" cy="275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14500" y="4643120"/>
            <a:ext cx="1570989" cy="2214880"/>
          </a:xfrm>
          <a:custGeom>
            <a:avLst/>
            <a:gdLst/>
            <a:ahLst/>
            <a:cxnLst/>
            <a:rect l="l" t="t" r="r" b="b"/>
            <a:pathLst>
              <a:path w="1570989" h="2214879">
                <a:moveTo>
                  <a:pt x="261619" y="0"/>
                </a:moveTo>
                <a:lnTo>
                  <a:pt x="222507" y="3793"/>
                </a:lnTo>
                <a:lnTo>
                  <a:pt x="184180" y="14650"/>
                </a:lnTo>
                <a:lnTo>
                  <a:pt x="147422" y="31786"/>
                </a:lnTo>
                <a:lnTo>
                  <a:pt x="113019" y="54416"/>
                </a:lnTo>
                <a:lnTo>
                  <a:pt x="81756" y="81756"/>
                </a:lnTo>
                <a:lnTo>
                  <a:pt x="54416" y="113019"/>
                </a:lnTo>
                <a:lnTo>
                  <a:pt x="31786" y="147422"/>
                </a:lnTo>
                <a:lnTo>
                  <a:pt x="14650" y="184180"/>
                </a:lnTo>
                <a:lnTo>
                  <a:pt x="3793" y="222507"/>
                </a:lnTo>
                <a:lnTo>
                  <a:pt x="0" y="261619"/>
                </a:lnTo>
                <a:lnTo>
                  <a:pt x="0" y="1953259"/>
                </a:lnTo>
                <a:lnTo>
                  <a:pt x="3793" y="1992372"/>
                </a:lnTo>
                <a:lnTo>
                  <a:pt x="14650" y="2030699"/>
                </a:lnTo>
                <a:lnTo>
                  <a:pt x="31786" y="2067457"/>
                </a:lnTo>
                <a:lnTo>
                  <a:pt x="54416" y="2101860"/>
                </a:lnTo>
                <a:lnTo>
                  <a:pt x="81756" y="2133123"/>
                </a:lnTo>
                <a:lnTo>
                  <a:pt x="113019" y="2160463"/>
                </a:lnTo>
                <a:lnTo>
                  <a:pt x="147422" y="2183093"/>
                </a:lnTo>
                <a:lnTo>
                  <a:pt x="184180" y="2200229"/>
                </a:lnTo>
                <a:lnTo>
                  <a:pt x="222507" y="2211086"/>
                </a:lnTo>
                <a:lnTo>
                  <a:pt x="261619" y="2214879"/>
                </a:lnTo>
                <a:lnTo>
                  <a:pt x="1309370" y="2214879"/>
                </a:lnTo>
                <a:lnTo>
                  <a:pt x="1348482" y="2211086"/>
                </a:lnTo>
                <a:lnTo>
                  <a:pt x="1386809" y="2200229"/>
                </a:lnTo>
                <a:lnTo>
                  <a:pt x="1423567" y="2183093"/>
                </a:lnTo>
                <a:lnTo>
                  <a:pt x="1457970" y="2160463"/>
                </a:lnTo>
                <a:lnTo>
                  <a:pt x="1489233" y="2133123"/>
                </a:lnTo>
                <a:lnTo>
                  <a:pt x="1516573" y="2101860"/>
                </a:lnTo>
                <a:lnTo>
                  <a:pt x="1539203" y="2067457"/>
                </a:lnTo>
                <a:lnTo>
                  <a:pt x="1556339" y="2030699"/>
                </a:lnTo>
                <a:lnTo>
                  <a:pt x="1567196" y="1992372"/>
                </a:lnTo>
                <a:lnTo>
                  <a:pt x="1570989" y="1953259"/>
                </a:lnTo>
                <a:lnTo>
                  <a:pt x="1570989" y="261619"/>
                </a:lnTo>
                <a:lnTo>
                  <a:pt x="1567196" y="222507"/>
                </a:lnTo>
                <a:lnTo>
                  <a:pt x="1556339" y="184180"/>
                </a:lnTo>
                <a:lnTo>
                  <a:pt x="1539203" y="147422"/>
                </a:lnTo>
                <a:lnTo>
                  <a:pt x="1516573" y="113019"/>
                </a:lnTo>
                <a:lnTo>
                  <a:pt x="1489233" y="81756"/>
                </a:lnTo>
                <a:lnTo>
                  <a:pt x="1457970" y="54416"/>
                </a:lnTo>
                <a:lnTo>
                  <a:pt x="1423567" y="31786"/>
                </a:lnTo>
                <a:lnTo>
                  <a:pt x="1386809" y="14650"/>
                </a:lnTo>
                <a:lnTo>
                  <a:pt x="1348482" y="3793"/>
                </a:lnTo>
                <a:lnTo>
                  <a:pt x="1309370" y="0"/>
                </a:lnTo>
                <a:lnTo>
                  <a:pt x="261619" y="0"/>
                </a:lnTo>
                <a:close/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62760" y="2706370"/>
            <a:ext cx="1474470" cy="27558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2760" y="4992370"/>
            <a:ext cx="1474470" cy="2755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1514</Words>
  <Application>Microsoft Office PowerPoint</Application>
  <PresentationFormat>Personnalisé</PresentationFormat>
  <Paragraphs>416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Audrey Buisson</cp:lastModifiedBy>
  <cp:revision>8</cp:revision>
  <dcterms:modified xsi:type="dcterms:W3CDTF">2015-08-24T17:42:14Z</dcterms:modified>
</cp:coreProperties>
</file>