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DDDDD"/>
    <a:srgbClr val="FF6600"/>
    <a:srgbClr val="99FF33"/>
    <a:srgbClr val="FF3399"/>
    <a:srgbClr val="FF99FF"/>
    <a:srgbClr val="FFBDDE"/>
    <a:srgbClr val="669900"/>
    <a:srgbClr val="CC00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22/05/2014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323528" y="404664"/>
            <a:ext cx="8280920" cy="4536504"/>
            <a:chOff x="323528" y="404664"/>
            <a:chExt cx="8280920" cy="453650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323528" y="404664"/>
              <a:ext cx="8280920" cy="4536504"/>
            </a:xfrm>
            <a:prstGeom prst="roundRect">
              <a:avLst>
                <a:gd name="adj" fmla="val 12492"/>
              </a:avLst>
            </a:prstGeom>
            <a:solidFill>
              <a:srgbClr val="FF3399"/>
            </a:solidFill>
            <a:ln w="57150"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611560" y="764704"/>
              <a:ext cx="7632848" cy="3816424"/>
            </a:xfrm>
            <a:prstGeom prst="roundRect">
              <a:avLst>
                <a:gd name="adj" fmla="val 12492"/>
              </a:avLst>
            </a:prstGeom>
            <a:solidFill>
              <a:schemeClr val="bg1"/>
            </a:solidFill>
            <a:ln w="57150" cap="rnd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3275856" y="1052736"/>
            <a:ext cx="17879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Lego House" pitchFamily="2" charset="0"/>
              </a:rPr>
              <a:t>Les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7544" y="2204864"/>
            <a:ext cx="79095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 smtClean="0">
                <a:solidFill>
                  <a:srgbClr val="FF3399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R</a:t>
            </a:r>
            <a:r>
              <a:rPr lang="fr-FR" sz="8000" dirty="0" smtClean="0">
                <a:solidFill>
                  <a:srgbClr val="00B0F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E</a:t>
            </a:r>
            <a:r>
              <a:rPr lang="fr-FR" sz="8000" dirty="0" smtClean="0">
                <a:solidFill>
                  <a:srgbClr val="7030A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S</a:t>
            </a:r>
            <a:r>
              <a:rPr lang="fr-FR" sz="8000" dirty="0" smtClean="0">
                <a:solidFill>
                  <a:srgbClr val="99FF33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P</a:t>
            </a:r>
            <a:r>
              <a:rPr lang="fr-FR" sz="8000" dirty="0" smtClean="0">
                <a:solidFill>
                  <a:srgbClr val="FFFF0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O</a:t>
            </a:r>
            <a:r>
              <a:rPr lang="fr-FR" sz="8000" dirty="0" smtClean="0">
                <a:solidFill>
                  <a:srgbClr val="FF660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N</a:t>
            </a:r>
            <a:r>
              <a:rPr lang="fr-FR" sz="8000" dirty="0" smtClean="0">
                <a:solidFill>
                  <a:srgbClr val="FF3399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S</a:t>
            </a:r>
            <a:r>
              <a:rPr lang="fr-FR" sz="8000" dirty="0" smtClean="0">
                <a:solidFill>
                  <a:srgbClr val="00B0F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A</a:t>
            </a:r>
            <a:r>
              <a:rPr lang="fr-FR" sz="8000" dirty="0" smtClean="0">
                <a:solidFill>
                  <a:srgbClr val="7030A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B</a:t>
            </a:r>
            <a:r>
              <a:rPr lang="fr-FR" sz="8000" dirty="0" smtClean="0">
                <a:solidFill>
                  <a:srgbClr val="99FF33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L</a:t>
            </a:r>
            <a:r>
              <a:rPr lang="fr-FR" sz="8000" dirty="0" smtClean="0">
                <a:solidFill>
                  <a:srgbClr val="FFFF0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E</a:t>
            </a:r>
            <a:r>
              <a:rPr lang="fr-FR" sz="8000" dirty="0" smtClean="0">
                <a:solidFill>
                  <a:srgbClr val="FF6600"/>
                </a:solidFill>
                <a:effectLst>
                  <a:glow rad="1016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Second Chances Sketch" pitchFamily="2" charset="0"/>
              </a:rPr>
              <a:t>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267744" y="3429000"/>
            <a:ext cx="45480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latin typeface="KG Makes You Stronger" pitchFamily="2" charset="0"/>
              </a:rPr>
              <a:t>de la classe</a:t>
            </a:r>
            <a:endParaRPr lang="fr-FR" sz="6600" dirty="0">
              <a:latin typeface="KG Makes You Stronger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 rot="20054819">
            <a:off x="152474" y="-636362"/>
            <a:ext cx="256192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0" dirty="0" smtClean="0">
                <a:ln w="28575">
                  <a:solidFill>
                    <a:sysClr val="windowText" lastClr="000000"/>
                  </a:solidFill>
                </a:ln>
                <a:solidFill>
                  <a:srgbClr val="99FF33"/>
                </a:solidFill>
                <a:latin typeface="KG Flavor and Frames" pitchFamily="2" charset="0"/>
              </a:rPr>
              <a:t>t</a:t>
            </a:r>
            <a:endParaRPr lang="fr-FR" sz="20000" dirty="0">
              <a:ln w="28575">
                <a:solidFill>
                  <a:sysClr val="windowText" lastClr="000000"/>
                </a:solidFill>
              </a:ln>
              <a:solidFill>
                <a:srgbClr val="99FF33"/>
              </a:solidFill>
              <a:latin typeface="KG Flavor and Frames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 rot="1545181" flipH="1">
            <a:off x="6141574" y="-572281"/>
            <a:ext cx="256192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0" dirty="0" smtClean="0">
                <a:ln w="28575">
                  <a:solidFill>
                    <a:sysClr val="windowText" lastClr="000000"/>
                  </a:solidFill>
                </a:ln>
                <a:solidFill>
                  <a:srgbClr val="99FF33"/>
                </a:solidFill>
                <a:latin typeface="KG Flavor and Frames" pitchFamily="2" charset="0"/>
              </a:rPr>
              <a:t>t</a:t>
            </a:r>
            <a:endParaRPr lang="fr-FR" sz="20000" dirty="0">
              <a:ln w="28575">
                <a:solidFill>
                  <a:sysClr val="windowText" lastClr="000000"/>
                </a:solidFill>
              </a:ln>
              <a:solidFill>
                <a:srgbClr val="99FF33"/>
              </a:solidFill>
              <a:latin typeface="KG Flavor and Frames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611560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4427984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99FF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4716016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rgbClr val="6699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C:\Documents and Settings\Will\Mes documents\_2014-2015\03 - Outils classe\Tableau des responsabilités\Nouveau dossier\SDScHetKyjTnIAypp_M5yxCXvzc@500x5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12776"/>
            <a:ext cx="2021285" cy="2021285"/>
          </a:xfrm>
          <a:prstGeom prst="rect">
            <a:avLst/>
          </a:prstGeom>
          <a:noFill/>
        </p:spPr>
      </p:pic>
      <p:pic>
        <p:nvPicPr>
          <p:cNvPr id="1027" name="Picture 3" descr="C:\Documents and Settings\Will\Mes documents\_2014-2015\03 - Outils classe\Tableau des responsabilités\Nouveau dossier\wFWZzUPaUW28eqOKxf1BA01T8e4@500x5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980728"/>
            <a:ext cx="2736304" cy="2736304"/>
          </a:xfrm>
          <a:prstGeom prst="rect">
            <a:avLst/>
          </a:prstGeom>
          <a:noFill/>
        </p:spPr>
      </p:pic>
      <p:sp>
        <p:nvSpPr>
          <p:cNvPr id="9" name="Rectangle à coins arrondis 8"/>
          <p:cNvSpPr/>
          <p:nvPr/>
        </p:nvSpPr>
        <p:spPr>
          <a:xfrm>
            <a:off x="323528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aider à mettre en place le matériel de sport et le ranger. 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635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63500">
                  <a:srgbClr val="FFFF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5536" y="404664"/>
            <a:ext cx="3528392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Les responsables sport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99992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rgbClr val="6699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vérifier que les livres sont correctement rangés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99992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63500">
                    <a:srgbClr val="CCFF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63500">
                  <a:srgbClr val="CCFF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427984" y="476672"/>
            <a:ext cx="3816424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Les bibliothécaires</a:t>
            </a:r>
          </a:p>
        </p:txBody>
      </p:sp>
      <p:sp>
        <p:nvSpPr>
          <p:cNvPr id="15" name="Ellipse 14"/>
          <p:cNvSpPr/>
          <p:nvPr/>
        </p:nvSpPr>
        <p:spPr>
          <a:xfrm>
            <a:off x="107504" y="4941168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07504" y="5445224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8388424" y="4941168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8388424" y="5445224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611560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4427984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9999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4716016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323528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nettoyer le tableau. 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5536" y="404664"/>
            <a:ext cx="3528392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 responsable tableau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99992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chemeClr val="accent4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mettre à jour le calendrier et écrire la date. 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99992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427984" y="476672"/>
            <a:ext cx="3816424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>
                <a:gd name="adj" fmla="val 39813"/>
              </a:avLst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 responsable de la date</a:t>
            </a:r>
          </a:p>
        </p:txBody>
      </p:sp>
      <p:pic>
        <p:nvPicPr>
          <p:cNvPr id="2050" name="Picture 2" descr="C:\Documents and Settings\Will\Mes documents\_2014-2015\03 - Outils classe\Tableau des responsabilités\Nouveau dossier\FwilBLHi76PCHkNfL1qeq0g_bOw@250x2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2523604" cy="2523604"/>
          </a:xfrm>
          <a:prstGeom prst="rect">
            <a:avLst/>
          </a:prstGeom>
          <a:noFill/>
        </p:spPr>
      </p:pic>
      <p:pic>
        <p:nvPicPr>
          <p:cNvPr id="2051" name="Picture 3" descr="C:\Documents and Settings\Will\Mes documents\_2014-2015\03 - Outils classe\Tableau des responsabilités\Nouveau dossier\oF_jV-ttbDnoqLOOrUoR99dqwOk@250x2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124744"/>
            <a:ext cx="2595612" cy="2595612"/>
          </a:xfrm>
          <a:prstGeom prst="rect">
            <a:avLst/>
          </a:prstGeom>
          <a:noFill/>
        </p:spPr>
      </p:pic>
      <p:sp>
        <p:nvSpPr>
          <p:cNvPr id="16" name="Ellipse 15"/>
          <p:cNvSpPr/>
          <p:nvPr/>
        </p:nvSpPr>
        <p:spPr>
          <a:xfrm>
            <a:off x="8388424" y="5301208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7504" y="5229200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611560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4427984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FFCC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4716016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rgbClr val="FF99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323528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distribuer et ramasser les travaux. 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5536" y="404664"/>
            <a:ext cx="3528392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Les ramasseurs/distributeurs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499992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rgbClr val="FF9900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u="sng" dirty="0" smtClean="0">
                <a:latin typeface="KG Ten Thousand Reasons" pitchFamily="2" charset="0"/>
              </a:rPr>
              <a:t>Je dois :</a:t>
            </a:r>
          </a:p>
          <a:p>
            <a:pPr algn="ctr">
              <a:buFontTx/>
              <a:buChar char="-"/>
            </a:pPr>
            <a:r>
              <a:rPr lang="fr-FR" sz="2400" dirty="0" smtClean="0">
                <a:latin typeface="KG Ten Thousand Reasons" pitchFamily="2" charset="0"/>
              </a:rPr>
              <a:t>Faire l’appel</a:t>
            </a:r>
          </a:p>
          <a:p>
            <a:pPr algn="ctr">
              <a:buFontTx/>
              <a:buChar char="-"/>
            </a:pPr>
            <a:r>
              <a:rPr lang="fr-FR" sz="2400" dirty="0" smtClean="0">
                <a:latin typeface="KG Ten Thousand Reasons" pitchFamily="2" charset="0"/>
              </a:rPr>
              <a:t>Compter les élèves</a:t>
            </a:r>
          </a:p>
          <a:p>
            <a:pPr algn="ctr">
              <a:buFontTx/>
              <a:buChar char="-"/>
            </a:pPr>
            <a:r>
              <a:rPr lang="fr-FR" sz="2400" dirty="0" smtClean="0">
                <a:latin typeface="KG Ten Thousand Reasons" pitchFamily="2" charset="0"/>
              </a:rPr>
              <a:t>Ecrire sur l’ardoise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499992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427984" y="476672"/>
            <a:ext cx="3816424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>
                <a:gd name="adj" fmla="val 39813"/>
              </a:avLst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 responsable de l’appel</a:t>
            </a:r>
          </a:p>
        </p:txBody>
      </p:sp>
      <p:pic>
        <p:nvPicPr>
          <p:cNvPr id="3074" name="Picture 2" descr="C:\Documents and Settings\Will\Mes documents\_2014-2015\03 - Outils classe\Tableau des responsabilités\Nouveau dossier\InFxjtAu9vX8y6gcHUeYqKh0Keo@500x43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052736"/>
            <a:ext cx="3090691" cy="2664842"/>
          </a:xfrm>
          <a:prstGeom prst="rect">
            <a:avLst/>
          </a:prstGeom>
          <a:noFill/>
        </p:spPr>
      </p:pic>
      <p:pic>
        <p:nvPicPr>
          <p:cNvPr id="3075" name="Picture 3" descr="C:\Documents and Settings\Will\Mes documents\_2014-2015\03 - Outils classe\Tableau des responsabilités\Nouveau dossier\Ny5aRBh-Ogdam-aN41RAQWugyzk@250x2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96020"/>
            <a:ext cx="2952328" cy="2952328"/>
          </a:xfrm>
          <a:prstGeom prst="rect">
            <a:avLst/>
          </a:prstGeom>
          <a:noFill/>
        </p:spPr>
      </p:pic>
      <p:sp>
        <p:nvSpPr>
          <p:cNvPr id="16" name="Ellipse 15"/>
          <p:cNvSpPr/>
          <p:nvPr/>
        </p:nvSpPr>
        <p:spPr>
          <a:xfrm>
            <a:off x="107504" y="5229200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7504" y="5733256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107504" y="4725144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8388424" y="5157192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404664"/>
            <a:ext cx="4104456" cy="3456384"/>
          </a:xfrm>
          <a:prstGeom prst="roundRect">
            <a:avLst>
              <a:gd name="adj" fmla="val 5109"/>
            </a:avLst>
          </a:prstGeom>
          <a:solidFill>
            <a:srgbClr val="FF99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611560" y="692696"/>
            <a:ext cx="3528392" cy="2880320"/>
          </a:xfrm>
          <a:prstGeom prst="roundRect">
            <a:avLst>
              <a:gd name="adj" fmla="val 5109"/>
            </a:avLst>
          </a:prstGeom>
          <a:ln w="38100">
            <a:solidFill>
              <a:srgbClr val="FF339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323528" y="4581128"/>
            <a:ext cx="4104456" cy="1872208"/>
          </a:xfrm>
          <a:prstGeom prst="roundRect">
            <a:avLst>
              <a:gd name="adj" fmla="val 10799"/>
            </a:avLst>
          </a:prstGeom>
          <a:ln w="38100">
            <a:solidFill>
              <a:srgbClr val="FF3399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KG Ten Thousand Reasons" pitchFamily="2" charset="0"/>
              </a:rPr>
              <a:t>Je dois distribuer et ramasser le matériel de travail. </a:t>
            </a:r>
            <a:endParaRPr lang="fr-FR" sz="2400" dirty="0">
              <a:latin typeface="KG Ten Thousand Reasons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3528" y="3861048"/>
            <a:ext cx="4104456" cy="720080"/>
          </a:xfrm>
          <a:prstGeom prst="roundRect">
            <a:avLst>
              <a:gd name="adj" fmla="val 26757"/>
            </a:avLst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effectLst>
                  <a:glow rad="63500">
                    <a:srgbClr val="FF99FF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Que dois-je faire ?</a:t>
            </a:r>
            <a:endParaRPr lang="fr-FR" sz="2800" dirty="0">
              <a:solidFill>
                <a:schemeClr val="tx1"/>
              </a:solidFill>
              <a:effectLst>
                <a:glow rad="63500">
                  <a:srgbClr val="FF99FF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Ten Thousand Reasons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5536" y="404664"/>
            <a:ext cx="3528392" cy="720080"/>
          </a:xfrm>
          <a:prstGeom prst="rect">
            <a:avLst/>
          </a:prstGeom>
          <a:noFill/>
        </p:spPr>
        <p:txBody>
          <a:bodyPr wrap="none" rtlCol="0">
            <a:prstTxWarp prst="textCurveUp">
              <a:avLst/>
            </a:prstTxWarp>
            <a:spAutoFit/>
          </a:bodyPr>
          <a:lstStyle/>
          <a:p>
            <a:r>
              <a:rPr lang="fr-FR" dirty="0" smtClean="0"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Ten Thousand Reasons" pitchFamily="2" charset="0"/>
              </a:rPr>
              <a:t>Les responsables du matériel</a:t>
            </a:r>
          </a:p>
        </p:txBody>
      </p:sp>
      <p:pic>
        <p:nvPicPr>
          <p:cNvPr id="4098" name="Picture 2" descr="C:\Documents and Settings\Will\Mes documents\_2014-2015\03 - Outils classe\Tableau des responsabilités\Nouveau dossier\vPRvRDm7ySR_iTsElPtUFaWW_hg@250x3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1817558" cy="2275582"/>
          </a:xfrm>
          <a:prstGeom prst="rect">
            <a:avLst/>
          </a:prstGeom>
          <a:noFill/>
        </p:spPr>
      </p:pic>
      <p:sp>
        <p:nvSpPr>
          <p:cNvPr id="15" name="Ellipse 14"/>
          <p:cNvSpPr/>
          <p:nvPr/>
        </p:nvSpPr>
        <p:spPr>
          <a:xfrm>
            <a:off x="107504" y="5229200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07504" y="5733256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07504" y="4725144"/>
            <a:ext cx="432048" cy="43204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57150">
          <a:solidFill>
            <a:schemeClr val="tx1"/>
          </a:solidFill>
          <a:prstDash val="sysDot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129</Words>
  <Application>Microsoft Office PowerPoint</Application>
  <PresentationFormat>Affichage à l'écran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Wi</cp:lastModifiedBy>
  <cp:revision>8</cp:revision>
  <dcterms:modified xsi:type="dcterms:W3CDTF">2014-05-23T02:19:08Z</dcterms:modified>
</cp:coreProperties>
</file>