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9DF9E9-12FB-4572-95D8-2801E5DC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4ADF02-2084-493C-A24F-E18B4EAF4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11415B-6B18-48F0-A8B7-307E59D5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6C00-A8E2-4B73-997A-877C3791C3AA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548AC1-E15B-4F62-8FA8-54F388D5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C66560-9374-4BB7-89DF-31422CA3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741D-02E1-4A81-AF90-EF1BB409BE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89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AF01C2-D57C-4BF4-80FE-139D3A08F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4C4BD4-7190-4780-9C84-DA3607ECB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94D6B9-3F33-4406-87E3-E0C184A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6C00-A8E2-4B73-997A-877C3791C3AA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3D3A1D-B0B5-45F8-B7CB-90FA7062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F5E83A-13A6-4941-AE78-92BDBA84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741D-02E1-4A81-AF90-EF1BB409BE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12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A5585F6-1EE0-4D14-8731-990CAF312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981B8E-FC99-4D01-A05F-6F8E7176F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CF1333-E006-4429-A5F8-138F6BB4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6C00-A8E2-4B73-997A-877C3791C3AA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4E1408-2B6C-4E6D-8C42-6BC563D0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EE2028-CBA7-4AC4-87C1-2EA064AD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741D-02E1-4A81-AF90-EF1BB409BE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90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C78DF-24B0-48B8-839D-3AC4737C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722418-8281-493F-8FCA-E16D56696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9508F0-8CAF-456E-AE7D-943728DD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6C00-A8E2-4B73-997A-877C3791C3AA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DD6A4E-1A6F-4FE8-946A-1088F7A6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D366CE-5818-473A-B02B-29958928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741D-02E1-4A81-AF90-EF1BB409BE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60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BA556F-1ACF-4343-BC5E-DA0EBDE3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0B7965-5CC0-4FE2-9E9F-51FF71561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16B8DD-B03A-4551-8420-8CD93C00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6C00-A8E2-4B73-997A-877C3791C3AA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D84D6B-C469-48C0-92A4-A504A7E8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BE493A-98B2-423D-8216-E5C13601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741D-02E1-4A81-AF90-EF1BB409BE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57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CA1284-975C-4341-BFE4-ADDF8E2A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D29652-BD8D-464C-A57B-3EAADA5CD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CF31B2-B416-4D28-9642-54E90CDD9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CBD10A-211C-4B9F-A8F9-3AB7B8AE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6C00-A8E2-4B73-997A-877C3791C3AA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413C0F-BD22-4EE3-8E75-A9C0B434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23CD27-6CF1-4086-8A25-ABF4E74F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741D-02E1-4A81-AF90-EF1BB409BE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1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63A3EC-17FA-44EF-A0E3-D0E4F5DF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146921-4A69-41A5-9DA3-70FC9FEE0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764BAD-312C-4C19-AF0C-AFA6C5F96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F95B31-B928-448F-9019-397FBE652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508DD2-531F-42B3-9898-305FE9BE2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013F4C3-35B6-4C48-B6A2-2DFDEB2F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6C00-A8E2-4B73-997A-877C3791C3AA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ADED64A-AF62-4CDB-AD56-3288A143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A53E2D-885A-4DD8-BEAE-5F47DC6B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741D-02E1-4A81-AF90-EF1BB409BE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08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67AE5-FD21-4E6E-8A2F-51FA1CB8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A2A242-51B9-44DF-B163-FFBB77AF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6C00-A8E2-4B73-997A-877C3791C3AA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D76EAC-E8B7-47EB-BF2D-B327B88FE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91C5C3-B4BF-4B6D-A7C5-4833109F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741D-02E1-4A81-AF90-EF1BB409BE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53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B285876-7FA5-44A4-8B3D-F2F5BEA0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6C00-A8E2-4B73-997A-877C3791C3AA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C61122-ECEA-477D-A35D-74A7346E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09ECE7-F623-45B1-B09A-7DA5FCC5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741D-02E1-4A81-AF90-EF1BB409BE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97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4C08A-AB60-46E3-8044-EDC9BBE5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0336C3-31B3-4C84-86D1-75201EB27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476DD3-E667-45DC-A86C-6D915B4AF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C94FAC-6FCE-402F-AD08-8CC25C48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6C00-A8E2-4B73-997A-877C3791C3AA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1968B8-501B-4964-AEB2-0182A4AF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1B9DD6-5812-4564-8851-FB0470E4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741D-02E1-4A81-AF90-EF1BB409BE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02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2C289-7655-4394-965A-79B2BD62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7441B8F-3B0E-485B-BF2E-885223C65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445C50-6D3A-49DB-9C68-13325B3AF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93DBCE-3B50-4CC8-A7DA-B3E93209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6C00-A8E2-4B73-997A-877C3791C3AA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58FEAF-5AC5-4A94-8DBD-B69E5146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E90EBF-196F-42AB-9A8A-CE209A5B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741D-02E1-4A81-AF90-EF1BB409BE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55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4853F1-9002-4460-B6F9-0F373CCD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3AB677-C625-4800-9FC8-98E775A1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F1115F-76A5-40FD-959E-CFB13876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F6C00-A8E2-4B73-997A-877C3791C3AA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C9947B-CB69-4283-9FEF-4FBAEAE45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70C625-9498-401C-BF93-C73DDD8E2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7741D-02E1-4A81-AF90-EF1BB409BE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59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translate.google.fr/?hl=fr#fr/it/Bonjour%20les%20enfants!%20%20Comment%20allez%20vous%3F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youtube.com/watch?v=8D1gF2EKrn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BB97668D-7227-4D80-AC79-A5753B540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B403B635-3BE5-4D60-A96C-8D3517491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fr-FR" sz="4000"/>
              <a:t>Loup arrive en Italie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76742D-BBEF-4AF3-9EB1-3FFCED434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356621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7F44A-1E24-405C-B8B2-2AF2DD90230C}"/>
              </a:ext>
            </a:extLst>
          </p:cNvPr>
          <p:cNvSpPr txBox="1"/>
          <p:nvPr/>
        </p:nvSpPr>
        <p:spPr>
          <a:xfrm>
            <a:off x="3829063" y="821422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Quizz</a:t>
            </a: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ABAD3438-EECD-46F2-B9AE-D5494C21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" y="1666875"/>
            <a:ext cx="61912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86BAD77-6ED5-44F1-B253-2492003BCE94}"/>
              </a:ext>
            </a:extLst>
          </p:cNvPr>
          <p:cNvSpPr/>
          <p:nvPr/>
        </p:nvSpPr>
        <p:spPr>
          <a:xfrm>
            <a:off x="5274365" y="1144587"/>
            <a:ext cx="5287618" cy="30165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Où se trouve l’Italie : 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A: Afrique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B: Amérique</a:t>
            </a:r>
          </a:p>
          <a:p>
            <a:pPr algn="ctr"/>
            <a:r>
              <a:rPr lang="fr-FR" sz="2400" dirty="0">
                <a:highlight>
                  <a:srgbClr val="FFFF00"/>
                </a:highlight>
                <a:latin typeface="Arial Narrow" panose="020B0606020202030204" pitchFamily="34" charset="0"/>
              </a:rPr>
              <a:t>C: Europe</a:t>
            </a:r>
          </a:p>
        </p:txBody>
      </p:sp>
    </p:spTree>
    <p:extLst>
      <p:ext uri="{BB962C8B-B14F-4D97-AF65-F5344CB8AC3E}">
        <p14:creationId xmlns:p14="http://schemas.microsoft.com/office/powerpoint/2010/main" val="201162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7F44A-1E24-405C-B8B2-2AF2DD90230C}"/>
              </a:ext>
            </a:extLst>
          </p:cNvPr>
          <p:cNvSpPr txBox="1"/>
          <p:nvPr/>
        </p:nvSpPr>
        <p:spPr>
          <a:xfrm>
            <a:off x="3829063" y="821422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Quizz</a:t>
            </a: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ABAD3438-EECD-46F2-B9AE-D5494C21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" y="1666875"/>
            <a:ext cx="61912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86BAD77-6ED5-44F1-B253-2492003BCE94}"/>
              </a:ext>
            </a:extLst>
          </p:cNvPr>
          <p:cNvSpPr/>
          <p:nvPr/>
        </p:nvSpPr>
        <p:spPr>
          <a:xfrm>
            <a:off x="5274365" y="1144587"/>
            <a:ext cx="5287618" cy="30165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Comment s’appellent les habitants de l’Italie?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A : </a:t>
            </a:r>
            <a:r>
              <a:rPr lang="fr-FR" sz="2400" dirty="0" err="1">
                <a:latin typeface="Arial Narrow" panose="020B0606020202030204" pitchFamily="34" charset="0"/>
              </a:rPr>
              <a:t>Spaghetto</a:t>
            </a:r>
            <a:endParaRPr lang="fr-FR" sz="2400" dirty="0">
              <a:latin typeface="Arial Narrow" panose="020B0606020202030204" pitchFamily="34" charset="0"/>
            </a:endParaRP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B: Italiano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C: Italien</a:t>
            </a:r>
          </a:p>
          <a:p>
            <a:pPr algn="ctr"/>
            <a:endParaRPr lang="fr-FR" sz="2400" dirty="0">
              <a:highlight>
                <a:srgbClr val="FFFF00"/>
              </a:highligh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1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7F44A-1E24-405C-B8B2-2AF2DD90230C}"/>
              </a:ext>
            </a:extLst>
          </p:cNvPr>
          <p:cNvSpPr txBox="1"/>
          <p:nvPr/>
        </p:nvSpPr>
        <p:spPr>
          <a:xfrm>
            <a:off x="3829063" y="821422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Quizz</a:t>
            </a: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ABAD3438-EECD-46F2-B9AE-D5494C21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" y="1666875"/>
            <a:ext cx="61912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86BAD77-6ED5-44F1-B253-2492003BCE94}"/>
              </a:ext>
            </a:extLst>
          </p:cNvPr>
          <p:cNvSpPr/>
          <p:nvPr/>
        </p:nvSpPr>
        <p:spPr>
          <a:xfrm>
            <a:off x="5274365" y="1144587"/>
            <a:ext cx="5287618" cy="30165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Comment s’appellent les habitants de l’Italie?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A : </a:t>
            </a:r>
            <a:r>
              <a:rPr lang="fr-FR" sz="2400" dirty="0" err="1">
                <a:latin typeface="Arial Narrow" panose="020B0606020202030204" pitchFamily="34" charset="0"/>
              </a:rPr>
              <a:t>Spaghetto</a:t>
            </a:r>
            <a:endParaRPr lang="fr-FR" sz="2400" dirty="0">
              <a:latin typeface="Arial Narrow" panose="020B0606020202030204" pitchFamily="34" charset="0"/>
            </a:endParaRP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B: Italiano</a:t>
            </a:r>
          </a:p>
          <a:p>
            <a:pPr algn="ctr"/>
            <a:r>
              <a:rPr lang="fr-FR" sz="2400" dirty="0">
                <a:highlight>
                  <a:srgbClr val="FFFF00"/>
                </a:highlight>
                <a:latin typeface="Arial Narrow" panose="020B0606020202030204" pitchFamily="34" charset="0"/>
              </a:rPr>
              <a:t>C: Italien</a:t>
            </a:r>
          </a:p>
          <a:p>
            <a:pPr algn="ctr"/>
            <a:endParaRPr lang="fr-FR" sz="2400" dirty="0">
              <a:highlight>
                <a:srgbClr val="FFFF00"/>
              </a:highligh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5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7F44A-1E24-405C-B8B2-2AF2DD90230C}"/>
              </a:ext>
            </a:extLst>
          </p:cNvPr>
          <p:cNvSpPr txBox="1"/>
          <p:nvPr/>
        </p:nvSpPr>
        <p:spPr>
          <a:xfrm>
            <a:off x="3829063" y="821422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Quizz</a:t>
            </a: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ABAD3438-EECD-46F2-B9AE-D5494C21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" y="1666875"/>
            <a:ext cx="61912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86BAD77-6ED5-44F1-B253-2492003BCE94}"/>
              </a:ext>
            </a:extLst>
          </p:cNvPr>
          <p:cNvSpPr/>
          <p:nvPr/>
        </p:nvSpPr>
        <p:spPr>
          <a:xfrm>
            <a:off x="5274365" y="1144587"/>
            <a:ext cx="5287618" cy="30165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Quelles sont les couleurs du drapeau: 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A: Bleu, blanc, rouge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B : Vert, blanc rouge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C: Vert, jaune, rouge</a:t>
            </a:r>
          </a:p>
        </p:txBody>
      </p:sp>
    </p:spTree>
    <p:extLst>
      <p:ext uri="{BB962C8B-B14F-4D97-AF65-F5344CB8AC3E}">
        <p14:creationId xmlns:p14="http://schemas.microsoft.com/office/powerpoint/2010/main" val="1844017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7F44A-1E24-405C-B8B2-2AF2DD90230C}"/>
              </a:ext>
            </a:extLst>
          </p:cNvPr>
          <p:cNvSpPr txBox="1"/>
          <p:nvPr/>
        </p:nvSpPr>
        <p:spPr>
          <a:xfrm>
            <a:off x="3829063" y="821422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Quizz</a:t>
            </a: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ABAD3438-EECD-46F2-B9AE-D5494C21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" y="1666875"/>
            <a:ext cx="61912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86BAD77-6ED5-44F1-B253-2492003BCE94}"/>
              </a:ext>
            </a:extLst>
          </p:cNvPr>
          <p:cNvSpPr/>
          <p:nvPr/>
        </p:nvSpPr>
        <p:spPr>
          <a:xfrm>
            <a:off x="5274365" y="1144587"/>
            <a:ext cx="5287618" cy="30165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Quelles sont les couleurs du drapeau: 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A: Bleu, blanc, rouge</a:t>
            </a:r>
          </a:p>
          <a:p>
            <a:pPr algn="ctr"/>
            <a:r>
              <a:rPr lang="fr-FR" sz="2400" dirty="0">
                <a:highlight>
                  <a:srgbClr val="FFFF00"/>
                </a:highlight>
                <a:latin typeface="Arial Narrow" panose="020B0606020202030204" pitchFamily="34" charset="0"/>
              </a:rPr>
              <a:t>B : Vert, blanc rouge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C: Vert, jaune, rouge</a:t>
            </a:r>
          </a:p>
        </p:txBody>
      </p:sp>
    </p:spTree>
    <p:extLst>
      <p:ext uri="{BB962C8B-B14F-4D97-AF65-F5344CB8AC3E}">
        <p14:creationId xmlns:p14="http://schemas.microsoft.com/office/powerpoint/2010/main" val="369063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7F44A-1E24-405C-B8B2-2AF2DD90230C}"/>
              </a:ext>
            </a:extLst>
          </p:cNvPr>
          <p:cNvSpPr txBox="1"/>
          <p:nvPr/>
        </p:nvSpPr>
        <p:spPr>
          <a:xfrm>
            <a:off x="3829063" y="821422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Quizz</a:t>
            </a: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ABAD3438-EECD-46F2-B9AE-D5494C21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" y="1666875"/>
            <a:ext cx="61912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86BAD77-6ED5-44F1-B253-2492003BCE94}"/>
              </a:ext>
            </a:extLst>
          </p:cNvPr>
          <p:cNvSpPr/>
          <p:nvPr/>
        </p:nvSpPr>
        <p:spPr>
          <a:xfrm>
            <a:off x="5274365" y="1144587"/>
            <a:ext cx="5287618" cy="30165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Comment s’appellent les fondateurs de Rome? 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A: </a:t>
            </a:r>
            <a:r>
              <a:rPr lang="fr-FR" sz="2400" dirty="0" err="1">
                <a:latin typeface="Arial Narrow" panose="020B0606020202030204" pitchFamily="34" charset="0"/>
              </a:rPr>
              <a:t>Romus</a:t>
            </a:r>
            <a:r>
              <a:rPr lang="fr-FR" sz="2400" dirty="0">
                <a:latin typeface="Arial Narrow" panose="020B0606020202030204" pitchFamily="34" charset="0"/>
              </a:rPr>
              <a:t> et Romulus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B: Rome et Romain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C: </a:t>
            </a:r>
            <a:r>
              <a:rPr lang="fr-FR" sz="2400" dirty="0" err="1">
                <a:latin typeface="Arial Narrow" panose="020B0606020202030204" pitchFamily="34" charset="0"/>
              </a:rPr>
              <a:t>Romulucus</a:t>
            </a:r>
            <a:r>
              <a:rPr lang="fr-FR" sz="2400" dirty="0">
                <a:latin typeface="Arial Narrow" panose="020B0606020202030204" pitchFamily="34" charset="0"/>
              </a:rPr>
              <a:t> et Romarin</a:t>
            </a:r>
          </a:p>
        </p:txBody>
      </p:sp>
    </p:spTree>
    <p:extLst>
      <p:ext uri="{BB962C8B-B14F-4D97-AF65-F5344CB8AC3E}">
        <p14:creationId xmlns:p14="http://schemas.microsoft.com/office/powerpoint/2010/main" val="810654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7F44A-1E24-405C-B8B2-2AF2DD90230C}"/>
              </a:ext>
            </a:extLst>
          </p:cNvPr>
          <p:cNvSpPr txBox="1"/>
          <p:nvPr/>
        </p:nvSpPr>
        <p:spPr>
          <a:xfrm>
            <a:off x="3829063" y="821422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Quizz</a:t>
            </a: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ABAD3438-EECD-46F2-B9AE-D5494C21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" y="1666875"/>
            <a:ext cx="61912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86BAD77-6ED5-44F1-B253-2492003BCE94}"/>
              </a:ext>
            </a:extLst>
          </p:cNvPr>
          <p:cNvSpPr/>
          <p:nvPr/>
        </p:nvSpPr>
        <p:spPr>
          <a:xfrm>
            <a:off x="5274365" y="1144587"/>
            <a:ext cx="5287618" cy="30165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Comment s’appellent les fondateurs de Rome? </a:t>
            </a:r>
          </a:p>
          <a:p>
            <a:pPr algn="ctr"/>
            <a:r>
              <a:rPr lang="fr-FR" sz="2400" dirty="0">
                <a:highlight>
                  <a:srgbClr val="FFFF00"/>
                </a:highlight>
                <a:latin typeface="Arial Narrow" panose="020B0606020202030204" pitchFamily="34" charset="0"/>
              </a:rPr>
              <a:t>A: </a:t>
            </a:r>
            <a:r>
              <a:rPr lang="fr-FR" sz="2400" dirty="0" err="1">
                <a:highlight>
                  <a:srgbClr val="FFFF00"/>
                </a:highlight>
                <a:latin typeface="Arial Narrow" panose="020B0606020202030204" pitchFamily="34" charset="0"/>
              </a:rPr>
              <a:t>Romus</a:t>
            </a:r>
            <a:r>
              <a:rPr lang="fr-FR" sz="2400" dirty="0">
                <a:highlight>
                  <a:srgbClr val="FFFF00"/>
                </a:highlight>
                <a:latin typeface="Arial Narrow" panose="020B0606020202030204" pitchFamily="34" charset="0"/>
              </a:rPr>
              <a:t> et Romulus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B: Rome et Romain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C: </a:t>
            </a:r>
            <a:r>
              <a:rPr lang="fr-FR" sz="2400" dirty="0" err="1">
                <a:latin typeface="Arial Narrow" panose="020B0606020202030204" pitchFamily="34" charset="0"/>
              </a:rPr>
              <a:t>Romulucus</a:t>
            </a:r>
            <a:r>
              <a:rPr lang="fr-FR" sz="2400" dirty="0">
                <a:latin typeface="Arial Narrow" panose="020B0606020202030204" pitchFamily="34" charset="0"/>
              </a:rPr>
              <a:t> et Romarin</a:t>
            </a:r>
          </a:p>
        </p:txBody>
      </p:sp>
    </p:spTree>
    <p:extLst>
      <p:ext uri="{BB962C8B-B14F-4D97-AF65-F5344CB8AC3E}">
        <p14:creationId xmlns:p14="http://schemas.microsoft.com/office/powerpoint/2010/main" val="2905207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7F44A-1E24-405C-B8B2-2AF2DD90230C}"/>
              </a:ext>
            </a:extLst>
          </p:cNvPr>
          <p:cNvSpPr txBox="1"/>
          <p:nvPr/>
        </p:nvSpPr>
        <p:spPr>
          <a:xfrm>
            <a:off x="3829063" y="821422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Quizz</a:t>
            </a: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ABAD3438-EECD-46F2-B9AE-D5494C21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" y="1666875"/>
            <a:ext cx="61912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86BAD77-6ED5-44F1-B253-2492003BCE94}"/>
              </a:ext>
            </a:extLst>
          </p:cNvPr>
          <p:cNvSpPr/>
          <p:nvPr/>
        </p:nvSpPr>
        <p:spPr>
          <a:xfrm>
            <a:off x="5274365" y="1144587"/>
            <a:ext cx="5287618" cy="30165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Comment s’appelle la fontaine où on jette des pièces ? 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A: La fontaine de Tipi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B: La fontaine de </a:t>
            </a:r>
            <a:r>
              <a:rPr lang="fr-FR" sz="2400" dirty="0" err="1">
                <a:latin typeface="Arial Narrow" panose="020B0606020202030204" pitchFamily="34" charset="0"/>
              </a:rPr>
              <a:t>Trévi</a:t>
            </a:r>
            <a:endParaRPr lang="fr-FR" sz="2400" dirty="0">
              <a:latin typeface="Arial Narrow" panose="020B0606020202030204" pitchFamily="34" charset="0"/>
            </a:endParaRP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C: La fontaine de Tomi</a:t>
            </a:r>
          </a:p>
        </p:txBody>
      </p:sp>
    </p:spTree>
    <p:extLst>
      <p:ext uri="{BB962C8B-B14F-4D97-AF65-F5344CB8AC3E}">
        <p14:creationId xmlns:p14="http://schemas.microsoft.com/office/powerpoint/2010/main" val="1024789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7F44A-1E24-405C-B8B2-2AF2DD90230C}"/>
              </a:ext>
            </a:extLst>
          </p:cNvPr>
          <p:cNvSpPr txBox="1"/>
          <p:nvPr/>
        </p:nvSpPr>
        <p:spPr>
          <a:xfrm>
            <a:off x="3829063" y="821422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Quizz</a:t>
            </a: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ABAD3438-EECD-46F2-B9AE-D5494C21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" y="1666875"/>
            <a:ext cx="61912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86BAD77-6ED5-44F1-B253-2492003BCE94}"/>
              </a:ext>
            </a:extLst>
          </p:cNvPr>
          <p:cNvSpPr/>
          <p:nvPr/>
        </p:nvSpPr>
        <p:spPr>
          <a:xfrm>
            <a:off x="5274365" y="1144587"/>
            <a:ext cx="5287618" cy="30165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Comment s’appelle la fontaine où on jette des pièces ? 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A: La fontaine de Tipi</a:t>
            </a:r>
          </a:p>
          <a:p>
            <a:pPr algn="ctr"/>
            <a:r>
              <a:rPr lang="fr-FR" sz="2400" dirty="0">
                <a:highlight>
                  <a:srgbClr val="FFFF00"/>
                </a:highlight>
                <a:latin typeface="Arial Narrow" panose="020B0606020202030204" pitchFamily="34" charset="0"/>
              </a:rPr>
              <a:t>B: La fontaine de Trevi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C: La fontaine de Tomi</a:t>
            </a:r>
          </a:p>
        </p:txBody>
      </p:sp>
    </p:spTree>
    <p:extLst>
      <p:ext uri="{BB962C8B-B14F-4D97-AF65-F5344CB8AC3E}">
        <p14:creationId xmlns:p14="http://schemas.microsoft.com/office/powerpoint/2010/main" val="3752356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7F44A-1E24-405C-B8B2-2AF2DD90230C}"/>
              </a:ext>
            </a:extLst>
          </p:cNvPr>
          <p:cNvSpPr txBox="1"/>
          <p:nvPr/>
        </p:nvSpPr>
        <p:spPr>
          <a:xfrm>
            <a:off x="3829063" y="821422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Quizz</a:t>
            </a: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ABAD3438-EECD-46F2-B9AE-D5494C21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" y="1666875"/>
            <a:ext cx="61912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86BAD77-6ED5-44F1-B253-2492003BCE94}"/>
              </a:ext>
            </a:extLst>
          </p:cNvPr>
          <p:cNvSpPr/>
          <p:nvPr/>
        </p:nvSpPr>
        <p:spPr>
          <a:xfrm>
            <a:off x="5274365" y="1144587"/>
            <a:ext cx="5287618" cy="30165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Comment s’appelle la tour penchée?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A: La tour de Pise 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B: La tour Eiffel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C: La tour Penchée</a:t>
            </a:r>
          </a:p>
        </p:txBody>
      </p:sp>
    </p:spTree>
    <p:extLst>
      <p:ext uri="{BB962C8B-B14F-4D97-AF65-F5344CB8AC3E}">
        <p14:creationId xmlns:p14="http://schemas.microsoft.com/office/powerpoint/2010/main" val="150215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C91D627-3D87-47F3-884E-34091BD9CC3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23191"/>
            <a:ext cx="12161520" cy="68884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646BEF-2D73-42A8-8E7E-370548357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1" y="192079"/>
            <a:ext cx="7776668" cy="64738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40F39BE-AEED-4B13-AB24-224006B1839D}"/>
              </a:ext>
            </a:extLst>
          </p:cNvPr>
          <p:cNvSpPr txBox="1"/>
          <p:nvPr/>
        </p:nvSpPr>
        <p:spPr>
          <a:xfrm>
            <a:off x="8799443" y="689113"/>
            <a:ext cx="1762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L’Italie se trouve en EUROPE . Ce pays ressemble à une botte</a:t>
            </a: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0231A928-E65B-4CE9-94C1-9620412A4C50}"/>
              </a:ext>
            </a:extLst>
          </p:cNvPr>
          <p:cNvSpPr/>
          <p:nvPr/>
        </p:nvSpPr>
        <p:spPr>
          <a:xfrm>
            <a:off x="8532042" y="397563"/>
            <a:ext cx="1905000" cy="1630019"/>
          </a:xfrm>
          <a:prstGeom prst="wedgeEllipseCallout">
            <a:avLst>
              <a:gd name="adj1" fmla="val 24469"/>
              <a:gd name="adj2" fmla="val 713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3971C4-0319-4E5E-87F5-528886CB42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5254" y="1749286"/>
            <a:ext cx="1905000" cy="2028825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1100B04-9F81-4788-9849-C979D18813B4}"/>
              </a:ext>
            </a:extLst>
          </p:cNvPr>
          <p:cNvCxnSpPr/>
          <p:nvPr/>
        </p:nvCxnSpPr>
        <p:spPr>
          <a:xfrm flipH="1" flipV="1">
            <a:off x="3326296" y="4916557"/>
            <a:ext cx="6785113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Résultat de recherche d'images pour &quot;italie ressemble a une botte&quot;">
            <a:extLst>
              <a:ext uri="{FF2B5EF4-FFF2-40B4-BE49-F238E27FC236}">
                <a16:creationId xmlns:a16="http://schemas.microsoft.com/office/drawing/2014/main" id="{E9459A25-8E61-4598-9647-9806D18B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251" y="4529881"/>
            <a:ext cx="2940428" cy="163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7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7F44A-1E24-405C-B8B2-2AF2DD90230C}"/>
              </a:ext>
            </a:extLst>
          </p:cNvPr>
          <p:cNvSpPr txBox="1"/>
          <p:nvPr/>
        </p:nvSpPr>
        <p:spPr>
          <a:xfrm>
            <a:off x="3829063" y="821422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Quizz</a:t>
            </a: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ABAD3438-EECD-46F2-B9AE-D5494C21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" y="1666875"/>
            <a:ext cx="61912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86BAD77-6ED5-44F1-B253-2492003BCE94}"/>
              </a:ext>
            </a:extLst>
          </p:cNvPr>
          <p:cNvSpPr/>
          <p:nvPr/>
        </p:nvSpPr>
        <p:spPr>
          <a:xfrm>
            <a:off x="5274365" y="1144587"/>
            <a:ext cx="5287618" cy="30165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Comment s’appelle la tour penchée?</a:t>
            </a:r>
          </a:p>
          <a:p>
            <a:pPr algn="ctr"/>
            <a:r>
              <a:rPr lang="fr-FR" sz="2400" dirty="0">
                <a:highlight>
                  <a:srgbClr val="FFFF00"/>
                </a:highlight>
                <a:latin typeface="Arial Narrow" panose="020B0606020202030204" pitchFamily="34" charset="0"/>
              </a:rPr>
              <a:t>A: La tour de Pise 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B: La tour Eiffel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C: La tour Penchée</a:t>
            </a:r>
          </a:p>
        </p:txBody>
      </p:sp>
    </p:spTree>
    <p:extLst>
      <p:ext uri="{BB962C8B-B14F-4D97-AF65-F5344CB8AC3E}">
        <p14:creationId xmlns:p14="http://schemas.microsoft.com/office/powerpoint/2010/main" val="1163384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7F44A-1E24-405C-B8B2-2AF2DD90230C}"/>
              </a:ext>
            </a:extLst>
          </p:cNvPr>
          <p:cNvSpPr txBox="1"/>
          <p:nvPr/>
        </p:nvSpPr>
        <p:spPr>
          <a:xfrm>
            <a:off x="3829063" y="821422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Quizz</a:t>
            </a: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ABAD3438-EECD-46F2-B9AE-D5494C21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" y="1666875"/>
            <a:ext cx="61912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86BAD77-6ED5-44F1-B253-2492003BCE94}"/>
              </a:ext>
            </a:extLst>
          </p:cNvPr>
          <p:cNvSpPr/>
          <p:nvPr/>
        </p:nvSpPr>
        <p:spPr>
          <a:xfrm>
            <a:off x="5274365" y="1144587"/>
            <a:ext cx="5287618" cy="30165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Comment s’appelle la dame peinte par Léonard de Vinci?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A: La Jaguar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B: La Joueuse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C: La Joconde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D: La dame</a:t>
            </a:r>
          </a:p>
        </p:txBody>
      </p:sp>
    </p:spTree>
    <p:extLst>
      <p:ext uri="{BB962C8B-B14F-4D97-AF65-F5344CB8AC3E}">
        <p14:creationId xmlns:p14="http://schemas.microsoft.com/office/powerpoint/2010/main" val="2779619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7F44A-1E24-405C-B8B2-2AF2DD90230C}"/>
              </a:ext>
            </a:extLst>
          </p:cNvPr>
          <p:cNvSpPr txBox="1"/>
          <p:nvPr/>
        </p:nvSpPr>
        <p:spPr>
          <a:xfrm>
            <a:off x="3829063" y="821422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Quizz</a:t>
            </a: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ABAD3438-EECD-46F2-B9AE-D5494C21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" y="1666875"/>
            <a:ext cx="61912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86BAD77-6ED5-44F1-B253-2492003BCE94}"/>
              </a:ext>
            </a:extLst>
          </p:cNvPr>
          <p:cNvSpPr/>
          <p:nvPr/>
        </p:nvSpPr>
        <p:spPr>
          <a:xfrm>
            <a:off x="5274365" y="1144587"/>
            <a:ext cx="5287618" cy="30165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Comment s’appelle la dame peinte par Léonard de Vinci?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A: La Jaguar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B: La Joueuse</a:t>
            </a:r>
          </a:p>
          <a:p>
            <a:pPr algn="ctr"/>
            <a:r>
              <a:rPr lang="fr-FR" sz="2400" dirty="0">
                <a:highlight>
                  <a:srgbClr val="FFFF00"/>
                </a:highlight>
                <a:latin typeface="Arial Narrow" panose="020B0606020202030204" pitchFamily="34" charset="0"/>
              </a:rPr>
              <a:t>C: La Joconde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D: La dame</a:t>
            </a:r>
          </a:p>
        </p:txBody>
      </p:sp>
    </p:spTree>
    <p:extLst>
      <p:ext uri="{BB962C8B-B14F-4D97-AF65-F5344CB8AC3E}">
        <p14:creationId xmlns:p14="http://schemas.microsoft.com/office/powerpoint/2010/main" val="68035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7F44A-1E24-405C-B8B2-2AF2DD90230C}"/>
              </a:ext>
            </a:extLst>
          </p:cNvPr>
          <p:cNvSpPr txBox="1"/>
          <p:nvPr/>
        </p:nvSpPr>
        <p:spPr>
          <a:xfrm>
            <a:off x="3829063" y="821422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Quizz</a:t>
            </a: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ABAD3438-EECD-46F2-B9AE-D5494C21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" y="1666875"/>
            <a:ext cx="61912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86BAD77-6ED5-44F1-B253-2492003BCE94}"/>
              </a:ext>
            </a:extLst>
          </p:cNvPr>
          <p:cNvSpPr/>
          <p:nvPr/>
        </p:nvSpPr>
        <p:spPr>
          <a:xfrm>
            <a:off x="5274365" y="1144587"/>
            <a:ext cx="5287618" cy="30165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Et voilà c’est terminé! A bientôt ! </a:t>
            </a:r>
          </a:p>
        </p:txBody>
      </p:sp>
    </p:spTree>
    <p:extLst>
      <p:ext uri="{BB962C8B-B14F-4D97-AF65-F5344CB8AC3E}">
        <p14:creationId xmlns:p14="http://schemas.microsoft.com/office/powerpoint/2010/main" val="98214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2" y="37134"/>
            <a:ext cx="12107708" cy="6858000"/>
          </a:xfrm>
          <a:prstGeom prst="rect">
            <a:avLst/>
          </a:prstGeom>
        </p:spPr>
      </p:pic>
      <p:pic>
        <p:nvPicPr>
          <p:cNvPr id="3074" name="Picture 2" descr="Résultat de recherche d'images pour &quot;italie drapeau&quot;">
            <a:extLst>
              <a:ext uri="{FF2B5EF4-FFF2-40B4-BE49-F238E27FC236}">
                <a16:creationId xmlns:a16="http://schemas.microsoft.com/office/drawing/2014/main" id="{D6A31A8B-5684-411F-8178-D3BE1F14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9" y="357981"/>
            <a:ext cx="2974720" cy="198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480E5E-1034-4F45-8EF3-6B3B98B9D5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9F8"/>
              </a:clrFrom>
              <a:clrTo>
                <a:srgbClr val="FD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7" y="4001294"/>
            <a:ext cx="2919527" cy="2703443"/>
          </a:xfrm>
          <a:prstGeom prst="rect">
            <a:avLst/>
          </a:prstGeom>
        </p:spPr>
      </p:pic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EB4D24F1-79C8-458B-BD7D-549A4F3C53C8}"/>
              </a:ext>
            </a:extLst>
          </p:cNvPr>
          <p:cNvSpPr/>
          <p:nvPr/>
        </p:nvSpPr>
        <p:spPr>
          <a:xfrm>
            <a:off x="1000124" y="2710760"/>
            <a:ext cx="2199861" cy="1510748"/>
          </a:xfrm>
          <a:prstGeom prst="wedgeRoundRectCallout">
            <a:avLst>
              <a:gd name="adj1" fmla="val -8785"/>
              <a:gd name="adj2" fmla="val 7916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On appelle les habitants de l’Italie : Les Italiens; </a:t>
            </a:r>
          </a:p>
        </p:txBody>
      </p:sp>
      <p:pic>
        <p:nvPicPr>
          <p:cNvPr id="7" name="Image 6">
            <a:hlinkClick r:id="rId5"/>
            <a:extLst>
              <a:ext uri="{FF2B5EF4-FFF2-40B4-BE49-F238E27FC236}">
                <a16:creationId xmlns:a16="http://schemas.microsoft.com/office/drawing/2014/main" id="{B30D9954-FF50-4731-BC8A-6B36D74E42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16" t="11556" r="20319" b="12758"/>
          <a:stretch/>
        </p:blipFill>
        <p:spPr>
          <a:xfrm>
            <a:off x="5096937" y="1597992"/>
            <a:ext cx="2638064" cy="3517417"/>
          </a:xfrm>
          <a:prstGeom prst="rect">
            <a:avLst/>
          </a:prstGeom>
        </p:spPr>
      </p:pic>
      <p:pic>
        <p:nvPicPr>
          <p:cNvPr id="3076" name="Picture 4" descr="Image associée">
            <a:extLst>
              <a:ext uri="{FF2B5EF4-FFF2-40B4-BE49-F238E27FC236}">
                <a16:creationId xmlns:a16="http://schemas.microsoft.com/office/drawing/2014/main" id="{F509BC2E-9F88-4D00-AFBF-31765914F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66" y="3429000"/>
            <a:ext cx="3770269" cy="37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8B38E81C-4EDC-4FAE-BAC6-005E5D324E33}"/>
              </a:ext>
            </a:extLst>
          </p:cNvPr>
          <p:cNvSpPr/>
          <p:nvPr/>
        </p:nvSpPr>
        <p:spPr>
          <a:xfrm>
            <a:off x="9382539" y="681037"/>
            <a:ext cx="2466096" cy="239346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Je suis en train d’apprendre l’Italien. J’ai un message pour vous , cliquez sur l’enveloppe! </a:t>
            </a:r>
          </a:p>
        </p:txBody>
      </p:sp>
    </p:spTree>
    <p:extLst>
      <p:ext uri="{BB962C8B-B14F-4D97-AF65-F5344CB8AC3E}">
        <p14:creationId xmlns:p14="http://schemas.microsoft.com/office/powerpoint/2010/main" val="208855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EC043B6-A359-4F3D-86DB-697EAC586653}"/>
              </a:ext>
            </a:extLst>
          </p:cNvPr>
          <p:cNvSpPr txBox="1"/>
          <p:nvPr/>
        </p:nvSpPr>
        <p:spPr>
          <a:xfrm>
            <a:off x="4611757" y="365125"/>
            <a:ext cx="462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heri Liney" panose="00000400000000000000" pitchFamily="2" charset="0"/>
              </a:rPr>
              <a:t>Les monuments Italiens</a:t>
            </a:r>
          </a:p>
        </p:txBody>
      </p:sp>
      <p:pic>
        <p:nvPicPr>
          <p:cNvPr id="4098" name="Picture 2" descr="Résultat de recherche d'images pour &quot;paysage italien&quot;">
            <a:extLst>
              <a:ext uri="{FF2B5EF4-FFF2-40B4-BE49-F238E27FC236}">
                <a16:creationId xmlns:a16="http://schemas.microsoft.com/office/drawing/2014/main" id="{3AA367DF-AD00-47B2-B2AA-20BD6A875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5" y="1036983"/>
            <a:ext cx="1794013" cy="239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ésultat de recherche d'images pour &quot;paysage italien&quot;">
            <a:extLst>
              <a:ext uri="{FF2B5EF4-FFF2-40B4-BE49-F238E27FC236}">
                <a16:creationId xmlns:a16="http://schemas.microsoft.com/office/drawing/2014/main" id="{E3DA477D-9E21-44F1-AD56-B58FA520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53" y="1261648"/>
            <a:ext cx="3885372" cy="19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ésultat de recherche d'images pour &quot;fontaine de trevi&quot;">
            <a:extLst>
              <a:ext uri="{FF2B5EF4-FFF2-40B4-BE49-F238E27FC236}">
                <a16:creationId xmlns:a16="http://schemas.microsoft.com/office/drawing/2014/main" id="{96B8FBB0-173A-44D5-99E7-8E0038CBF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56" y="2055813"/>
            <a:ext cx="3425687" cy="24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ésultat de recherche d'images pour &quot;basilique de saint pierre&quot;">
            <a:extLst>
              <a:ext uri="{FF2B5EF4-FFF2-40B4-BE49-F238E27FC236}">
                <a16:creationId xmlns:a16="http://schemas.microsoft.com/office/drawing/2014/main" id="{331E496C-52B3-4075-8C5C-12B8AFA8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43" y="3806410"/>
            <a:ext cx="3884682" cy="27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2D4BF57-AE5F-4B8F-9580-96AF99CCB3C3}"/>
              </a:ext>
            </a:extLst>
          </p:cNvPr>
          <p:cNvSpPr txBox="1"/>
          <p:nvPr/>
        </p:nvSpPr>
        <p:spPr>
          <a:xfrm>
            <a:off x="4996070" y="6123543"/>
            <a:ext cx="247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Basilique Saint Pierre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3CD847-D324-4D86-B6DD-3D7C181B49EC}"/>
              </a:ext>
            </a:extLst>
          </p:cNvPr>
          <p:cNvSpPr txBox="1"/>
          <p:nvPr/>
        </p:nvSpPr>
        <p:spPr>
          <a:xfrm>
            <a:off x="9093572" y="87461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colisée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4A55F4-114D-4143-ABC2-F3A63FCC0126}"/>
              </a:ext>
            </a:extLst>
          </p:cNvPr>
          <p:cNvSpPr txBox="1"/>
          <p:nvPr/>
        </p:nvSpPr>
        <p:spPr>
          <a:xfrm>
            <a:off x="4086686" y="4545496"/>
            <a:ext cx="227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Fontaine de </a:t>
            </a:r>
            <a:r>
              <a:rPr lang="fr-FR" dirty="0" err="1"/>
              <a:t>Trévi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DA6B30-2047-415E-8709-B2E3A2FFB96B}"/>
              </a:ext>
            </a:extLst>
          </p:cNvPr>
          <p:cNvSpPr txBox="1"/>
          <p:nvPr/>
        </p:nvSpPr>
        <p:spPr>
          <a:xfrm>
            <a:off x="711475" y="3429000"/>
            <a:ext cx="1607655" cy="3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Tour de Pise</a:t>
            </a:r>
          </a:p>
        </p:txBody>
      </p:sp>
    </p:spTree>
    <p:extLst>
      <p:ext uri="{BB962C8B-B14F-4D97-AF65-F5344CB8AC3E}">
        <p14:creationId xmlns:p14="http://schemas.microsoft.com/office/powerpoint/2010/main" val="230512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pic>
        <p:nvPicPr>
          <p:cNvPr id="5122" name="Picture 2" descr="Résultat de recherche d'images pour &quot;loup qui voulait aller en italie&quot;">
            <a:extLst>
              <a:ext uri="{FF2B5EF4-FFF2-40B4-BE49-F238E27FC236}">
                <a16:creationId xmlns:a16="http://schemas.microsoft.com/office/drawing/2014/main" id="{7CA22C0F-4465-46B2-A17C-400A9CDFE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0" r="54919"/>
          <a:stretch/>
        </p:blipFill>
        <p:spPr bwMode="auto">
          <a:xfrm>
            <a:off x="-442913" y="1825625"/>
            <a:ext cx="6342862" cy="569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D3CDA8C9-26EA-45CB-9CE3-B9175EAFCDDD}"/>
              </a:ext>
            </a:extLst>
          </p:cNvPr>
          <p:cNvSpPr/>
          <p:nvPr/>
        </p:nvSpPr>
        <p:spPr>
          <a:xfrm>
            <a:off x="1828800" y="230188"/>
            <a:ext cx="4071149" cy="1595437"/>
          </a:xfrm>
          <a:prstGeom prst="wedgeEllipseCallout">
            <a:avLst>
              <a:gd name="adj1" fmla="val -15625"/>
              <a:gd name="adj2" fmla="val 71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Pour connaître mon histoire clic </a:t>
            </a:r>
            <a:r>
              <a:rPr lang="fr-FR" dirty="0">
                <a:solidFill>
                  <a:schemeClr val="tx1"/>
                </a:solidFill>
                <a:hlinkClick r:id="rId4"/>
              </a:rPr>
              <a:t>ici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124" name="Picture 4" descr="Résultat de recherche d'images pour &quot;romus et romulus&quot;">
            <a:extLst>
              <a:ext uri="{FF2B5EF4-FFF2-40B4-BE49-F238E27FC236}">
                <a16:creationId xmlns:a16="http://schemas.microsoft.com/office/drawing/2014/main" id="{32CF5C14-71B4-4906-9C3B-F2AA748D9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93" y="214963"/>
            <a:ext cx="5909061" cy="419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8CEEC0-2595-457D-8DCD-79998F3E3CF0}"/>
              </a:ext>
            </a:extLst>
          </p:cNvPr>
          <p:cNvSpPr/>
          <p:nvPr/>
        </p:nvSpPr>
        <p:spPr>
          <a:xfrm>
            <a:off x="7938052" y="4545496"/>
            <a:ext cx="3415748" cy="715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La louve allaitant </a:t>
            </a:r>
            <a:r>
              <a:rPr lang="fr-FR" dirty="0" err="1"/>
              <a:t>Romus</a:t>
            </a:r>
            <a:r>
              <a:rPr lang="fr-FR" dirty="0"/>
              <a:t> et Romulus </a:t>
            </a:r>
          </a:p>
        </p:txBody>
      </p:sp>
    </p:spTree>
    <p:extLst>
      <p:ext uri="{BB962C8B-B14F-4D97-AF65-F5344CB8AC3E}">
        <p14:creationId xmlns:p14="http://schemas.microsoft.com/office/powerpoint/2010/main" val="3245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pic>
        <p:nvPicPr>
          <p:cNvPr id="6146" name="Picture 2" descr="Résultat de recherche d'images pour &quot;loup qui voulait aller en italie&quot;">
            <a:extLst>
              <a:ext uri="{FF2B5EF4-FFF2-40B4-BE49-F238E27FC236}">
                <a16:creationId xmlns:a16="http://schemas.microsoft.com/office/drawing/2014/main" id="{905916ED-18D1-4CFC-9643-0AE340A81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6" t="15326" r="9023" b="31695"/>
          <a:stretch/>
        </p:blipFill>
        <p:spPr bwMode="auto">
          <a:xfrm>
            <a:off x="475929" y="1825625"/>
            <a:ext cx="3460653" cy="261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0CAEF84-381C-4B7F-86BA-5220BEE7CE61}"/>
              </a:ext>
            </a:extLst>
          </p:cNvPr>
          <p:cNvSpPr txBox="1"/>
          <p:nvPr/>
        </p:nvSpPr>
        <p:spPr>
          <a:xfrm>
            <a:off x="520505" y="1051219"/>
            <a:ext cx="323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heri Liney" panose="00000400000000000000" pitchFamily="2" charset="0"/>
              </a:rPr>
              <a:t>Bienvenue à Venise</a:t>
            </a:r>
          </a:p>
        </p:txBody>
      </p:sp>
      <p:pic>
        <p:nvPicPr>
          <p:cNvPr id="6148" name="Picture 4" descr="Résultat de recherche d'images pour &quot;venise&quot;">
            <a:extLst>
              <a:ext uri="{FF2B5EF4-FFF2-40B4-BE49-F238E27FC236}">
                <a16:creationId xmlns:a16="http://schemas.microsoft.com/office/drawing/2014/main" id="{D87993EB-E58A-4CAF-87BA-B022F12A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82" y="406731"/>
            <a:ext cx="5958840" cy="29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ésultat de recherche d'images pour &quot;venise&quot;">
            <a:extLst>
              <a:ext uri="{FF2B5EF4-FFF2-40B4-BE49-F238E27FC236}">
                <a16:creationId xmlns:a16="http://schemas.microsoft.com/office/drawing/2014/main" id="{CD3FD970-1A85-48EE-B8D2-60AA9B534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21088"/>
            <a:ext cx="4365674" cy="32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3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pic>
        <p:nvPicPr>
          <p:cNvPr id="7170" name="Picture 2" descr="Résultat de recherche d'images pour &quot;nourriture italienne&quot;">
            <a:extLst>
              <a:ext uri="{FF2B5EF4-FFF2-40B4-BE49-F238E27FC236}">
                <a16:creationId xmlns:a16="http://schemas.microsoft.com/office/drawing/2014/main" id="{D6D282E4-FF84-4315-BC96-C4AB7337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11" y="627527"/>
            <a:ext cx="2690035" cy="26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ésultat de recherche d'images pour &quot;nourriture italienne&quot;">
            <a:extLst>
              <a:ext uri="{FF2B5EF4-FFF2-40B4-BE49-F238E27FC236}">
                <a16:creationId xmlns:a16="http://schemas.microsoft.com/office/drawing/2014/main" id="{899BD8AF-83D4-44BB-93AA-CA964598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34" y="3844559"/>
            <a:ext cx="6028015" cy="26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ésultat de recherche d'images pour &quot;nourriture italienne&quot;">
            <a:extLst>
              <a:ext uri="{FF2B5EF4-FFF2-40B4-BE49-F238E27FC236}">
                <a16:creationId xmlns:a16="http://schemas.microsoft.com/office/drawing/2014/main" id="{CB7B98DF-4087-4420-80C4-398752CDA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15" y="460062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ésultat de recherche d'images pour &quot;nourriture italienne&quot;">
            <a:extLst>
              <a:ext uri="{FF2B5EF4-FFF2-40B4-BE49-F238E27FC236}">
                <a16:creationId xmlns:a16="http://schemas.microsoft.com/office/drawing/2014/main" id="{E62F3C97-511D-4882-B4E4-B0CB4F298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85" y="3452499"/>
            <a:ext cx="3654965" cy="27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ésultat de recherche d'images pour &quot;glace italienne&quot;">
            <a:extLst>
              <a:ext uri="{FF2B5EF4-FFF2-40B4-BE49-F238E27FC236}">
                <a16:creationId xmlns:a16="http://schemas.microsoft.com/office/drawing/2014/main" id="{A31C67E6-C290-4941-AB5B-2A7692E57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85" y="407579"/>
            <a:ext cx="3487343" cy="31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2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06F90C-74A4-4445-A0F1-8C5D5C5AF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4274106" cy="61277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7F44A-1E24-405C-B8B2-2AF2DD90230C}"/>
              </a:ext>
            </a:extLst>
          </p:cNvPr>
          <p:cNvSpPr txBox="1"/>
          <p:nvPr/>
        </p:nvSpPr>
        <p:spPr>
          <a:xfrm>
            <a:off x="5472332" y="4183607"/>
            <a:ext cx="3868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Joconde de Léonard de Vinci</a:t>
            </a:r>
          </a:p>
        </p:txBody>
      </p:sp>
      <p:pic>
        <p:nvPicPr>
          <p:cNvPr id="8194" name="Picture 2" descr="Résultat de recherche d'images pour &quot;LEONARD DE VINCI&quot;">
            <a:extLst>
              <a:ext uri="{FF2B5EF4-FFF2-40B4-BE49-F238E27FC236}">
                <a16:creationId xmlns:a16="http://schemas.microsoft.com/office/drawing/2014/main" id="{071DC883-5F97-425C-8280-DB61B0A75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48" y="1028870"/>
            <a:ext cx="4548483" cy="255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979CA-FF7D-4840-A0C7-602F1A8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CB81-1102-47CC-99B2-5C77A952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146D85-BC06-40F7-B3B7-0DDFAEC6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6" y="0"/>
            <a:ext cx="1210770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7F44A-1E24-405C-B8B2-2AF2DD90230C}"/>
              </a:ext>
            </a:extLst>
          </p:cNvPr>
          <p:cNvSpPr txBox="1"/>
          <p:nvPr/>
        </p:nvSpPr>
        <p:spPr>
          <a:xfrm>
            <a:off x="3829063" y="821422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Quizz</a:t>
            </a:r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ABAD3438-EECD-46F2-B9AE-D5494C21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" y="1666875"/>
            <a:ext cx="61912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86BAD77-6ED5-44F1-B253-2492003BCE94}"/>
              </a:ext>
            </a:extLst>
          </p:cNvPr>
          <p:cNvSpPr/>
          <p:nvPr/>
        </p:nvSpPr>
        <p:spPr>
          <a:xfrm>
            <a:off x="5274365" y="1144587"/>
            <a:ext cx="5287618" cy="30165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Où se trouve l’Italie : 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A: Afrique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B: Amérique</a:t>
            </a:r>
          </a:p>
          <a:p>
            <a:pPr algn="ctr"/>
            <a:r>
              <a:rPr lang="fr-FR" sz="2400" dirty="0">
                <a:latin typeface="Arial Narrow" panose="020B0606020202030204" pitchFamily="34" charset="0"/>
              </a:rPr>
              <a:t>C: Europe</a:t>
            </a:r>
          </a:p>
        </p:txBody>
      </p:sp>
    </p:spTree>
    <p:extLst>
      <p:ext uri="{BB962C8B-B14F-4D97-AF65-F5344CB8AC3E}">
        <p14:creationId xmlns:p14="http://schemas.microsoft.com/office/powerpoint/2010/main" val="26411562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413</Words>
  <Application>Microsoft Office PowerPoint</Application>
  <PresentationFormat>Grand écran</PresentationFormat>
  <Paragraphs>87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Cheri Liney</vt:lpstr>
      <vt:lpstr>Thème Office</vt:lpstr>
      <vt:lpstr>Loup arrive en Italie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Loup arrive en Italie</dc:title>
  <dc:creator>Ellen V.</dc:creator>
  <cp:lastModifiedBy>Ellen V.</cp:lastModifiedBy>
  <cp:revision>9</cp:revision>
  <dcterms:created xsi:type="dcterms:W3CDTF">2017-11-18T08:36:22Z</dcterms:created>
  <dcterms:modified xsi:type="dcterms:W3CDTF">2017-11-18T11:29:31Z</dcterms:modified>
</cp:coreProperties>
</file>