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0" r:id="rId2"/>
    <p:sldId id="295" r:id="rId3"/>
    <p:sldId id="299" r:id="rId4"/>
    <p:sldId id="297"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28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424"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9E5E3CC4-CBCB-49D5-9F95-4E4CBBFDB124}" type="datetimeFigureOut">
              <a:rPr lang="fr-FR" smtClean="0"/>
              <a:t>20/10/2016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2935442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E5E3CC4-CBCB-49D5-9F95-4E4CBBFDB124}" type="datetimeFigureOut">
              <a:rPr lang="fr-FR" smtClean="0"/>
              <a:t>20/10/2016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65458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E5E3CC4-CBCB-49D5-9F95-4E4CBBFDB124}" type="datetimeFigureOut">
              <a:rPr lang="fr-FR" smtClean="0"/>
              <a:t>20/10/2016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672675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E5E3CC4-CBCB-49D5-9F95-4E4CBBFDB124}" type="datetimeFigureOut">
              <a:rPr lang="fr-FR" smtClean="0"/>
              <a:t>20/10/2016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4131020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9E5E3CC4-CBCB-49D5-9F95-4E4CBBFDB124}" type="datetimeFigureOut">
              <a:rPr lang="fr-FR" smtClean="0"/>
              <a:t>20/10/2016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4287986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E5E3CC4-CBCB-49D5-9F95-4E4CBBFDB124}" type="datetimeFigureOut">
              <a:rPr lang="fr-FR" smtClean="0"/>
              <a:t>20/10/2016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3856047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E5E3CC4-CBCB-49D5-9F95-4E4CBBFDB124}" type="datetimeFigureOut">
              <a:rPr lang="fr-FR" smtClean="0"/>
              <a:t>20/10/2016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994327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9E5E3CC4-CBCB-49D5-9F95-4E4CBBFDB124}" type="datetimeFigureOut">
              <a:rPr lang="fr-FR" smtClean="0"/>
              <a:t>20/10/2016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1832657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E5E3CC4-CBCB-49D5-9F95-4E4CBBFDB124}" type="datetimeFigureOut">
              <a:rPr lang="fr-FR" smtClean="0"/>
              <a:t>20/10/2016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2359552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E5E3CC4-CBCB-49D5-9F95-4E4CBBFDB124}" type="datetimeFigureOut">
              <a:rPr lang="fr-FR" smtClean="0"/>
              <a:t>20/10/2016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4025174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E5E3CC4-CBCB-49D5-9F95-4E4CBBFDB124}" type="datetimeFigureOut">
              <a:rPr lang="fr-FR" smtClean="0"/>
              <a:t>20/10/2016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70E760-4BB8-445D-81D7-BD877FA5CA52}" type="slidenum">
              <a:rPr lang="fr-FR" smtClean="0"/>
              <a:t>‹N°›</a:t>
            </a:fld>
            <a:endParaRPr lang="fr-FR"/>
          </a:p>
        </p:txBody>
      </p:sp>
    </p:spTree>
    <p:extLst>
      <p:ext uri="{BB962C8B-B14F-4D97-AF65-F5344CB8AC3E}">
        <p14:creationId xmlns:p14="http://schemas.microsoft.com/office/powerpoint/2010/main" val="1170555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E3CC4-CBCB-49D5-9F95-4E4CBBFDB124}" type="datetimeFigureOut">
              <a:rPr lang="fr-FR" smtClean="0"/>
              <a:t>20/10/2016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70E760-4BB8-445D-81D7-BD877FA5CA52}" type="slidenum">
              <a:rPr lang="fr-FR" smtClean="0"/>
              <a:t>‹N°›</a:t>
            </a:fld>
            <a:endParaRPr lang="fr-FR"/>
          </a:p>
        </p:txBody>
      </p:sp>
    </p:spTree>
    <p:extLst>
      <p:ext uri="{BB962C8B-B14F-4D97-AF65-F5344CB8AC3E}">
        <p14:creationId xmlns:p14="http://schemas.microsoft.com/office/powerpoint/2010/main" val="1957398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jpg"/><Relationship Id="rId7"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ZoneTexte 31"/>
          <p:cNvSpPr txBox="1"/>
          <p:nvPr/>
        </p:nvSpPr>
        <p:spPr>
          <a:xfrm>
            <a:off x="56049" y="0"/>
            <a:ext cx="8778891" cy="4847802"/>
          </a:xfrm>
          <a:prstGeom prst="rect">
            <a:avLst/>
          </a:prstGeom>
          <a:noFill/>
        </p:spPr>
        <p:txBody>
          <a:bodyPr wrap="square" rtlCol="0">
            <a:spAutoFit/>
          </a:bodyPr>
          <a:lstStyle/>
          <a:p>
            <a:pPr>
              <a:lnSpc>
                <a:spcPct val="200000"/>
              </a:lnSpc>
            </a:pPr>
            <a:r>
              <a:rPr lang="fr-FR" sz="1600" i="1" dirty="0">
                <a:latin typeface="Comic Sans MS" panose="030F0702030302020204" pitchFamily="66" charset="0"/>
              </a:rPr>
              <a:t>Vous, les petites </a:t>
            </a:r>
            <a:r>
              <a:rPr lang="fr-FR" sz="1600" i="1" dirty="0" err="1">
                <a:latin typeface="Comic Sans MS" panose="030F0702030302020204" pitchFamily="66" charset="0"/>
              </a:rPr>
              <a:t>soeurs</a:t>
            </a:r>
            <a:r>
              <a:rPr lang="fr-FR" sz="1600" i="1" dirty="0">
                <a:latin typeface="Comic Sans MS" panose="030F0702030302020204" pitchFamily="66" charset="0"/>
              </a:rPr>
              <a:t>.</a:t>
            </a:r>
            <a:endParaRPr lang="fr-FR" sz="1600" dirty="0">
              <a:latin typeface="Comic Sans MS" panose="030F0702030302020204" pitchFamily="66" charset="0"/>
            </a:endParaRPr>
          </a:p>
          <a:p>
            <a:pPr>
              <a:lnSpc>
                <a:spcPct val="200000"/>
              </a:lnSpc>
            </a:pPr>
            <a:r>
              <a:rPr lang="fr-FR" sz="1600" dirty="0">
                <a:latin typeface="Comic Sans MS" panose="030F0702030302020204" pitchFamily="66" charset="0"/>
              </a:rPr>
              <a:t> Tu étais un personnage plaisant mais qui tenait, à mon avis, beaucoup plus de place que n'en méritait son faible volume. Tu criais quand on te coiffais, repoussais avec rage la bonne soupe, puis la réclamais en sanglotant, et soudain éclatais de rire. Tu prétendais te mêler à nos jeux mais fondais en larmes lorsque Paul, pour te distraire, montait sur la table et faisait plonger ta poupée dans la lessiveuse, ou quand, pour jouer aux cachettes, on t’enfermait à clef dans un placard, entre les vêtements </a:t>
            </a:r>
            <a:r>
              <a:rPr lang="fr-FR" sz="1600" dirty="0" err="1">
                <a:latin typeface="Comic Sans MS" panose="030F0702030302020204" pitchFamily="66" charset="0"/>
              </a:rPr>
              <a:t>naphtalinés</a:t>
            </a:r>
            <a:r>
              <a:rPr lang="fr-FR" sz="1600" dirty="0">
                <a:latin typeface="Comic Sans MS" panose="030F0702030302020204" pitchFamily="66" charset="0"/>
              </a:rPr>
              <a:t>.</a:t>
            </a:r>
          </a:p>
          <a:p>
            <a:pPr>
              <a:lnSpc>
                <a:spcPct val="200000"/>
              </a:lnSpc>
            </a:pPr>
            <a:r>
              <a:rPr lang="fr-FR" sz="1600" dirty="0">
                <a:latin typeface="Comic Sans MS" panose="030F0702030302020204" pitchFamily="66" charset="0"/>
              </a:rPr>
              <a:t>Pour plaisanter, je te criais à travers la porte du placard que nous avions perdu la clef et Paul ajoutait, consolant, que le serrurier viendrait te délivrer le lendemain.</a:t>
            </a:r>
          </a:p>
          <a:p>
            <a:pPr>
              <a:lnSpc>
                <a:spcPct val="150000"/>
              </a:lnSpc>
            </a:pPr>
            <a:endParaRPr lang="fr-FR" sz="1600" i="1" dirty="0">
              <a:latin typeface="Andika" pitchFamily="2" charset="0"/>
              <a:ea typeface="Andika" pitchFamily="2" charset="0"/>
              <a:cs typeface="Andika" pitchFamily="2" charset="0"/>
            </a:endParaRPr>
          </a:p>
        </p:txBody>
      </p:sp>
      <p:sp>
        <p:nvSpPr>
          <p:cNvPr id="4" name="ZoneTexte 3"/>
          <p:cNvSpPr txBox="1"/>
          <p:nvPr/>
        </p:nvSpPr>
        <p:spPr>
          <a:xfrm>
            <a:off x="154776" y="910309"/>
            <a:ext cx="3762851" cy="338554"/>
          </a:xfrm>
          <a:prstGeom prst="rect">
            <a:avLst/>
          </a:prstGeom>
          <a:solidFill>
            <a:schemeClr val="bg1"/>
          </a:solidFill>
        </p:spPr>
        <p:txBody>
          <a:bodyPr wrap="square" lIns="0" rIns="0" rtlCol="0">
            <a:spAutoFit/>
          </a:bodyPr>
          <a:lstStyle/>
          <a:p>
            <a:r>
              <a:rPr lang="fr-FR" sz="1600" b="1" dirty="0">
                <a:solidFill>
                  <a:srgbClr val="C00000"/>
                </a:solidFill>
                <a:latin typeface="Andika" pitchFamily="2" charset="0"/>
                <a:ea typeface="Andika" pitchFamily="2" charset="0"/>
                <a:cs typeface="Andika" pitchFamily="2" charset="0"/>
              </a:rPr>
              <a:t>Vous étiez des personnages plaisants</a:t>
            </a:r>
          </a:p>
        </p:txBody>
      </p:sp>
      <p:sp>
        <p:nvSpPr>
          <p:cNvPr id="5" name="ZoneTexte 4"/>
          <p:cNvSpPr txBox="1"/>
          <p:nvPr/>
        </p:nvSpPr>
        <p:spPr>
          <a:xfrm>
            <a:off x="3950331" y="885947"/>
            <a:ext cx="1890879" cy="338554"/>
          </a:xfrm>
          <a:prstGeom prst="rect">
            <a:avLst/>
          </a:prstGeom>
          <a:solidFill>
            <a:schemeClr val="bg1"/>
          </a:solidFill>
        </p:spPr>
        <p:txBody>
          <a:bodyPr wrap="square" lIns="0" rIns="0" rtlCol="0">
            <a:spAutoFit/>
          </a:bodyPr>
          <a:lstStyle/>
          <a:p>
            <a:r>
              <a:rPr lang="fr-FR" sz="1600" b="1" dirty="0">
                <a:solidFill>
                  <a:srgbClr val="C00000"/>
                </a:solidFill>
                <a:latin typeface="Comic Sans MS" panose="030F0702030302020204" pitchFamily="66" charset="0"/>
                <a:ea typeface="Andika" pitchFamily="2" charset="0"/>
                <a:cs typeface="Andika" pitchFamily="2" charset="0"/>
              </a:rPr>
              <a:t>tenaient</a:t>
            </a:r>
          </a:p>
        </p:txBody>
      </p:sp>
      <p:sp>
        <p:nvSpPr>
          <p:cNvPr id="6" name="ZoneTexte 5"/>
          <p:cNvSpPr txBox="1"/>
          <p:nvPr/>
        </p:nvSpPr>
        <p:spPr>
          <a:xfrm>
            <a:off x="466364" y="1423798"/>
            <a:ext cx="878275" cy="338554"/>
          </a:xfrm>
          <a:prstGeom prst="rect">
            <a:avLst/>
          </a:prstGeom>
          <a:solidFill>
            <a:schemeClr val="bg1"/>
          </a:solidFill>
        </p:spPr>
        <p:txBody>
          <a:bodyPr wrap="square" lIns="0" rIns="0" rtlCol="0">
            <a:spAutoFit/>
          </a:bodyPr>
          <a:lstStyle/>
          <a:p>
            <a:r>
              <a:rPr lang="fr-FR" sz="1600" b="1" dirty="0">
                <a:solidFill>
                  <a:srgbClr val="C00000"/>
                </a:solidFill>
                <a:latin typeface="Comic Sans MS" panose="030F0702030302020204" pitchFamily="66" charset="0"/>
                <a:ea typeface="Andika" pitchFamily="2" charset="0"/>
                <a:cs typeface="Andika" pitchFamily="2" charset="0"/>
              </a:rPr>
              <a:t>méritait</a:t>
            </a:r>
          </a:p>
        </p:txBody>
      </p:sp>
      <p:sp>
        <p:nvSpPr>
          <p:cNvPr id="7" name="ZoneTexte 6"/>
          <p:cNvSpPr txBox="1"/>
          <p:nvPr/>
        </p:nvSpPr>
        <p:spPr>
          <a:xfrm>
            <a:off x="1484210" y="1426120"/>
            <a:ext cx="813215" cy="246221"/>
          </a:xfrm>
          <a:prstGeom prst="rect">
            <a:avLst/>
          </a:prstGeom>
          <a:solidFill>
            <a:schemeClr val="bg1"/>
          </a:solidFill>
        </p:spPr>
        <p:txBody>
          <a:bodyPr wrap="square" lIns="0" tIns="0" rIns="0" bIns="0" rtlCol="0">
            <a:spAutoFit/>
          </a:bodyPr>
          <a:lstStyle/>
          <a:p>
            <a:r>
              <a:rPr lang="fr-FR" sz="1600" b="1" dirty="0">
                <a:solidFill>
                  <a:srgbClr val="C00000"/>
                </a:solidFill>
                <a:latin typeface="Comic Sans MS" panose="030F0702030302020204" pitchFamily="66" charset="0"/>
                <a:ea typeface="Andika" pitchFamily="2" charset="0"/>
                <a:cs typeface="Andika" pitchFamily="2" charset="0"/>
              </a:rPr>
              <a:t>votre</a:t>
            </a:r>
          </a:p>
        </p:txBody>
      </p:sp>
      <p:sp>
        <p:nvSpPr>
          <p:cNvPr id="8" name="ZoneTexte 7"/>
          <p:cNvSpPr txBox="1"/>
          <p:nvPr/>
        </p:nvSpPr>
        <p:spPr>
          <a:xfrm>
            <a:off x="3130754" y="1444011"/>
            <a:ext cx="1106034" cy="246221"/>
          </a:xfrm>
          <a:prstGeom prst="rect">
            <a:avLst/>
          </a:prstGeom>
          <a:solidFill>
            <a:schemeClr val="bg1"/>
          </a:solidFill>
        </p:spPr>
        <p:txBody>
          <a:bodyPr wrap="square" lIns="0" tIns="0" rIns="0" bIns="0" rtlCol="0">
            <a:spAutoFit/>
          </a:bodyPr>
          <a:lstStyle/>
          <a:p>
            <a:r>
              <a:rPr lang="fr-FR" sz="1600" b="1" dirty="0">
                <a:solidFill>
                  <a:srgbClr val="C00000"/>
                </a:solidFill>
                <a:latin typeface="Comic Sans MS" panose="030F0702030302020204" pitchFamily="66" charset="0"/>
                <a:ea typeface="Andika" pitchFamily="2" charset="0"/>
                <a:cs typeface="Andika" pitchFamily="2" charset="0"/>
              </a:rPr>
              <a:t>Vous criiez</a:t>
            </a:r>
          </a:p>
        </p:txBody>
      </p:sp>
      <p:sp>
        <p:nvSpPr>
          <p:cNvPr id="9" name="ZoneTexte 8"/>
          <p:cNvSpPr txBox="1"/>
          <p:nvPr/>
        </p:nvSpPr>
        <p:spPr>
          <a:xfrm>
            <a:off x="6377633" y="1403401"/>
            <a:ext cx="1105984" cy="246221"/>
          </a:xfrm>
          <a:prstGeom prst="rect">
            <a:avLst/>
          </a:prstGeom>
          <a:solidFill>
            <a:schemeClr val="bg1"/>
          </a:solidFill>
        </p:spPr>
        <p:txBody>
          <a:bodyPr wrap="square" lIns="0" tIns="0" rIns="0" bIns="0" rtlCol="0">
            <a:spAutoFit/>
          </a:bodyPr>
          <a:lstStyle/>
          <a:p>
            <a:r>
              <a:rPr lang="fr-FR" sz="1600" b="1" dirty="0">
                <a:solidFill>
                  <a:srgbClr val="C00000"/>
                </a:solidFill>
                <a:latin typeface="Comic Sans MS" panose="030F0702030302020204" pitchFamily="66" charset="0"/>
                <a:ea typeface="Andika" pitchFamily="2" charset="0"/>
                <a:cs typeface="Andika" pitchFamily="2" charset="0"/>
              </a:rPr>
              <a:t>repoussiez</a:t>
            </a:r>
          </a:p>
        </p:txBody>
      </p:sp>
      <p:sp>
        <p:nvSpPr>
          <p:cNvPr id="10" name="ZoneTexte 9"/>
          <p:cNvSpPr txBox="1"/>
          <p:nvPr/>
        </p:nvSpPr>
        <p:spPr>
          <a:xfrm>
            <a:off x="4861343" y="1403401"/>
            <a:ext cx="1516290" cy="246221"/>
          </a:xfrm>
          <a:prstGeom prst="rect">
            <a:avLst/>
          </a:prstGeom>
          <a:solidFill>
            <a:schemeClr val="bg1"/>
          </a:solidFill>
        </p:spPr>
        <p:txBody>
          <a:bodyPr wrap="square" lIns="0" tIns="0" rIns="0" bIns="0" rtlCol="0">
            <a:spAutoFit/>
          </a:bodyPr>
          <a:lstStyle/>
          <a:p>
            <a:r>
              <a:rPr lang="fr-FR" sz="1600" b="1" dirty="0">
                <a:solidFill>
                  <a:srgbClr val="C00000"/>
                </a:solidFill>
                <a:latin typeface="Comic Sans MS" panose="030F0702030302020204" pitchFamily="66" charset="0"/>
                <a:ea typeface="Andika" pitchFamily="2" charset="0"/>
                <a:cs typeface="Andika" pitchFamily="2" charset="0"/>
              </a:rPr>
              <a:t>Vous coiffait,</a:t>
            </a:r>
          </a:p>
        </p:txBody>
      </p:sp>
      <p:sp>
        <p:nvSpPr>
          <p:cNvPr id="11" name="ZoneTexte 10"/>
          <p:cNvSpPr txBox="1"/>
          <p:nvPr/>
        </p:nvSpPr>
        <p:spPr>
          <a:xfrm>
            <a:off x="1958490" y="1906906"/>
            <a:ext cx="1000926" cy="246221"/>
          </a:xfrm>
          <a:prstGeom prst="rect">
            <a:avLst/>
          </a:prstGeom>
          <a:solidFill>
            <a:schemeClr val="bg1"/>
          </a:solidFill>
        </p:spPr>
        <p:txBody>
          <a:bodyPr wrap="square" lIns="0" tIns="0" rIns="0" bIns="0" rtlCol="0">
            <a:spAutoFit/>
          </a:bodyPr>
          <a:lstStyle/>
          <a:p>
            <a:r>
              <a:rPr lang="fr-FR" sz="1600" b="1" dirty="0">
                <a:solidFill>
                  <a:srgbClr val="C00000"/>
                </a:solidFill>
                <a:latin typeface="Comic Sans MS" panose="030F0702030302020204" pitchFamily="66" charset="0"/>
                <a:ea typeface="Andika" pitchFamily="2" charset="0"/>
                <a:cs typeface="Andika" pitchFamily="2" charset="0"/>
              </a:rPr>
              <a:t>réclamiez</a:t>
            </a:r>
          </a:p>
        </p:txBody>
      </p:sp>
      <p:sp>
        <p:nvSpPr>
          <p:cNvPr id="12" name="ZoneTexte 11"/>
          <p:cNvSpPr txBox="1"/>
          <p:nvPr/>
        </p:nvSpPr>
        <p:spPr>
          <a:xfrm>
            <a:off x="5411657" y="1946611"/>
            <a:ext cx="793599" cy="246221"/>
          </a:xfrm>
          <a:prstGeom prst="rect">
            <a:avLst/>
          </a:prstGeom>
          <a:solidFill>
            <a:schemeClr val="bg1"/>
          </a:solidFill>
        </p:spPr>
        <p:txBody>
          <a:bodyPr wrap="square" lIns="0" tIns="0" rIns="0" bIns="0" rtlCol="0">
            <a:spAutoFit/>
          </a:bodyPr>
          <a:lstStyle/>
          <a:p>
            <a:r>
              <a:rPr lang="fr-FR" sz="1600" b="1" dirty="0">
                <a:solidFill>
                  <a:srgbClr val="C00000"/>
                </a:solidFill>
                <a:latin typeface="Comic Sans MS" panose="030F0702030302020204" pitchFamily="66" charset="0"/>
                <a:ea typeface="Andika" pitchFamily="2" charset="0"/>
                <a:cs typeface="Andika" pitchFamily="2" charset="0"/>
              </a:rPr>
              <a:t>éclatiez</a:t>
            </a:r>
          </a:p>
        </p:txBody>
      </p:sp>
      <p:sp>
        <p:nvSpPr>
          <p:cNvPr id="13" name="ZoneTexte 12"/>
          <p:cNvSpPr txBox="1"/>
          <p:nvPr/>
        </p:nvSpPr>
        <p:spPr>
          <a:xfrm>
            <a:off x="6830518" y="1916206"/>
            <a:ext cx="2273570" cy="246221"/>
          </a:xfrm>
          <a:prstGeom prst="rect">
            <a:avLst/>
          </a:prstGeom>
          <a:solidFill>
            <a:schemeClr val="bg1"/>
          </a:solidFill>
        </p:spPr>
        <p:txBody>
          <a:bodyPr wrap="square" lIns="0" tIns="0" rIns="0" bIns="0" rtlCol="0">
            <a:spAutoFit/>
          </a:bodyPr>
          <a:lstStyle/>
          <a:p>
            <a:r>
              <a:rPr lang="fr-FR" sz="1600" b="1" dirty="0">
                <a:solidFill>
                  <a:srgbClr val="C00000"/>
                </a:solidFill>
                <a:latin typeface="Comic Sans MS" panose="030F0702030302020204" pitchFamily="66" charset="0"/>
                <a:ea typeface="Andika" pitchFamily="2" charset="0"/>
                <a:cs typeface="Andika" pitchFamily="2" charset="0"/>
              </a:rPr>
              <a:t>Vous prétendiez vous</a:t>
            </a:r>
          </a:p>
        </p:txBody>
      </p:sp>
      <p:sp>
        <p:nvSpPr>
          <p:cNvPr id="14" name="ZoneTexte 13"/>
          <p:cNvSpPr txBox="1"/>
          <p:nvPr/>
        </p:nvSpPr>
        <p:spPr>
          <a:xfrm>
            <a:off x="2149377" y="2412819"/>
            <a:ext cx="981377" cy="246221"/>
          </a:xfrm>
          <a:prstGeom prst="rect">
            <a:avLst/>
          </a:prstGeom>
          <a:solidFill>
            <a:schemeClr val="bg1"/>
          </a:solidFill>
        </p:spPr>
        <p:txBody>
          <a:bodyPr wrap="square" lIns="0" tIns="0" rIns="0" bIns="0" rtlCol="0">
            <a:spAutoFit/>
          </a:bodyPr>
          <a:lstStyle/>
          <a:p>
            <a:r>
              <a:rPr lang="fr-FR" sz="1600" b="1" dirty="0">
                <a:solidFill>
                  <a:srgbClr val="C00000"/>
                </a:solidFill>
                <a:latin typeface="Comic Sans MS" panose="030F0702030302020204" pitchFamily="66" charset="0"/>
                <a:ea typeface="Andika" pitchFamily="2" charset="0"/>
                <a:cs typeface="Andika" pitchFamily="2" charset="0"/>
              </a:rPr>
              <a:t>fondiez</a:t>
            </a:r>
          </a:p>
        </p:txBody>
      </p:sp>
      <p:sp>
        <p:nvSpPr>
          <p:cNvPr id="15" name="ZoneTexte 14"/>
          <p:cNvSpPr txBox="1"/>
          <p:nvPr/>
        </p:nvSpPr>
        <p:spPr>
          <a:xfrm>
            <a:off x="5519711" y="2420151"/>
            <a:ext cx="685545" cy="246221"/>
          </a:xfrm>
          <a:prstGeom prst="rect">
            <a:avLst/>
          </a:prstGeom>
          <a:solidFill>
            <a:schemeClr val="bg1"/>
          </a:solidFill>
        </p:spPr>
        <p:txBody>
          <a:bodyPr wrap="square" lIns="0" tIns="0" rIns="0" bIns="0" rtlCol="0">
            <a:spAutoFit/>
          </a:bodyPr>
          <a:lstStyle/>
          <a:p>
            <a:r>
              <a:rPr lang="fr-FR" sz="1600" b="1" dirty="0">
                <a:solidFill>
                  <a:srgbClr val="C00000"/>
                </a:solidFill>
                <a:latin typeface="Comic Sans MS" panose="030F0702030302020204" pitchFamily="66" charset="0"/>
                <a:ea typeface="Andika" pitchFamily="2" charset="0"/>
                <a:cs typeface="Andika" pitchFamily="2" charset="0"/>
              </a:rPr>
              <a:t>vous</a:t>
            </a:r>
          </a:p>
        </p:txBody>
      </p:sp>
      <p:sp>
        <p:nvSpPr>
          <p:cNvPr id="16" name="ZoneTexte 15"/>
          <p:cNvSpPr txBox="1"/>
          <p:nvPr/>
        </p:nvSpPr>
        <p:spPr>
          <a:xfrm>
            <a:off x="2372918" y="2903641"/>
            <a:ext cx="534293" cy="246221"/>
          </a:xfrm>
          <a:prstGeom prst="rect">
            <a:avLst/>
          </a:prstGeom>
          <a:solidFill>
            <a:schemeClr val="bg1"/>
          </a:solidFill>
        </p:spPr>
        <p:txBody>
          <a:bodyPr wrap="square" lIns="0" tIns="0" rIns="0" bIns="0" rtlCol="0">
            <a:spAutoFit/>
          </a:bodyPr>
          <a:lstStyle/>
          <a:p>
            <a:r>
              <a:rPr lang="fr-FR" sz="1600" b="1" dirty="0">
                <a:solidFill>
                  <a:srgbClr val="C00000"/>
                </a:solidFill>
                <a:latin typeface="Comic Sans MS" panose="030F0702030302020204" pitchFamily="66" charset="0"/>
                <a:ea typeface="Andika" pitchFamily="2" charset="0"/>
                <a:cs typeface="Andika" pitchFamily="2" charset="0"/>
              </a:rPr>
              <a:t>votre</a:t>
            </a:r>
          </a:p>
        </p:txBody>
      </p:sp>
      <p:sp>
        <p:nvSpPr>
          <p:cNvPr id="17" name="ZoneTexte 16"/>
          <p:cNvSpPr txBox="1"/>
          <p:nvPr/>
        </p:nvSpPr>
        <p:spPr>
          <a:xfrm>
            <a:off x="323528" y="3422232"/>
            <a:ext cx="432048" cy="246221"/>
          </a:xfrm>
          <a:prstGeom prst="rect">
            <a:avLst/>
          </a:prstGeom>
          <a:solidFill>
            <a:schemeClr val="bg1"/>
          </a:solidFill>
        </p:spPr>
        <p:txBody>
          <a:bodyPr wrap="square" lIns="0" tIns="0" rIns="0" bIns="0" rtlCol="0">
            <a:spAutoFit/>
          </a:bodyPr>
          <a:lstStyle/>
          <a:p>
            <a:r>
              <a:rPr lang="fr-FR" sz="1600" b="1" dirty="0">
                <a:solidFill>
                  <a:srgbClr val="C00000"/>
                </a:solidFill>
                <a:latin typeface="Comic Sans MS" panose="030F0702030302020204" pitchFamily="66" charset="0"/>
                <a:ea typeface="Andika" pitchFamily="2" charset="0"/>
                <a:cs typeface="Andika" pitchFamily="2" charset="0"/>
              </a:rPr>
              <a:t>vous</a:t>
            </a:r>
          </a:p>
        </p:txBody>
      </p:sp>
      <p:sp>
        <p:nvSpPr>
          <p:cNvPr id="18" name="ZoneTexte 17"/>
          <p:cNvSpPr txBox="1"/>
          <p:nvPr/>
        </p:nvSpPr>
        <p:spPr>
          <a:xfrm>
            <a:off x="1806605" y="3867454"/>
            <a:ext cx="685545" cy="246221"/>
          </a:xfrm>
          <a:prstGeom prst="rect">
            <a:avLst/>
          </a:prstGeom>
          <a:solidFill>
            <a:schemeClr val="bg1"/>
          </a:solidFill>
        </p:spPr>
        <p:txBody>
          <a:bodyPr wrap="square" lIns="0" tIns="0" rIns="0" bIns="0" rtlCol="0">
            <a:spAutoFit/>
          </a:bodyPr>
          <a:lstStyle/>
          <a:p>
            <a:r>
              <a:rPr lang="fr-FR" sz="1600" b="1" dirty="0">
                <a:solidFill>
                  <a:srgbClr val="C00000"/>
                </a:solidFill>
                <a:latin typeface="Comic Sans MS" panose="030F0702030302020204" pitchFamily="66" charset="0"/>
                <a:ea typeface="Andika" pitchFamily="2" charset="0"/>
                <a:cs typeface="Andika" pitchFamily="2" charset="0"/>
              </a:rPr>
              <a:t>vous</a:t>
            </a:r>
          </a:p>
        </p:txBody>
      </p:sp>
      <p:sp>
        <p:nvSpPr>
          <p:cNvPr id="20" name="ZoneTexte 19"/>
          <p:cNvSpPr txBox="1"/>
          <p:nvPr/>
        </p:nvSpPr>
        <p:spPr>
          <a:xfrm>
            <a:off x="4726112" y="4357685"/>
            <a:ext cx="685545" cy="246221"/>
          </a:xfrm>
          <a:prstGeom prst="rect">
            <a:avLst/>
          </a:prstGeom>
          <a:solidFill>
            <a:schemeClr val="bg1"/>
          </a:solidFill>
        </p:spPr>
        <p:txBody>
          <a:bodyPr wrap="square" lIns="0" tIns="0" rIns="0" bIns="0" rtlCol="0">
            <a:spAutoFit/>
          </a:bodyPr>
          <a:lstStyle/>
          <a:p>
            <a:r>
              <a:rPr lang="fr-FR" sz="1600" b="1" dirty="0">
                <a:solidFill>
                  <a:srgbClr val="C00000"/>
                </a:solidFill>
                <a:latin typeface="Comic Sans MS" panose="030F0702030302020204" pitchFamily="66" charset="0"/>
                <a:ea typeface="Andika" pitchFamily="2" charset="0"/>
                <a:cs typeface="Andika" pitchFamily="2" charset="0"/>
              </a:rPr>
              <a:t>vous</a:t>
            </a:r>
          </a:p>
        </p:txBody>
      </p:sp>
      <p:pic>
        <p:nvPicPr>
          <p:cNvPr id="34" name="Image 3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8304" y="4275336"/>
            <a:ext cx="1746782" cy="2531568"/>
          </a:xfrm>
          <a:prstGeom prst="rect">
            <a:avLst/>
          </a:prstGeom>
        </p:spPr>
      </p:pic>
      <p:graphicFrame>
        <p:nvGraphicFramePr>
          <p:cNvPr id="2" name="Tableau 1"/>
          <p:cNvGraphicFramePr>
            <a:graphicFrameLocks noGrp="1"/>
          </p:cNvGraphicFramePr>
          <p:nvPr>
            <p:extLst>
              <p:ext uri="{D42A27DB-BD31-4B8C-83A1-F6EECF244321}">
                <p14:modId xmlns:p14="http://schemas.microsoft.com/office/powerpoint/2010/main" val="1711044501"/>
              </p:ext>
            </p:extLst>
          </p:nvPr>
        </p:nvGraphicFramePr>
        <p:xfrm>
          <a:off x="116527" y="4677867"/>
          <a:ext cx="4808770" cy="1196914"/>
        </p:xfrm>
        <a:graphic>
          <a:graphicData uri="http://schemas.openxmlformats.org/drawingml/2006/table">
            <a:tbl>
              <a:tblPr firstRow="1" bandRow="1">
                <a:tableStyleId>{5C22544A-7EE6-4342-B048-85BDC9FD1C3A}</a:tableStyleId>
              </a:tblPr>
              <a:tblGrid>
                <a:gridCol w="2404385">
                  <a:extLst>
                    <a:ext uri="{9D8B030D-6E8A-4147-A177-3AD203B41FA5}">
                      <a16:colId xmlns:a16="http://schemas.microsoft.com/office/drawing/2014/main" val="1695055520"/>
                    </a:ext>
                  </a:extLst>
                </a:gridCol>
                <a:gridCol w="2404385">
                  <a:extLst>
                    <a:ext uri="{9D8B030D-6E8A-4147-A177-3AD203B41FA5}">
                      <a16:colId xmlns:a16="http://schemas.microsoft.com/office/drawing/2014/main" val="3995836184"/>
                    </a:ext>
                  </a:extLst>
                </a:gridCol>
              </a:tblGrid>
              <a:tr h="439069">
                <a:tc gridSpan="2">
                  <a:txBody>
                    <a:bodyPr/>
                    <a:lstStyle/>
                    <a:p>
                      <a:pPr algn="ctr"/>
                      <a:r>
                        <a:rPr lang="fr-FR" dirty="0"/>
                        <a:t>IMPARFAIT</a:t>
                      </a:r>
                    </a:p>
                  </a:txBody>
                  <a:tcPr anchor="ctr"/>
                </a:tc>
                <a:tc hMerge="1">
                  <a:txBody>
                    <a:bodyPr/>
                    <a:lstStyle/>
                    <a:p>
                      <a:endParaRPr lang="fr-FR" dirty="0"/>
                    </a:p>
                  </a:txBody>
                  <a:tcPr/>
                </a:tc>
                <a:extLst>
                  <a:ext uri="{0D108BD9-81ED-4DB2-BD59-A6C34878D82A}">
                    <a16:rowId xmlns:a16="http://schemas.microsoft.com/office/drawing/2014/main" val="738210070"/>
                  </a:ext>
                </a:extLst>
              </a:tr>
              <a:tr h="757845">
                <a:tc>
                  <a:txBody>
                    <a:bodyPr/>
                    <a:lstStyle/>
                    <a:p>
                      <a:r>
                        <a:rPr lang="fr-FR" dirty="0"/>
                        <a:t>1</a:t>
                      </a:r>
                      <a:r>
                        <a:rPr lang="fr-FR" baseline="30000" dirty="0"/>
                        <a:t>ère</a:t>
                      </a:r>
                      <a:r>
                        <a:rPr lang="fr-FR" dirty="0"/>
                        <a:t> et</a:t>
                      </a:r>
                      <a:r>
                        <a:rPr lang="fr-FR" baseline="0" dirty="0"/>
                        <a:t> 2</a:t>
                      </a:r>
                      <a:r>
                        <a:rPr lang="fr-FR" baseline="30000" dirty="0"/>
                        <a:t>ème</a:t>
                      </a:r>
                      <a:r>
                        <a:rPr lang="fr-FR" baseline="0" dirty="0"/>
                        <a:t> PS (je et tu)</a:t>
                      </a:r>
                      <a:endParaRPr lang="fr-FR" dirty="0"/>
                    </a:p>
                  </a:txBody>
                  <a:tcPr/>
                </a:tc>
                <a:tc>
                  <a:txBody>
                    <a:bodyPr/>
                    <a:lstStyle/>
                    <a:p>
                      <a:r>
                        <a:rPr lang="fr-FR" dirty="0"/>
                        <a:t>3</a:t>
                      </a:r>
                      <a:r>
                        <a:rPr lang="fr-FR" baseline="30000" dirty="0"/>
                        <a:t>ème</a:t>
                      </a:r>
                      <a:r>
                        <a:rPr lang="fr-FR" dirty="0"/>
                        <a:t> PS (il, elle, on)</a:t>
                      </a:r>
                    </a:p>
                  </a:txBody>
                  <a:tcPr/>
                </a:tc>
                <a:extLst>
                  <a:ext uri="{0D108BD9-81ED-4DB2-BD59-A6C34878D82A}">
                    <a16:rowId xmlns:a16="http://schemas.microsoft.com/office/drawing/2014/main" val="2269816298"/>
                  </a:ext>
                </a:extLst>
              </a:tr>
            </a:tbl>
          </a:graphicData>
        </a:graphic>
      </p:graphicFrame>
      <p:sp>
        <p:nvSpPr>
          <p:cNvPr id="21" name="ZoneTexte 20"/>
          <p:cNvSpPr txBox="1"/>
          <p:nvPr/>
        </p:nvSpPr>
        <p:spPr>
          <a:xfrm>
            <a:off x="884910" y="5514380"/>
            <a:ext cx="864096" cy="246221"/>
          </a:xfrm>
          <a:prstGeom prst="rect">
            <a:avLst/>
          </a:prstGeom>
          <a:solidFill>
            <a:schemeClr val="bg1"/>
          </a:solidFill>
        </p:spPr>
        <p:txBody>
          <a:bodyPr wrap="square" lIns="0" tIns="0" rIns="0" bIns="0" rtlCol="0">
            <a:spAutoFit/>
          </a:bodyPr>
          <a:lstStyle/>
          <a:p>
            <a:r>
              <a:rPr lang="fr-FR" sz="1600" b="1" dirty="0">
                <a:solidFill>
                  <a:srgbClr val="C00000"/>
                </a:solidFill>
                <a:latin typeface="Comic Sans MS" panose="030F0702030302020204" pitchFamily="66" charset="0"/>
                <a:ea typeface="Andika" pitchFamily="2" charset="0"/>
                <a:cs typeface="Andika" pitchFamily="2" charset="0"/>
              </a:rPr>
              <a:t>-s</a:t>
            </a:r>
          </a:p>
        </p:txBody>
      </p:sp>
      <p:sp>
        <p:nvSpPr>
          <p:cNvPr id="23" name="ZoneTexte 22"/>
          <p:cNvSpPr txBox="1"/>
          <p:nvPr/>
        </p:nvSpPr>
        <p:spPr>
          <a:xfrm>
            <a:off x="3084761" y="5516413"/>
            <a:ext cx="685545" cy="246221"/>
          </a:xfrm>
          <a:prstGeom prst="rect">
            <a:avLst/>
          </a:prstGeom>
          <a:solidFill>
            <a:schemeClr val="bg1"/>
          </a:solidFill>
        </p:spPr>
        <p:txBody>
          <a:bodyPr wrap="square" lIns="0" tIns="0" rIns="0" bIns="0" rtlCol="0">
            <a:spAutoFit/>
          </a:bodyPr>
          <a:lstStyle/>
          <a:p>
            <a:r>
              <a:rPr lang="fr-FR" sz="1600" b="1" dirty="0">
                <a:solidFill>
                  <a:srgbClr val="C00000"/>
                </a:solidFill>
                <a:latin typeface="Comic Sans MS" panose="030F0702030302020204" pitchFamily="66" charset="0"/>
                <a:ea typeface="Andika" pitchFamily="2" charset="0"/>
                <a:cs typeface="Andika" pitchFamily="2" charset="0"/>
              </a:rPr>
              <a:t>-t</a:t>
            </a:r>
          </a:p>
        </p:txBody>
      </p:sp>
      <p:graphicFrame>
        <p:nvGraphicFramePr>
          <p:cNvPr id="3" name="Tableau 2"/>
          <p:cNvGraphicFramePr>
            <a:graphicFrameLocks noGrp="1"/>
          </p:cNvGraphicFramePr>
          <p:nvPr>
            <p:extLst>
              <p:ext uri="{D42A27DB-BD31-4B8C-83A1-F6EECF244321}">
                <p14:modId xmlns:p14="http://schemas.microsoft.com/office/powerpoint/2010/main" val="37022589"/>
              </p:ext>
            </p:extLst>
          </p:nvPr>
        </p:nvGraphicFramePr>
        <p:xfrm>
          <a:off x="4916588" y="4677867"/>
          <a:ext cx="1599628" cy="1199405"/>
        </p:xfrm>
        <a:graphic>
          <a:graphicData uri="http://schemas.openxmlformats.org/drawingml/2006/table">
            <a:tbl>
              <a:tblPr firstRow="1" bandRow="1">
                <a:tableStyleId>{5C22544A-7EE6-4342-B048-85BDC9FD1C3A}</a:tableStyleId>
              </a:tblPr>
              <a:tblGrid>
                <a:gridCol w="1599628">
                  <a:extLst>
                    <a:ext uri="{9D8B030D-6E8A-4147-A177-3AD203B41FA5}">
                      <a16:colId xmlns:a16="http://schemas.microsoft.com/office/drawing/2014/main" val="365523769"/>
                    </a:ext>
                  </a:extLst>
                </a:gridCol>
              </a:tblGrid>
              <a:tr h="438484">
                <a:tc>
                  <a:txBody>
                    <a:bodyPr/>
                    <a:lstStyle/>
                    <a:p>
                      <a:endParaRPr lang="fr-FR" dirty="0"/>
                    </a:p>
                  </a:txBody>
                  <a:tcPr/>
                </a:tc>
                <a:extLst>
                  <a:ext uri="{0D108BD9-81ED-4DB2-BD59-A6C34878D82A}">
                    <a16:rowId xmlns:a16="http://schemas.microsoft.com/office/drawing/2014/main" val="2180919323"/>
                  </a:ext>
                </a:extLst>
              </a:tr>
              <a:tr h="760921">
                <a:tc>
                  <a:txBody>
                    <a:bodyPr/>
                    <a:lstStyle/>
                    <a:p>
                      <a:r>
                        <a:rPr lang="fr-FR" dirty="0"/>
                        <a:t>2</a:t>
                      </a:r>
                      <a:r>
                        <a:rPr lang="fr-FR" baseline="30000" dirty="0"/>
                        <a:t>ème</a:t>
                      </a:r>
                      <a:r>
                        <a:rPr lang="fr-FR" dirty="0"/>
                        <a:t> PP</a:t>
                      </a:r>
                      <a:r>
                        <a:rPr lang="fr-FR" baseline="0" dirty="0"/>
                        <a:t> (vous)</a:t>
                      </a:r>
                    </a:p>
                    <a:p>
                      <a:endParaRPr lang="fr-FR" dirty="0"/>
                    </a:p>
                  </a:txBody>
                  <a:tcPr/>
                </a:tc>
                <a:extLst>
                  <a:ext uri="{0D108BD9-81ED-4DB2-BD59-A6C34878D82A}">
                    <a16:rowId xmlns:a16="http://schemas.microsoft.com/office/drawing/2014/main" val="993344707"/>
                  </a:ext>
                </a:extLst>
              </a:tr>
            </a:tbl>
          </a:graphicData>
        </a:graphic>
      </p:graphicFrame>
      <p:sp>
        <p:nvSpPr>
          <p:cNvPr id="24" name="ZoneTexte 23"/>
          <p:cNvSpPr txBox="1"/>
          <p:nvPr/>
        </p:nvSpPr>
        <p:spPr>
          <a:xfrm>
            <a:off x="5155665" y="5514379"/>
            <a:ext cx="685545" cy="246221"/>
          </a:xfrm>
          <a:prstGeom prst="rect">
            <a:avLst/>
          </a:prstGeom>
          <a:solidFill>
            <a:schemeClr val="bg1"/>
          </a:solidFill>
        </p:spPr>
        <p:txBody>
          <a:bodyPr wrap="square" lIns="0" tIns="0" rIns="0" bIns="0" rtlCol="0">
            <a:spAutoFit/>
          </a:bodyPr>
          <a:lstStyle/>
          <a:p>
            <a:r>
              <a:rPr lang="fr-FR" sz="1600" b="1" dirty="0">
                <a:solidFill>
                  <a:srgbClr val="C00000"/>
                </a:solidFill>
                <a:latin typeface="Comic Sans MS" panose="030F0702030302020204" pitchFamily="66" charset="0"/>
                <a:ea typeface="Andika" pitchFamily="2" charset="0"/>
                <a:cs typeface="Andika" pitchFamily="2" charset="0"/>
              </a:rPr>
              <a:t>-</a:t>
            </a:r>
            <a:r>
              <a:rPr lang="fr-FR" sz="1600" b="1" dirty="0" err="1">
                <a:solidFill>
                  <a:srgbClr val="C00000"/>
                </a:solidFill>
                <a:latin typeface="Comic Sans MS" panose="030F0702030302020204" pitchFamily="66" charset="0"/>
                <a:ea typeface="Andika" pitchFamily="2" charset="0"/>
                <a:cs typeface="Andika" pitchFamily="2" charset="0"/>
              </a:rPr>
              <a:t>iez</a:t>
            </a:r>
            <a:endParaRPr lang="fr-FR" sz="1600" b="1" dirty="0">
              <a:solidFill>
                <a:srgbClr val="C00000"/>
              </a:solidFill>
              <a:latin typeface="Comic Sans MS" panose="030F0702030302020204" pitchFamily="66" charset="0"/>
              <a:ea typeface="Andika" pitchFamily="2" charset="0"/>
              <a:cs typeface="Andika" pitchFamily="2" charset="0"/>
            </a:endParaRPr>
          </a:p>
        </p:txBody>
      </p:sp>
      <p:sp>
        <p:nvSpPr>
          <p:cNvPr id="25" name="ZoneTexte 24"/>
          <p:cNvSpPr txBox="1"/>
          <p:nvPr/>
        </p:nvSpPr>
        <p:spPr>
          <a:xfrm>
            <a:off x="185383" y="6242063"/>
            <a:ext cx="6620375" cy="246221"/>
          </a:xfrm>
          <a:prstGeom prst="rect">
            <a:avLst/>
          </a:prstGeom>
          <a:solidFill>
            <a:schemeClr val="bg1"/>
          </a:solidFill>
        </p:spPr>
        <p:txBody>
          <a:bodyPr wrap="square" lIns="0" tIns="0" rIns="0" bIns="0" rtlCol="0">
            <a:spAutoFit/>
          </a:bodyPr>
          <a:lstStyle/>
          <a:p>
            <a:r>
              <a:rPr lang="fr-FR" sz="1600" b="1" dirty="0">
                <a:solidFill>
                  <a:srgbClr val="C00000"/>
                </a:solidFill>
                <a:latin typeface="Comic Sans MS" panose="030F0702030302020204" pitchFamily="66" charset="0"/>
                <a:ea typeface="Andika" pitchFamily="2" charset="0"/>
                <a:cs typeface="Andika" pitchFamily="2" charset="0"/>
              </a:rPr>
              <a:t>A l’imparfait, le </a:t>
            </a:r>
            <a:r>
              <a:rPr lang="fr-FR" sz="1600" b="1" dirty="0">
                <a:solidFill>
                  <a:srgbClr val="C00000"/>
                </a:solidFill>
                <a:highlight>
                  <a:srgbClr val="FFFF00"/>
                </a:highlight>
                <a:latin typeface="Comic Sans MS" panose="030F0702030302020204" pitchFamily="66" charset="0"/>
                <a:ea typeface="Andika" pitchFamily="2" charset="0"/>
                <a:cs typeface="Andika" pitchFamily="2" charset="0"/>
              </a:rPr>
              <a:t>« i »</a:t>
            </a:r>
            <a:r>
              <a:rPr lang="fr-FR" sz="1600" b="1" dirty="0">
                <a:solidFill>
                  <a:srgbClr val="C00000"/>
                </a:solidFill>
                <a:latin typeface="Comic Sans MS" panose="030F0702030302020204" pitchFamily="66" charset="0"/>
                <a:ea typeface="Andika" pitchFamily="2" charset="0"/>
                <a:cs typeface="Andika" pitchFamily="2" charset="0"/>
              </a:rPr>
              <a:t> marque l’imparfait, le </a:t>
            </a:r>
            <a:r>
              <a:rPr lang="fr-FR" sz="1600" b="1" dirty="0">
                <a:solidFill>
                  <a:srgbClr val="C00000"/>
                </a:solidFill>
                <a:highlight>
                  <a:srgbClr val="FFFF00"/>
                </a:highlight>
                <a:latin typeface="Comic Sans MS" panose="030F0702030302020204" pitchFamily="66" charset="0"/>
                <a:ea typeface="Andika" pitchFamily="2" charset="0"/>
                <a:cs typeface="Andika" pitchFamily="2" charset="0"/>
              </a:rPr>
              <a:t>–</a:t>
            </a:r>
            <a:r>
              <a:rPr lang="fr-FR" sz="1600" b="1" dirty="0" err="1">
                <a:solidFill>
                  <a:srgbClr val="C00000"/>
                </a:solidFill>
                <a:highlight>
                  <a:srgbClr val="FFFF00"/>
                </a:highlight>
                <a:latin typeface="Comic Sans MS" panose="030F0702030302020204" pitchFamily="66" charset="0"/>
                <a:ea typeface="Andika" pitchFamily="2" charset="0"/>
                <a:cs typeface="Andika" pitchFamily="2" charset="0"/>
              </a:rPr>
              <a:t>ez</a:t>
            </a:r>
            <a:r>
              <a:rPr lang="fr-FR" sz="1600" b="1" dirty="0">
                <a:solidFill>
                  <a:srgbClr val="C00000"/>
                </a:solidFill>
                <a:highlight>
                  <a:srgbClr val="FFFF00"/>
                </a:highlight>
                <a:latin typeface="Comic Sans MS" panose="030F0702030302020204" pitchFamily="66" charset="0"/>
                <a:ea typeface="Andika" pitchFamily="2" charset="0"/>
                <a:cs typeface="Andika" pitchFamily="2" charset="0"/>
              </a:rPr>
              <a:t> </a:t>
            </a:r>
            <a:r>
              <a:rPr lang="fr-FR" sz="1600" b="1" dirty="0">
                <a:solidFill>
                  <a:srgbClr val="C00000"/>
                </a:solidFill>
                <a:latin typeface="Comic Sans MS" panose="030F0702030302020204" pitchFamily="66" charset="0"/>
                <a:ea typeface="Andika" pitchFamily="2" charset="0"/>
                <a:cs typeface="Andika" pitchFamily="2" charset="0"/>
              </a:rPr>
              <a:t>marque la 3</a:t>
            </a:r>
            <a:r>
              <a:rPr lang="fr-FR" sz="1600" b="1" baseline="30000" dirty="0">
                <a:solidFill>
                  <a:srgbClr val="C00000"/>
                </a:solidFill>
                <a:latin typeface="Comic Sans MS" panose="030F0702030302020204" pitchFamily="66" charset="0"/>
                <a:ea typeface="Andika" pitchFamily="2" charset="0"/>
                <a:cs typeface="Andika" pitchFamily="2" charset="0"/>
              </a:rPr>
              <a:t>ème</a:t>
            </a:r>
            <a:r>
              <a:rPr lang="fr-FR" sz="1600" b="1" dirty="0">
                <a:solidFill>
                  <a:srgbClr val="C00000"/>
                </a:solidFill>
                <a:latin typeface="Comic Sans MS" panose="030F0702030302020204" pitchFamily="66" charset="0"/>
                <a:ea typeface="Andika" pitchFamily="2" charset="0"/>
                <a:cs typeface="Andika" pitchFamily="2" charset="0"/>
              </a:rPr>
              <a:t> PP</a:t>
            </a:r>
          </a:p>
        </p:txBody>
      </p:sp>
    </p:spTree>
    <p:extLst>
      <p:ext uri="{BB962C8B-B14F-4D97-AF65-F5344CB8AC3E}">
        <p14:creationId xmlns:p14="http://schemas.microsoft.com/office/powerpoint/2010/main" val="3432315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3"/>
                                        </p:tgtEl>
                                        <p:attrNameLst>
                                          <p:attrName>style.visibility</p:attrName>
                                        </p:attrNameLst>
                                      </p:cBhvr>
                                      <p:to>
                                        <p:strVal val="visible"/>
                                      </p:to>
                                    </p:set>
                                    <p:anim calcmode="lin" valueType="num">
                                      <p:cBhvr additive="base">
                                        <p:cTn id="75" dur="500" fill="hold"/>
                                        <p:tgtEl>
                                          <p:spTgt spid="3"/>
                                        </p:tgtEl>
                                        <p:attrNameLst>
                                          <p:attrName>ppt_x</p:attrName>
                                        </p:attrNameLst>
                                      </p:cBhvr>
                                      <p:tavLst>
                                        <p:tav tm="0">
                                          <p:val>
                                            <p:strVal val="#ppt_x"/>
                                          </p:val>
                                        </p:tav>
                                        <p:tav tm="100000">
                                          <p:val>
                                            <p:strVal val="#ppt_x"/>
                                          </p:val>
                                        </p:tav>
                                      </p:tavLst>
                                    </p:anim>
                                    <p:anim calcmode="lin" valueType="num">
                                      <p:cBhvr additive="base">
                                        <p:cTn id="7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1"/>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20" grpId="0" animBg="1"/>
      <p:bldP spid="21" grpId="0" animBg="1"/>
      <p:bldP spid="23" grpId="0" animBg="1"/>
      <p:bldP spid="24"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3528" y="188640"/>
            <a:ext cx="7992888" cy="2585323"/>
          </a:xfrm>
          <a:prstGeom prst="rect">
            <a:avLst/>
          </a:prstGeom>
          <a:noFill/>
        </p:spPr>
        <p:txBody>
          <a:bodyPr wrap="square" rtlCol="0">
            <a:spAutoFit/>
          </a:bodyPr>
          <a:lstStyle/>
          <a:p>
            <a:r>
              <a:rPr lang="fr-FR" dirty="0"/>
              <a:t>COLLECTES</a:t>
            </a:r>
          </a:p>
          <a:p>
            <a:endParaRPr lang="fr-FR" dirty="0"/>
          </a:p>
          <a:p>
            <a:r>
              <a:rPr lang="fr-FR" b="1" dirty="0"/>
              <a:t>IMPARFAIT</a:t>
            </a:r>
          </a:p>
          <a:p>
            <a:r>
              <a:rPr lang="fr-FR" b="1" dirty="0"/>
              <a:t>Vous ét</a:t>
            </a:r>
            <a:r>
              <a:rPr lang="fr-FR" b="1" dirty="0">
                <a:solidFill>
                  <a:srgbClr val="FF0000"/>
                </a:solidFill>
              </a:rPr>
              <a:t>iez</a:t>
            </a:r>
            <a:r>
              <a:rPr lang="fr-FR" b="1" dirty="0"/>
              <a:t> des personnages plaisants.</a:t>
            </a:r>
            <a:endParaRPr lang="fr-FR" dirty="0"/>
          </a:p>
          <a:p>
            <a:r>
              <a:rPr lang="fr-FR" b="1" dirty="0"/>
              <a:t>Vous éclat</a:t>
            </a:r>
            <a:r>
              <a:rPr lang="fr-FR" b="1" dirty="0">
                <a:solidFill>
                  <a:srgbClr val="FF0000"/>
                </a:solidFill>
              </a:rPr>
              <a:t>iez </a:t>
            </a:r>
            <a:r>
              <a:rPr lang="fr-FR" b="1" dirty="0"/>
              <a:t>de rire.</a:t>
            </a:r>
            <a:endParaRPr lang="fr-FR" dirty="0"/>
          </a:p>
          <a:p>
            <a:r>
              <a:rPr lang="fr-FR" b="1" dirty="0"/>
              <a:t>Vous fond</a:t>
            </a:r>
            <a:r>
              <a:rPr lang="fr-FR" b="1" dirty="0">
                <a:solidFill>
                  <a:srgbClr val="FF0000"/>
                </a:solidFill>
              </a:rPr>
              <a:t>iez</a:t>
            </a:r>
            <a:r>
              <a:rPr lang="fr-FR" b="1" dirty="0"/>
              <a:t> en larmes.</a:t>
            </a:r>
            <a:endParaRPr lang="fr-FR" dirty="0"/>
          </a:p>
          <a:p>
            <a:r>
              <a:rPr lang="fr-FR" b="1" dirty="0"/>
              <a:t>Vous cr</a:t>
            </a:r>
            <a:r>
              <a:rPr lang="fr-FR" b="1" dirty="0">
                <a:solidFill>
                  <a:srgbClr val="FF0000"/>
                </a:solidFill>
              </a:rPr>
              <a:t>iiez</a:t>
            </a:r>
            <a:r>
              <a:rPr lang="fr-FR" b="1" dirty="0"/>
              <a:t>.</a:t>
            </a:r>
            <a:endParaRPr lang="fr-FR" dirty="0"/>
          </a:p>
          <a:p>
            <a:r>
              <a:rPr lang="fr-FR" b="1" dirty="0">
                <a:sym typeface="Wingdings" panose="05000000000000000000" pitchFamily="2" charset="2"/>
              </a:rPr>
              <a:t></a:t>
            </a:r>
            <a:r>
              <a:rPr lang="fr-FR" b="1" dirty="0"/>
              <a:t>-----------------------------------------------------------------------------------</a:t>
            </a:r>
            <a:endParaRPr lang="fr-FR" dirty="0"/>
          </a:p>
          <a:p>
            <a:endParaRPr lang="fr-FR"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2360" y="5013176"/>
            <a:ext cx="1187986" cy="1721719"/>
          </a:xfrm>
          <a:prstGeom prst="rect">
            <a:avLst/>
          </a:prstGeom>
        </p:spPr>
      </p:pic>
    </p:spTree>
    <p:extLst>
      <p:ext uri="{BB962C8B-B14F-4D97-AF65-F5344CB8AC3E}">
        <p14:creationId xmlns:p14="http://schemas.microsoft.com/office/powerpoint/2010/main" val="1541382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cteur en arc 6"/>
          <p:cNvCxnSpPr/>
          <p:nvPr/>
        </p:nvCxnSpPr>
        <p:spPr>
          <a:xfrm flipV="1">
            <a:off x="4405505" y="876628"/>
            <a:ext cx="1206174" cy="578745"/>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 name="Rectangle à coins arrondis 2"/>
          <p:cNvSpPr/>
          <p:nvPr/>
        </p:nvSpPr>
        <p:spPr>
          <a:xfrm>
            <a:off x="3763075" y="1549667"/>
            <a:ext cx="2376264" cy="90282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dirty="0">
                <a:solidFill>
                  <a:schemeClr val="accent2">
                    <a:lumMod val="50000"/>
                  </a:schemeClr>
                </a:solidFill>
              </a:rPr>
              <a:t>LES GN et les natures de mots</a:t>
            </a:r>
          </a:p>
        </p:txBody>
      </p:sp>
      <p:sp>
        <p:nvSpPr>
          <p:cNvPr id="58" name="ZoneTexte 57"/>
          <p:cNvSpPr txBox="1"/>
          <p:nvPr/>
        </p:nvSpPr>
        <p:spPr>
          <a:xfrm>
            <a:off x="5696481" y="245455"/>
            <a:ext cx="3162831" cy="408623"/>
          </a:xfrm>
          <a:prstGeom prst="round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dirty="0">
                <a:latin typeface="Kristen ITC" pitchFamily="66" charset="0"/>
              </a:rPr>
              <a:t>Des Déterminants</a:t>
            </a:r>
          </a:p>
        </p:txBody>
      </p:sp>
      <p:sp>
        <p:nvSpPr>
          <p:cNvPr id="42" name="Nuage 41"/>
          <p:cNvSpPr/>
          <p:nvPr/>
        </p:nvSpPr>
        <p:spPr>
          <a:xfrm>
            <a:off x="3885940" y="2217562"/>
            <a:ext cx="2016224" cy="818328"/>
          </a:xfrm>
          <a:prstGeom prst="cloud">
            <a:avLst/>
          </a:prstGeom>
          <a:solidFill>
            <a:srgbClr val="7030A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1400" dirty="0">
                <a:latin typeface="Jokerman" panose="04090605060D06020702" pitchFamily="82" charset="0"/>
              </a:rPr>
              <a:t>La petite sœur</a:t>
            </a:r>
          </a:p>
        </p:txBody>
      </p:sp>
      <p:sp>
        <p:nvSpPr>
          <p:cNvPr id="49" name="ZoneTexte 48"/>
          <p:cNvSpPr txBox="1"/>
          <p:nvPr/>
        </p:nvSpPr>
        <p:spPr>
          <a:xfrm>
            <a:off x="1432921" y="157991"/>
            <a:ext cx="3250299" cy="408623"/>
          </a:xfrm>
          <a:prstGeom prst="round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dirty="0">
                <a:latin typeface="Kristen ITC" pitchFamily="66" charset="0"/>
              </a:rPr>
              <a:t>Des GN avec un adjectif</a:t>
            </a:r>
          </a:p>
        </p:txBody>
      </p:sp>
      <p:sp>
        <p:nvSpPr>
          <p:cNvPr id="52" name="ZoneTexte 51"/>
          <p:cNvSpPr txBox="1"/>
          <p:nvPr/>
        </p:nvSpPr>
        <p:spPr>
          <a:xfrm>
            <a:off x="5716267" y="735994"/>
            <a:ext cx="1351378" cy="461665"/>
          </a:xfrm>
          <a:prstGeom prst="rect">
            <a:avLst/>
          </a:prstGeom>
          <a:noFill/>
        </p:spPr>
        <p:txBody>
          <a:bodyPr wrap="square" rtlCol="0">
            <a:spAutoFit/>
          </a:bodyPr>
          <a:lstStyle/>
          <a:p>
            <a:pPr>
              <a:lnSpc>
                <a:spcPct val="150000"/>
              </a:lnSpc>
            </a:pPr>
            <a:r>
              <a:rPr lang="fr-FR" sz="1600" dirty="0">
                <a:latin typeface="Chinacat" panose="00000400000000000000" pitchFamily="2" charset="0"/>
              </a:rPr>
              <a:t> </a:t>
            </a:r>
            <a:r>
              <a:rPr lang="fr-FR" sz="1600" dirty="0">
                <a:highlight>
                  <a:srgbClr val="FFFF00"/>
                </a:highlight>
                <a:latin typeface="Chinacat" panose="00000400000000000000" pitchFamily="2" charset="0"/>
              </a:rPr>
              <a:t>sa</a:t>
            </a:r>
            <a:r>
              <a:rPr lang="fr-FR" sz="1600" dirty="0">
                <a:latin typeface="Chinacat" panose="00000400000000000000" pitchFamily="2" charset="0"/>
              </a:rPr>
              <a:t> poupée</a:t>
            </a:r>
          </a:p>
        </p:txBody>
      </p:sp>
      <p:cxnSp>
        <p:nvCxnSpPr>
          <p:cNvPr id="40" name="Connecteur en arc 39"/>
          <p:cNvCxnSpPr/>
          <p:nvPr/>
        </p:nvCxnSpPr>
        <p:spPr>
          <a:xfrm rot="16200000" flipV="1">
            <a:off x="2376982" y="1084691"/>
            <a:ext cx="1362179" cy="1253194"/>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ZoneTexte 43"/>
          <p:cNvSpPr txBox="1"/>
          <p:nvPr/>
        </p:nvSpPr>
        <p:spPr>
          <a:xfrm>
            <a:off x="115677" y="1061244"/>
            <a:ext cx="3448210" cy="461858"/>
          </a:xfrm>
          <a:prstGeom prst="rect">
            <a:avLst/>
          </a:prstGeom>
          <a:noFill/>
        </p:spPr>
        <p:txBody>
          <a:bodyPr wrap="square" rtlCol="0">
            <a:spAutoFit/>
          </a:bodyPr>
          <a:lstStyle/>
          <a:p>
            <a:pPr>
              <a:lnSpc>
                <a:spcPct val="150000"/>
              </a:lnSpc>
            </a:pPr>
            <a:r>
              <a:rPr lang="fr-FR" dirty="0">
                <a:latin typeface="Comic Sans MS" panose="030F0702030302020204" pitchFamily="66" charset="0"/>
              </a:rPr>
              <a:t>Un personnage plaisant</a:t>
            </a:r>
          </a:p>
        </p:txBody>
      </p:sp>
      <p:sp>
        <p:nvSpPr>
          <p:cNvPr id="45" name="ZoneTexte 44"/>
          <p:cNvSpPr txBox="1"/>
          <p:nvPr/>
        </p:nvSpPr>
        <p:spPr>
          <a:xfrm>
            <a:off x="5147232" y="973755"/>
            <a:ext cx="3409263" cy="461858"/>
          </a:xfrm>
          <a:prstGeom prst="rect">
            <a:avLst/>
          </a:prstGeom>
          <a:noFill/>
        </p:spPr>
        <p:txBody>
          <a:bodyPr wrap="square" rtlCol="0">
            <a:spAutoFit/>
          </a:bodyPr>
          <a:lstStyle/>
          <a:p>
            <a:pPr>
              <a:lnSpc>
                <a:spcPct val="150000"/>
              </a:lnSpc>
            </a:pPr>
            <a:r>
              <a:rPr lang="fr-FR" dirty="0">
                <a:latin typeface="Comic Sans MS" panose="030F0702030302020204" pitchFamily="66" charset="0"/>
              </a:rPr>
              <a:t>= la poupée </a:t>
            </a:r>
            <a:r>
              <a:rPr lang="fr-FR" dirty="0">
                <a:highlight>
                  <a:srgbClr val="FFFF00"/>
                </a:highlight>
                <a:latin typeface="Comic Sans MS" panose="030F0702030302020204" pitchFamily="66" charset="0"/>
              </a:rPr>
              <a:t>de sa </a:t>
            </a:r>
            <a:r>
              <a:rPr lang="fr-FR" dirty="0" err="1">
                <a:highlight>
                  <a:srgbClr val="FFFF00"/>
                </a:highlight>
                <a:latin typeface="Comic Sans MS" panose="030F0702030302020204" pitchFamily="66" charset="0"/>
              </a:rPr>
              <a:t>soeur</a:t>
            </a:r>
            <a:endParaRPr lang="fr-FR" dirty="0">
              <a:highlight>
                <a:srgbClr val="FFFF00"/>
              </a:highlight>
              <a:latin typeface="Comic Sans MS" panose="030F0702030302020204" pitchFamily="66" charset="0"/>
            </a:endParaRPr>
          </a:p>
        </p:txBody>
      </p:sp>
      <p:sp>
        <p:nvSpPr>
          <p:cNvPr id="55" name="ZoneTexte 54"/>
          <p:cNvSpPr txBox="1"/>
          <p:nvPr/>
        </p:nvSpPr>
        <p:spPr>
          <a:xfrm>
            <a:off x="122351" y="3910225"/>
            <a:ext cx="3081498" cy="507831"/>
          </a:xfrm>
          <a:prstGeom prst="rect">
            <a:avLst/>
          </a:prstGeom>
          <a:noFill/>
        </p:spPr>
        <p:txBody>
          <a:bodyPr wrap="square" rtlCol="0">
            <a:spAutoFit/>
          </a:bodyPr>
          <a:lstStyle/>
          <a:p>
            <a:pPr>
              <a:lnSpc>
                <a:spcPct val="150000"/>
              </a:lnSpc>
            </a:pPr>
            <a:r>
              <a:rPr lang="fr-FR" dirty="0">
                <a:latin typeface="Comic Sans MS" panose="030F0702030302020204" pitchFamily="66" charset="0"/>
              </a:rPr>
              <a:t>Les vêtements </a:t>
            </a:r>
            <a:r>
              <a:rPr lang="fr-FR" dirty="0" err="1">
                <a:latin typeface="Comic Sans MS" panose="030F0702030302020204" pitchFamily="66" charset="0"/>
              </a:rPr>
              <a:t>naphtalinés</a:t>
            </a:r>
            <a:r>
              <a:rPr lang="fr-FR" dirty="0">
                <a:latin typeface="Comic Sans MS" panose="030F0702030302020204" pitchFamily="66" charset="0"/>
              </a:rPr>
              <a:t>.</a:t>
            </a:r>
          </a:p>
        </p:txBody>
      </p:sp>
      <p:sp>
        <p:nvSpPr>
          <p:cNvPr id="56" name="ZoneTexte 55"/>
          <p:cNvSpPr txBox="1"/>
          <p:nvPr/>
        </p:nvSpPr>
        <p:spPr>
          <a:xfrm>
            <a:off x="166195" y="1990563"/>
            <a:ext cx="2265280" cy="507831"/>
          </a:xfrm>
          <a:prstGeom prst="rect">
            <a:avLst/>
          </a:prstGeom>
          <a:noFill/>
        </p:spPr>
        <p:txBody>
          <a:bodyPr wrap="square" rtlCol="0">
            <a:spAutoFit/>
          </a:bodyPr>
          <a:lstStyle/>
          <a:p>
            <a:pPr>
              <a:lnSpc>
                <a:spcPct val="150000"/>
              </a:lnSpc>
            </a:pPr>
            <a:r>
              <a:rPr lang="fr-FR" dirty="0">
                <a:latin typeface="Comic Sans MS" panose="030F0702030302020204" pitchFamily="66" charset="0"/>
              </a:rPr>
              <a:t>Son faible volume.</a:t>
            </a:r>
            <a:endParaRPr lang="fr-FR" dirty="0">
              <a:latin typeface="Alamain" pitchFamily="34" charset="0"/>
            </a:endParaRPr>
          </a:p>
        </p:txBody>
      </p:sp>
      <p:pic>
        <p:nvPicPr>
          <p:cNvPr id="12" name="Image 11" descr="Submitted by Dorrie Scott on Fri, 01/22/2010 - 1:08pm"/>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2390" y="142492"/>
            <a:ext cx="792087" cy="903229"/>
          </a:xfrm>
          <a:prstGeom prst="rect">
            <a:avLst/>
          </a:prstGeom>
        </p:spPr>
      </p:pic>
      <p:sp>
        <p:nvSpPr>
          <p:cNvPr id="23" name="ZoneTexte 22"/>
          <p:cNvSpPr txBox="1"/>
          <p:nvPr/>
        </p:nvSpPr>
        <p:spPr>
          <a:xfrm>
            <a:off x="0" y="2926146"/>
            <a:ext cx="4569084" cy="460767"/>
          </a:xfrm>
          <a:prstGeom prst="rect">
            <a:avLst/>
          </a:prstGeom>
          <a:noFill/>
        </p:spPr>
        <p:txBody>
          <a:bodyPr wrap="square" rtlCol="0">
            <a:spAutoFit/>
          </a:bodyPr>
          <a:lstStyle/>
          <a:p>
            <a:pPr>
              <a:lnSpc>
                <a:spcPct val="150000"/>
              </a:lnSpc>
            </a:pPr>
            <a:r>
              <a:rPr lang="fr-FR" dirty="0">
                <a:latin typeface="Comic Sans MS" panose="030F0702030302020204" pitchFamily="66" charset="0"/>
              </a:rPr>
              <a:t>La bonne soupe.</a:t>
            </a:r>
            <a:endParaRPr lang="fr-FR" dirty="0">
              <a:latin typeface="Alamain" pitchFamily="34" charset="0"/>
            </a:endParaRPr>
          </a:p>
        </p:txBody>
      </p:sp>
      <p:sp>
        <p:nvSpPr>
          <p:cNvPr id="29" name="ZoneTexte 28"/>
          <p:cNvSpPr txBox="1"/>
          <p:nvPr/>
        </p:nvSpPr>
        <p:spPr>
          <a:xfrm>
            <a:off x="2112709" y="4914529"/>
            <a:ext cx="2182279" cy="715089"/>
          </a:xfrm>
          <a:prstGeom prst="round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dirty="0">
                <a:latin typeface="Kristen ITC" pitchFamily="66" charset="0"/>
              </a:rPr>
              <a:t>Donne la nature des mots</a:t>
            </a:r>
          </a:p>
        </p:txBody>
      </p:sp>
      <p:cxnSp>
        <p:nvCxnSpPr>
          <p:cNvPr id="30" name="Connecteur en arc 40"/>
          <p:cNvCxnSpPr>
            <a:endCxn id="29" idx="0"/>
          </p:cNvCxnSpPr>
          <p:nvPr/>
        </p:nvCxnSpPr>
        <p:spPr>
          <a:xfrm rot="5400000">
            <a:off x="2775113" y="3452968"/>
            <a:ext cx="1890297" cy="1032824"/>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902164" y="2374336"/>
            <a:ext cx="2715713" cy="507831"/>
          </a:xfrm>
          <a:prstGeom prst="rect">
            <a:avLst/>
          </a:prstGeom>
          <a:noFill/>
        </p:spPr>
        <p:txBody>
          <a:bodyPr wrap="square" rtlCol="0">
            <a:spAutoFit/>
          </a:bodyPr>
          <a:lstStyle/>
          <a:p>
            <a:pPr>
              <a:lnSpc>
                <a:spcPct val="150000"/>
              </a:lnSpc>
            </a:pPr>
            <a:r>
              <a:rPr lang="fr-FR" dirty="0">
                <a:highlight>
                  <a:srgbClr val="FFFF00"/>
                </a:highlight>
                <a:latin typeface="Comic Sans MS" panose="030F0702030302020204" pitchFamily="66" charset="0"/>
              </a:rPr>
              <a:t>Votre</a:t>
            </a:r>
            <a:r>
              <a:rPr lang="fr-FR" dirty="0">
                <a:latin typeface="Comic Sans MS" panose="030F0702030302020204" pitchFamily="66" charset="0"/>
              </a:rPr>
              <a:t> poupée</a:t>
            </a:r>
          </a:p>
        </p:txBody>
      </p:sp>
      <p:sp>
        <p:nvSpPr>
          <p:cNvPr id="34" name="ZoneTexte 33"/>
          <p:cNvSpPr txBox="1"/>
          <p:nvPr/>
        </p:nvSpPr>
        <p:spPr>
          <a:xfrm>
            <a:off x="6391956" y="1518691"/>
            <a:ext cx="1313410" cy="507831"/>
          </a:xfrm>
          <a:prstGeom prst="rect">
            <a:avLst/>
          </a:prstGeom>
          <a:noFill/>
        </p:spPr>
        <p:txBody>
          <a:bodyPr wrap="square" rtlCol="0">
            <a:spAutoFit/>
          </a:bodyPr>
          <a:lstStyle/>
          <a:p>
            <a:pPr>
              <a:lnSpc>
                <a:spcPct val="150000"/>
              </a:lnSpc>
            </a:pPr>
            <a:r>
              <a:rPr lang="fr-FR" dirty="0">
                <a:highlight>
                  <a:srgbClr val="FFFF00"/>
                </a:highlight>
                <a:latin typeface="Comic Sans MS" panose="030F0702030302020204" pitchFamily="66" charset="0"/>
              </a:rPr>
              <a:t>Ta</a:t>
            </a:r>
            <a:r>
              <a:rPr lang="fr-FR" dirty="0">
                <a:latin typeface="Comic Sans MS" panose="030F0702030302020204" pitchFamily="66" charset="0"/>
              </a:rPr>
              <a:t> poupée</a:t>
            </a:r>
          </a:p>
        </p:txBody>
      </p:sp>
      <p:pic>
        <p:nvPicPr>
          <p:cNvPr id="39" name="Image 3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2052" y="4089811"/>
            <a:ext cx="1794475" cy="2600689"/>
          </a:xfrm>
          <a:prstGeom prst="rect">
            <a:avLst/>
          </a:prstGeom>
        </p:spPr>
      </p:pic>
      <p:pic>
        <p:nvPicPr>
          <p:cNvPr id="1027" name="Image 77" descr="adjectif_couleu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32162" y="438246"/>
            <a:ext cx="733425"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31" name="Image 77" descr="adjectif_couleu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24803" y="1497163"/>
            <a:ext cx="384448" cy="497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32" name="Image 77" descr="adjectif_couleu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2253" y="2402922"/>
            <a:ext cx="384448" cy="497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35" name="Image 77" descr="adjectif_couleu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7805" y="3291966"/>
            <a:ext cx="384448" cy="497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36" name="Image 77" descr="adjectif_couleu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39250" y="4342340"/>
            <a:ext cx="384448" cy="497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37" name="ZoneTexte 36"/>
          <p:cNvSpPr txBox="1"/>
          <p:nvPr/>
        </p:nvSpPr>
        <p:spPr>
          <a:xfrm>
            <a:off x="1995653" y="5519807"/>
            <a:ext cx="1357857" cy="507831"/>
          </a:xfrm>
          <a:prstGeom prst="rect">
            <a:avLst/>
          </a:prstGeom>
          <a:noFill/>
        </p:spPr>
        <p:txBody>
          <a:bodyPr wrap="square" rtlCol="0">
            <a:spAutoFit/>
          </a:bodyPr>
          <a:lstStyle/>
          <a:p>
            <a:pPr>
              <a:lnSpc>
                <a:spcPct val="150000"/>
              </a:lnSpc>
            </a:pPr>
            <a:r>
              <a:rPr lang="fr-FR" dirty="0">
                <a:latin typeface="Comic Sans MS" panose="030F0702030302020204" pitchFamily="66" charset="0"/>
              </a:rPr>
              <a:t>La table</a:t>
            </a:r>
          </a:p>
        </p:txBody>
      </p:sp>
      <p:sp>
        <p:nvSpPr>
          <p:cNvPr id="38" name="ZoneTexte 37"/>
          <p:cNvSpPr txBox="1"/>
          <p:nvPr/>
        </p:nvSpPr>
        <p:spPr>
          <a:xfrm>
            <a:off x="5920039" y="2709751"/>
            <a:ext cx="3066488" cy="461858"/>
          </a:xfrm>
          <a:prstGeom prst="rect">
            <a:avLst/>
          </a:prstGeom>
          <a:noFill/>
        </p:spPr>
        <p:txBody>
          <a:bodyPr wrap="square" rtlCol="0">
            <a:spAutoFit/>
          </a:bodyPr>
          <a:lstStyle/>
          <a:p>
            <a:pPr>
              <a:lnSpc>
                <a:spcPct val="150000"/>
              </a:lnSpc>
            </a:pPr>
            <a:r>
              <a:rPr lang="fr-FR" dirty="0">
                <a:latin typeface="Comic Sans MS" panose="030F0702030302020204" pitchFamily="66" charset="0"/>
              </a:rPr>
              <a:t>La poupée de </a:t>
            </a:r>
            <a:r>
              <a:rPr lang="fr-FR" dirty="0">
                <a:highlight>
                  <a:srgbClr val="FFFF00"/>
                </a:highlight>
                <a:latin typeface="Comic Sans MS" panose="030F0702030302020204" pitchFamily="66" charset="0"/>
              </a:rPr>
              <a:t>ses </a:t>
            </a:r>
            <a:r>
              <a:rPr lang="fr-FR" dirty="0" err="1">
                <a:highlight>
                  <a:srgbClr val="FFFF00"/>
                </a:highlight>
                <a:latin typeface="Comic Sans MS" panose="030F0702030302020204" pitchFamily="66" charset="0"/>
              </a:rPr>
              <a:t>soeurs</a:t>
            </a:r>
            <a:endParaRPr lang="fr-FR" dirty="0">
              <a:highlight>
                <a:srgbClr val="FFFF00"/>
              </a:highlight>
              <a:latin typeface="Comic Sans MS" panose="030F0702030302020204" pitchFamily="66" charset="0"/>
            </a:endParaRPr>
          </a:p>
        </p:txBody>
      </p:sp>
      <p:sp>
        <p:nvSpPr>
          <p:cNvPr id="41" name="ZoneTexte 40"/>
          <p:cNvSpPr txBox="1"/>
          <p:nvPr/>
        </p:nvSpPr>
        <p:spPr>
          <a:xfrm>
            <a:off x="3675662" y="5680500"/>
            <a:ext cx="2079517" cy="507831"/>
          </a:xfrm>
          <a:prstGeom prst="rect">
            <a:avLst/>
          </a:prstGeom>
          <a:noFill/>
        </p:spPr>
        <p:txBody>
          <a:bodyPr wrap="square" rtlCol="0">
            <a:spAutoFit/>
          </a:bodyPr>
          <a:lstStyle/>
          <a:p>
            <a:pPr>
              <a:lnSpc>
                <a:spcPct val="150000"/>
              </a:lnSpc>
            </a:pPr>
            <a:r>
              <a:rPr lang="fr-FR" dirty="0">
                <a:latin typeface="Comic Sans MS" panose="030F0702030302020204" pitchFamily="66" charset="0"/>
              </a:rPr>
              <a:t>La petite </a:t>
            </a:r>
            <a:r>
              <a:rPr lang="fr-FR" dirty="0" err="1">
                <a:latin typeface="Comic Sans MS" panose="030F0702030302020204" pitchFamily="66" charset="0"/>
              </a:rPr>
              <a:t>soeur</a:t>
            </a:r>
            <a:endParaRPr lang="fr-FR" dirty="0">
              <a:latin typeface="Comic Sans MS" panose="030F0702030302020204" pitchFamily="66" charset="0"/>
            </a:endParaRPr>
          </a:p>
        </p:txBody>
      </p:sp>
      <p:sp>
        <p:nvSpPr>
          <p:cNvPr id="46" name="ZoneTexte 45"/>
          <p:cNvSpPr txBox="1"/>
          <p:nvPr/>
        </p:nvSpPr>
        <p:spPr>
          <a:xfrm>
            <a:off x="356640" y="5564195"/>
            <a:ext cx="1222550" cy="507831"/>
          </a:xfrm>
          <a:prstGeom prst="rect">
            <a:avLst/>
          </a:prstGeom>
          <a:noFill/>
        </p:spPr>
        <p:txBody>
          <a:bodyPr wrap="square" rtlCol="0">
            <a:spAutoFit/>
          </a:bodyPr>
          <a:lstStyle/>
          <a:p>
            <a:pPr>
              <a:lnSpc>
                <a:spcPct val="150000"/>
              </a:lnSpc>
            </a:pPr>
            <a:r>
              <a:rPr lang="fr-FR" dirty="0">
                <a:latin typeface="Comic Sans MS" panose="030F0702030302020204" pitchFamily="66" charset="0"/>
              </a:rPr>
              <a:t>Nos jeux</a:t>
            </a:r>
          </a:p>
        </p:txBody>
      </p:sp>
      <p:sp>
        <p:nvSpPr>
          <p:cNvPr id="53" name="ZoneTexte 52"/>
          <p:cNvSpPr txBox="1"/>
          <p:nvPr/>
        </p:nvSpPr>
        <p:spPr>
          <a:xfrm>
            <a:off x="239667" y="4483053"/>
            <a:ext cx="717531" cy="507831"/>
          </a:xfrm>
          <a:prstGeom prst="rect">
            <a:avLst/>
          </a:prstGeom>
          <a:noFill/>
        </p:spPr>
        <p:txBody>
          <a:bodyPr wrap="square" rtlCol="0">
            <a:spAutoFit/>
          </a:bodyPr>
          <a:lstStyle/>
          <a:p>
            <a:pPr>
              <a:lnSpc>
                <a:spcPct val="150000"/>
              </a:lnSpc>
            </a:pPr>
            <a:r>
              <a:rPr lang="fr-FR" dirty="0">
                <a:latin typeface="Comic Sans MS" panose="030F0702030302020204" pitchFamily="66" charset="0"/>
              </a:rPr>
              <a:t>Paul</a:t>
            </a:r>
          </a:p>
        </p:txBody>
      </p:sp>
      <p:sp>
        <p:nvSpPr>
          <p:cNvPr id="54" name="ZoneTexte 53"/>
          <p:cNvSpPr txBox="1"/>
          <p:nvPr/>
        </p:nvSpPr>
        <p:spPr>
          <a:xfrm>
            <a:off x="6291739" y="1994153"/>
            <a:ext cx="2715713" cy="461858"/>
          </a:xfrm>
          <a:prstGeom prst="rect">
            <a:avLst/>
          </a:prstGeom>
          <a:noFill/>
        </p:spPr>
        <p:txBody>
          <a:bodyPr wrap="square" rtlCol="0">
            <a:spAutoFit/>
          </a:bodyPr>
          <a:lstStyle/>
          <a:p>
            <a:pPr>
              <a:lnSpc>
                <a:spcPct val="150000"/>
              </a:lnSpc>
            </a:pPr>
            <a:r>
              <a:rPr lang="fr-FR" dirty="0">
                <a:latin typeface="Comic Sans MS" panose="030F0702030302020204" pitchFamily="66" charset="0"/>
              </a:rPr>
              <a:t>La poupée </a:t>
            </a:r>
            <a:r>
              <a:rPr lang="fr-FR" dirty="0">
                <a:highlight>
                  <a:srgbClr val="FFFF00"/>
                </a:highlight>
                <a:latin typeface="Comic Sans MS" panose="030F0702030302020204" pitchFamily="66" charset="0"/>
              </a:rPr>
              <a:t>de sa </a:t>
            </a:r>
            <a:r>
              <a:rPr lang="fr-FR" dirty="0" err="1">
                <a:highlight>
                  <a:srgbClr val="FFFF00"/>
                </a:highlight>
                <a:latin typeface="Comic Sans MS" panose="030F0702030302020204" pitchFamily="66" charset="0"/>
              </a:rPr>
              <a:t>soeur</a:t>
            </a:r>
            <a:endParaRPr lang="fr-FR" dirty="0">
              <a:highlight>
                <a:srgbClr val="FFFF00"/>
              </a:highlight>
              <a:latin typeface="Comic Sans MS" panose="030F0702030302020204" pitchFamily="66" charset="0"/>
            </a:endParaRPr>
          </a:p>
        </p:txBody>
      </p:sp>
      <p:sp>
        <p:nvSpPr>
          <p:cNvPr id="57" name="ZoneTexte 56"/>
          <p:cNvSpPr txBox="1"/>
          <p:nvPr/>
        </p:nvSpPr>
        <p:spPr>
          <a:xfrm>
            <a:off x="1432921" y="4449817"/>
            <a:ext cx="844929" cy="507831"/>
          </a:xfrm>
          <a:prstGeom prst="rect">
            <a:avLst/>
          </a:prstGeom>
          <a:noFill/>
        </p:spPr>
        <p:txBody>
          <a:bodyPr wrap="square" rtlCol="0">
            <a:spAutoFit/>
          </a:bodyPr>
          <a:lstStyle/>
          <a:p>
            <a:pPr>
              <a:lnSpc>
                <a:spcPct val="150000"/>
              </a:lnSpc>
            </a:pPr>
            <a:r>
              <a:rPr lang="fr-FR" dirty="0">
                <a:latin typeface="Comic Sans MS" panose="030F0702030302020204" pitchFamily="66" charset="0"/>
              </a:rPr>
              <a:t>je</a:t>
            </a:r>
          </a:p>
        </p:txBody>
      </p:sp>
      <p:pic>
        <p:nvPicPr>
          <p:cNvPr id="59" name="Image 77" descr="adjectif_couleu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205968" y="6077327"/>
            <a:ext cx="495721" cy="64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28" name="Image 69" descr="déterminant_couleu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50090" y="6192916"/>
            <a:ext cx="483944" cy="563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60" name="Image 69" descr="déterminant_couleu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3014" y="6155114"/>
            <a:ext cx="483944" cy="563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61" name="Image 69" descr="déterminant_couleu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928316" y="6075574"/>
            <a:ext cx="483944" cy="563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29" name="Image 102" descr="pronom_perso-couleu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96701" y="4935235"/>
            <a:ext cx="62230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30" name="Image 76" descr="nom_couleu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648618" y="6036161"/>
            <a:ext cx="793751" cy="83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62" name="Image 76" descr="nom_couleu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17578" y="6018519"/>
            <a:ext cx="793751" cy="83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63" name="Image 76" descr="nom_couleu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438782" y="5916843"/>
            <a:ext cx="793751" cy="83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31" name="Picture 7"/>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38385" y="4867700"/>
            <a:ext cx="8001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cxnSp>
        <p:nvCxnSpPr>
          <p:cNvPr id="64" name="Connecteur en arc 40"/>
          <p:cNvCxnSpPr/>
          <p:nvPr/>
        </p:nvCxnSpPr>
        <p:spPr>
          <a:xfrm rot="16200000" flipH="1">
            <a:off x="5001021" y="3095872"/>
            <a:ext cx="649528" cy="357107"/>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65" name="ZoneTexte 64"/>
          <p:cNvSpPr txBox="1"/>
          <p:nvPr/>
        </p:nvSpPr>
        <p:spPr>
          <a:xfrm>
            <a:off x="4569084" y="3594497"/>
            <a:ext cx="2749088" cy="408623"/>
          </a:xfrm>
          <a:prstGeom prst="round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dirty="0">
                <a:latin typeface="Kristen ITC" pitchFamily="66" charset="0"/>
              </a:rPr>
              <a:t>Des verbes à l’infinitif</a:t>
            </a:r>
          </a:p>
        </p:txBody>
      </p:sp>
      <p:sp>
        <p:nvSpPr>
          <p:cNvPr id="66" name="ZoneTexte 65"/>
          <p:cNvSpPr txBox="1"/>
          <p:nvPr/>
        </p:nvSpPr>
        <p:spPr>
          <a:xfrm>
            <a:off x="3611388" y="4097315"/>
            <a:ext cx="1282664" cy="507831"/>
          </a:xfrm>
          <a:prstGeom prst="rect">
            <a:avLst/>
          </a:prstGeom>
          <a:noFill/>
        </p:spPr>
        <p:txBody>
          <a:bodyPr wrap="square" rtlCol="0">
            <a:spAutoFit/>
          </a:bodyPr>
          <a:lstStyle/>
          <a:p>
            <a:pPr>
              <a:lnSpc>
                <a:spcPct val="150000"/>
              </a:lnSpc>
            </a:pPr>
            <a:r>
              <a:rPr lang="fr-FR" dirty="0">
                <a:latin typeface="Comic Sans MS" panose="030F0702030302020204" pitchFamily="66" charset="0"/>
              </a:rPr>
              <a:t>distraire</a:t>
            </a:r>
          </a:p>
        </p:txBody>
      </p:sp>
      <p:sp>
        <p:nvSpPr>
          <p:cNvPr id="67" name="ZoneTexte 66"/>
          <p:cNvSpPr txBox="1"/>
          <p:nvPr/>
        </p:nvSpPr>
        <p:spPr>
          <a:xfrm>
            <a:off x="4941750" y="4080063"/>
            <a:ext cx="1044607" cy="507831"/>
          </a:xfrm>
          <a:prstGeom prst="rect">
            <a:avLst/>
          </a:prstGeom>
          <a:noFill/>
        </p:spPr>
        <p:txBody>
          <a:bodyPr wrap="square" rtlCol="0">
            <a:spAutoFit/>
          </a:bodyPr>
          <a:lstStyle/>
          <a:p>
            <a:pPr>
              <a:lnSpc>
                <a:spcPct val="150000"/>
              </a:lnSpc>
            </a:pPr>
            <a:r>
              <a:rPr lang="fr-FR" dirty="0">
                <a:latin typeface="Comic Sans MS" panose="030F0702030302020204" pitchFamily="66" charset="0"/>
              </a:rPr>
              <a:t>plonger</a:t>
            </a:r>
          </a:p>
        </p:txBody>
      </p:sp>
      <p:sp>
        <p:nvSpPr>
          <p:cNvPr id="68" name="ZoneTexte 67"/>
          <p:cNvSpPr txBox="1"/>
          <p:nvPr/>
        </p:nvSpPr>
        <p:spPr>
          <a:xfrm>
            <a:off x="4345915" y="4559547"/>
            <a:ext cx="828999" cy="507831"/>
          </a:xfrm>
          <a:prstGeom prst="rect">
            <a:avLst/>
          </a:prstGeom>
          <a:noFill/>
        </p:spPr>
        <p:txBody>
          <a:bodyPr wrap="square" rtlCol="0">
            <a:spAutoFit/>
          </a:bodyPr>
          <a:lstStyle/>
          <a:p>
            <a:pPr>
              <a:lnSpc>
                <a:spcPct val="150000"/>
              </a:lnSpc>
            </a:pPr>
            <a:r>
              <a:rPr lang="fr-FR" dirty="0">
                <a:latin typeface="Comic Sans MS" panose="030F0702030302020204" pitchFamily="66" charset="0"/>
              </a:rPr>
              <a:t>jouer</a:t>
            </a:r>
          </a:p>
        </p:txBody>
      </p:sp>
      <p:sp>
        <p:nvSpPr>
          <p:cNvPr id="69" name="ZoneTexte 68"/>
          <p:cNvSpPr txBox="1"/>
          <p:nvPr/>
        </p:nvSpPr>
        <p:spPr>
          <a:xfrm>
            <a:off x="5112535" y="4554962"/>
            <a:ext cx="1349705" cy="507831"/>
          </a:xfrm>
          <a:prstGeom prst="rect">
            <a:avLst/>
          </a:prstGeom>
          <a:noFill/>
        </p:spPr>
        <p:txBody>
          <a:bodyPr wrap="square" rtlCol="0">
            <a:spAutoFit/>
          </a:bodyPr>
          <a:lstStyle/>
          <a:p>
            <a:pPr>
              <a:lnSpc>
                <a:spcPct val="150000"/>
              </a:lnSpc>
            </a:pPr>
            <a:r>
              <a:rPr lang="fr-FR" dirty="0">
                <a:latin typeface="Comic Sans MS" panose="030F0702030302020204" pitchFamily="66" charset="0"/>
              </a:rPr>
              <a:t>plaisanter</a:t>
            </a:r>
          </a:p>
        </p:txBody>
      </p:sp>
      <p:sp>
        <p:nvSpPr>
          <p:cNvPr id="70" name="ZoneTexte 69"/>
          <p:cNvSpPr txBox="1"/>
          <p:nvPr/>
        </p:nvSpPr>
        <p:spPr>
          <a:xfrm>
            <a:off x="5681828" y="5136239"/>
            <a:ext cx="1137491" cy="507831"/>
          </a:xfrm>
          <a:prstGeom prst="rect">
            <a:avLst/>
          </a:prstGeom>
          <a:noFill/>
        </p:spPr>
        <p:txBody>
          <a:bodyPr wrap="square" rtlCol="0">
            <a:spAutoFit/>
          </a:bodyPr>
          <a:lstStyle/>
          <a:p>
            <a:pPr>
              <a:lnSpc>
                <a:spcPct val="150000"/>
              </a:lnSpc>
            </a:pPr>
            <a:r>
              <a:rPr lang="fr-FR" dirty="0">
                <a:latin typeface="Comic Sans MS" panose="030F0702030302020204" pitchFamily="66" charset="0"/>
              </a:rPr>
              <a:t>délivrer</a:t>
            </a:r>
          </a:p>
        </p:txBody>
      </p:sp>
    </p:spTree>
    <p:extLst>
      <p:ext uri="{BB962C8B-B14F-4D97-AF65-F5344CB8AC3E}">
        <p14:creationId xmlns:p14="http://schemas.microsoft.com/office/powerpoint/2010/main" val="4240376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44"/>
                                        </p:tgtEl>
                                        <p:attrNameLst>
                                          <p:attrName>style.visibility</p:attrName>
                                        </p:attrNameLst>
                                      </p:cBhvr>
                                      <p:to>
                                        <p:strVal val="visible"/>
                                      </p:to>
                                    </p:set>
                                    <p:anim calcmode="lin" valueType="num">
                                      <p:cBhvr>
                                        <p:cTn id="29" dur="1000" fill="hold"/>
                                        <p:tgtEl>
                                          <p:spTgt spid="44"/>
                                        </p:tgtEl>
                                        <p:attrNameLst>
                                          <p:attrName>ppt_w</p:attrName>
                                        </p:attrNameLst>
                                      </p:cBhvr>
                                      <p:tavLst>
                                        <p:tav tm="0">
                                          <p:val>
                                            <p:fltVal val="0"/>
                                          </p:val>
                                        </p:tav>
                                        <p:tav tm="100000">
                                          <p:val>
                                            <p:strVal val="#ppt_w"/>
                                          </p:val>
                                        </p:tav>
                                      </p:tavLst>
                                    </p:anim>
                                    <p:anim calcmode="lin" valueType="num">
                                      <p:cBhvr>
                                        <p:cTn id="30" dur="1000" fill="hold"/>
                                        <p:tgtEl>
                                          <p:spTgt spid="44"/>
                                        </p:tgtEl>
                                        <p:attrNameLst>
                                          <p:attrName>ppt_h</p:attrName>
                                        </p:attrNameLst>
                                      </p:cBhvr>
                                      <p:tavLst>
                                        <p:tav tm="0">
                                          <p:val>
                                            <p:fltVal val="0"/>
                                          </p:val>
                                        </p:tav>
                                        <p:tav tm="100000">
                                          <p:val>
                                            <p:strVal val="#ppt_h"/>
                                          </p:val>
                                        </p:tav>
                                      </p:tavLst>
                                    </p:anim>
                                    <p:anim calcmode="lin" valueType="num">
                                      <p:cBhvr>
                                        <p:cTn id="31" dur="1000" fill="hold"/>
                                        <p:tgtEl>
                                          <p:spTgt spid="44"/>
                                        </p:tgtEl>
                                        <p:attrNameLst>
                                          <p:attrName>style.rotation</p:attrName>
                                        </p:attrNameLst>
                                      </p:cBhvr>
                                      <p:tavLst>
                                        <p:tav tm="0">
                                          <p:val>
                                            <p:fltVal val="90"/>
                                          </p:val>
                                        </p:tav>
                                        <p:tav tm="100000">
                                          <p:val>
                                            <p:fltVal val="0"/>
                                          </p:val>
                                        </p:tav>
                                      </p:tavLst>
                                    </p:anim>
                                    <p:animEffect transition="in" filter="fade">
                                      <p:cBhvr>
                                        <p:cTn id="32" dur="1000"/>
                                        <p:tgtEl>
                                          <p:spTgt spid="44"/>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1"/>
                                        </p:tgtEl>
                                        <p:attrNameLst>
                                          <p:attrName>style.visibility</p:attrName>
                                        </p:attrNameLst>
                                      </p:cBhvr>
                                      <p:to>
                                        <p:strVal val="visible"/>
                                      </p:to>
                                    </p:set>
                                    <p:anim calcmode="lin" valueType="num">
                                      <p:cBhvr additive="base">
                                        <p:cTn id="37" dur="500" fill="hold"/>
                                        <p:tgtEl>
                                          <p:spTgt spid="31"/>
                                        </p:tgtEl>
                                        <p:attrNameLst>
                                          <p:attrName>ppt_x</p:attrName>
                                        </p:attrNameLst>
                                      </p:cBhvr>
                                      <p:tavLst>
                                        <p:tav tm="0">
                                          <p:val>
                                            <p:strVal val="#ppt_x"/>
                                          </p:val>
                                        </p:tav>
                                        <p:tav tm="100000">
                                          <p:val>
                                            <p:strVal val="#ppt_x"/>
                                          </p:val>
                                        </p:tav>
                                      </p:tavLst>
                                    </p:anim>
                                    <p:anim calcmode="lin" valueType="num">
                                      <p:cBhvr additive="base">
                                        <p:cTn id="3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56"/>
                                        </p:tgtEl>
                                        <p:attrNameLst>
                                          <p:attrName>style.visibility</p:attrName>
                                        </p:attrNameLst>
                                      </p:cBhvr>
                                      <p:to>
                                        <p:strVal val="visible"/>
                                      </p:to>
                                    </p:set>
                                    <p:anim calcmode="lin" valueType="num">
                                      <p:cBhvr>
                                        <p:cTn id="43" dur="1000" fill="hold"/>
                                        <p:tgtEl>
                                          <p:spTgt spid="56"/>
                                        </p:tgtEl>
                                        <p:attrNameLst>
                                          <p:attrName>ppt_w</p:attrName>
                                        </p:attrNameLst>
                                      </p:cBhvr>
                                      <p:tavLst>
                                        <p:tav tm="0">
                                          <p:val>
                                            <p:fltVal val="0"/>
                                          </p:val>
                                        </p:tav>
                                        <p:tav tm="100000">
                                          <p:val>
                                            <p:strVal val="#ppt_w"/>
                                          </p:val>
                                        </p:tav>
                                      </p:tavLst>
                                    </p:anim>
                                    <p:anim calcmode="lin" valueType="num">
                                      <p:cBhvr>
                                        <p:cTn id="44" dur="1000" fill="hold"/>
                                        <p:tgtEl>
                                          <p:spTgt spid="56"/>
                                        </p:tgtEl>
                                        <p:attrNameLst>
                                          <p:attrName>ppt_h</p:attrName>
                                        </p:attrNameLst>
                                      </p:cBhvr>
                                      <p:tavLst>
                                        <p:tav tm="0">
                                          <p:val>
                                            <p:fltVal val="0"/>
                                          </p:val>
                                        </p:tav>
                                        <p:tav tm="100000">
                                          <p:val>
                                            <p:strVal val="#ppt_h"/>
                                          </p:val>
                                        </p:tav>
                                      </p:tavLst>
                                    </p:anim>
                                    <p:anim calcmode="lin" valueType="num">
                                      <p:cBhvr>
                                        <p:cTn id="45" dur="1000" fill="hold"/>
                                        <p:tgtEl>
                                          <p:spTgt spid="56"/>
                                        </p:tgtEl>
                                        <p:attrNameLst>
                                          <p:attrName>style.rotation</p:attrName>
                                        </p:attrNameLst>
                                      </p:cBhvr>
                                      <p:tavLst>
                                        <p:tav tm="0">
                                          <p:val>
                                            <p:fltVal val="90"/>
                                          </p:val>
                                        </p:tav>
                                        <p:tav tm="100000">
                                          <p:val>
                                            <p:fltVal val="0"/>
                                          </p:val>
                                        </p:tav>
                                      </p:tavLst>
                                    </p:anim>
                                    <p:animEffect transition="in" filter="fade">
                                      <p:cBhvr>
                                        <p:cTn id="46" dur="1000"/>
                                        <p:tgtEl>
                                          <p:spTgt spid="56"/>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2"/>
                                        </p:tgtEl>
                                        <p:attrNameLst>
                                          <p:attrName>style.visibility</p:attrName>
                                        </p:attrNameLst>
                                      </p:cBhvr>
                                      <p:to>
                                        <p:strVal val="visible"/>
                                      </p:to>
                                    </p:set>
                                    <p:anim calcmode="lin" valueType="num">
                                      <p:cBhvr additive="base">
                                        <p:cTn id="51" dur="500" fill="hold"/>
                                        <p:tgtEl>
                                          <p:spTgt spid="32"/>
                                        </p:tgtEl>
                                        <p:attrNameLst>
                                          <p:attrName>ppt_x</p:attrName>
                                        </p:attrNameLst>
                                      </p:cBhvr>
                                      <p:tavLst>
                                        <p:tav tm="0">
                                          <p:val>
                                            <p:strVal val="#ppt_x"/>
                                          </p:val>
                                        </p:tav>
                                        <p:tav tm="100000">
                                          <p:val>
                                            <p:strVal val="#ppt_x"/>
                                          </p:val>
                                        </p:tav>
                                      </p:tavLst>
                                    </p:anim>
                                    <p:anim calcmode="lin" valueType="num">
                                      <p:cBhvr additive="base">
                                        <p:cTn id="52"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1000" fill="hold"/>
                                        <p:tgtEl>
                                          <p:spTgt spid="23"/>
                                        </p:tgtEl>
                                        <p:attrNameLst>
                                          <p:attrName>ppt_w</p:attrName>
                                        </p:attrNameLst>
                                      </p:cBhvr>
                                      <p:tavLst>
                                        <p:tav tm="0">
                                          <p:val>
                                            <p:fltVal val="0"/>
                                          </p:val>
                                        </p:tav>
                                        <p:tav tm="100000">
                                          <p:val>
                                            <p:strVal val="#ppt_w"/>
                                          </p:val>
                                        </p:tav>
                                      </p:tavLst>
                                    </p:anim>
                                    <p:anim calcmode="lin" valueType="num">
                                      <p:cBhvr>
                                        <p:cTn id="58" dur="1000" fill="hold"/>
                                        <p:tgtEl>
                                          <p:spTgt spid="23"/>
                                        </p:tgtEl>
                                        <p:attrNameLst>
                                          <p:attrName>ppt_h</p:attrName>
                                        </p:attrNameLst>
                                      </p:cBhvr>
                                      <p:tavLst>
                                        <p:tav tm="0">
                                          <p:val>
                                            <p:fltVal val="0"/>
                                          </p:val>
                                        </p:tav>
                                        <p:tav tm="100000">
                                          <p:val>
                                            <p:strVal val="#ppt_h"/>
                                          </p:val>
                                        </p:tav>
                                      </p:tavLst>
                                    </p:anim>
                                    <p:anim calcmode="lin" valueType="num">
                                      <p:cBhvr>
                                        <p:cTn id="59" dur="1000" fill="hold"/>
                                        <p:tgtEl>
                                          <p:spTgt spid="23"/>
                                        </p:tgtEl>
                                        <p:attrNameLst>
                                          <p:attrName>style.rotation</p:attrName>
                                        </p:attrNameLst>
                                      </p:cBhvr>
                                      <p:tavLst>
                                        <p:tav tm="0">
                                          <p:val>
                                            <p:fltVal val="90"/>
                                          </p:val>
                                        </p:tav>
                                        <p:tav tm="100000">
                                          <p:val>
                                            <p:fltVal val="0"/>
                                          </p:val>
                                        </p:tav>
                                      </p:tavLst>
                                    </p:anim>
                                    <p:animEffect transition="in" filter="fade">
                                      <p:cBhvr>
                                        <p:cTn id="60" dur="1000"/>
                                        <p:tgtEl>
                                          <p:spTgt spid="23"/>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35"/>
                                        </p:tgtEl>
                                        <p:attrNameLst>
                                          <p:attrName>style.visibility</p:attrName>
                                        </p:attrNameLst>
                                      </p:cBhvr>
                                      <p:to>
                                        <p:strVal val="visible"/>
                                      </p:to>
                                    </p:set>
                                    <p:anim calcmode="lin" valueType="num">
                                      <p:cBhvr additive="base">
                                        <p:cTn id="65" dur="500" fill="hold"/>
                                        <p:tgtEl>
                                          <p:spTgt spid="35"/>
                                        </p:tgtEl>
                                        <p:attrNameLst>
                                          <p:attrName>ppt_x</p:attrName>
                                        </p:attrNameLst>
                                      </p:cBhvr>
                                      <p:tavLst>
                                        <p:tav tm="0">
                                          <p:val>
                                            <p:strVal val="#ppt_x"/>
                                          </p:val>
                                        </p:tav>
                                        <p:tav tm="100000">
                                          <p:val>
                                            <p:strVal val="#ppt_x"/>
                                          </p:val>
                                        </p:tav>
                                      </p:tavLst>
                                    </p:anim>
                                    <p:anim calcmode="lin" valueType="num">
                                      <p:cBhvr additive="base">
                                        <p:cTn id="66"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55"/>
                                        </p:tgtEl>
                                        <p:attrNameLst>
                                          <p:attrName>style.visibility</p:attrName>
                                        </p:attrNameLst>
                                      </p:cBhvr>
                                      <p:to>
                                        <p:strVal val="visible"/>
                                      </p:to>
                                    </p:set>
                                    <p:anim calcmode="lin" valueType="num">
                                      <p:cBhvr>
                                        <p:cTn id="71" dur="1000" fill="hold"/>
                                        <p:tgtEl>
                                          <p:spTgt spid="55"/>
                                        </p:tgtEl>
                                        <p:attrNameLst>
                                          <p:attrName>ppt_w</p:attrName>
                                        </p:attrNameLst>
                                      </p:cBhvr>
                                      <p:tavLst>
                                        <p:tav tm="0">
                                          <p:val>
                                            <p:fltVal val="0"/>
                                          </p:val>
                                        </p:tav>
                                        <p:tav tm="100000">
                                          <p:val>
                                            <p:strVal val="#ppt_w"/>
                                          </p:val>
                                        </p:tav>
                                      </p:tavLst>
                                    </p:anim>
                                    <p:anim calcmode="lin" valueType="num">
                                      <p:cBhvr>
                                        <p:cTn id="72" dur="1000" fill="hold"/>
                                        <p:tgtEl>
                                          <p:spTgt spid="55"/>
                                        </p:tgtEl>
                                        <p:attrNameLst>
                                          <p:attrName>ppt_h</p:attrName>
                                        </p:attrNameLst>
                                      </p:cBhvr>
                                      <p:tavLst>
                                        <p:tav tm="0">
                                          <p:val>
                                            <p:fltVal val="0"/>
                                          </p:val>
                                        </p:tav>
                                        <p:tav tm="100000">
                                          <p:val>
                                            <p:strVal val="#ppt_h"/>
                                          </p:val>
                                        </p:tav>
                                      </p:tavLst>
                                    </p:anim>
                                    <p:anim calcmode="lin" valueType="num">
                                      <p:cBhvr>
                                        <p:cTn id="73" dur="1000" fill="hold"/>
                                        <p:tgtEl>
                                          <p:spTgt spid="55"/>
                                        </p:tgtEl>
                                        <p:attrNameLst>
                                          <p:attrName>style.rotation</p:attrName>
                                        </p:attrNameLst>
                                      </p:cBhvr>
                                      <p:tavLst>
                                        <p:tav tm="0">
                                          <p:val>
                                            <p:fltVal val="90"/>
                                          </p:val>
                                        </p:tav>
                                        <p:tav tm="100000">
                                          <p:val>
                                            <p:fltVal val="0"/>
                                          </p:val>
                                        </p:tav>
                                      </p:tavLst>
                                    </p:anim>
                                    <p:animEffect transition="in" filter="fade">
                                      <p:cBhvr>
                                        <p:cTn id="74" dur="1000"/>
                                        <p:tgtEl>
                                          <p:spTgt spid="55"/>
                                        </p:tgtEl>
                                      </p:cBhvr>
                                    </p:animEffec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6"/>
                                        </p:tgtEl>
                                        <p:attrNameLst>
                                          <p:attrName>style.visibility</p:attrName>
                                        </p:attrNameLst>
                                      </p:cBhvr>
                                      <p:to>
                                        <p:strVal val="visible"/>
                                      </p:to>
                                    </p:set>
                                    <p:anim calcmode="lin" valueType="num">
                                      <p:cBhvr additive="base">
                                        <p:cTn id="79" dur="500" fill="hold"/>
                                        <p:tgtEl>
                                          <p:spTgt spid="36"/>
                                        </p:tgtEl>
                                        <p:attrNameLst>
                                          <p:attrName>ppt_x</p:attrName>
                                        </p:attrNameLst>
                                      </p:cBhvr>
                                      <p:tavLst>
                                        <p:tav tm="0">
                                          <p:val>
                                            <p:strVal val="#ppt_x"/>
                                          </p:val>
                                        </p:tav>
                                        <p:tav tm="100000">
                                          <p:val>
                                            <p:strVal val="#ppt_x"/>
                                          </p:val>
                                        </p:tav>
                                      </p:tavLst>
                                    </p:anim>
                                    <p:anim calcmode="lin" valueType="num">
                                      <p:cBhvr additive="base">
                                        <p:cTn id="80"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58"/>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31" presetClass="entr" presetSubtype="0" fill="hold" grpId="0" nodeType="clickEffect">
                                  <p:stCondLst>
                                    <p:cond delay="0"/>
                                  </p:stCondLst>
                                  <p:childTnLst>
                                    <p:set>
                                      <p:cBhvr>
                                        <p:cTn id="88" dur="1" fill="hold">
                                          <p:stCondLst>
                                            <p:cond delay="0"/>
                                          </p:stCondLst>
                                        </p:cTn>
                                        <p:tgtEl>
                                          <p:spTgt spid="52"/>
                                        </p:tgtEl>
                                        <p:attrNameLst>
                                          <p:attrName>style.visibility</p:attrName>
                                        </p:attrNameLst>
                                      </p:cBhvr>
                                      <p:to>
                                        <p:strVal val="visible"/>
                                      </p:to>
                                    </p:set>
                                    <p:anim calcmode="lin" valueType="num">
                                      <p:cBhvr>
                                        <p:cTn id="89" dur="1000" fill="hold"/>
                                        <p:tgtEl>
                                          <p:spTgt spid="52"/>
                                        </p:tgtEl>
                                        <p:attrNameLst>
                                          <p:attrName>ppt_w</p:attrName>
                                        </p:attrNameLst>
                                      </p:cBhvr>
                                      <p:tavLst>
                                        <p:tav tm="0">
                                          <p:val>
                                            <p:fltVal val="0"/>
                                          </p:val>
                                        </p:tav>
                                        <p:tav tm="100000">
                                          <p:val>
                                            <p:strVal val="#ppt_w"/>
                                          </p:val>
                                        </p:tav>
                                      </p:tavLst>
                                    </p:anim>
                                    <p:anim calcmode="lin" valueType="num">
                                      <p:cBhvr>
                                        <p:cTn id="90" dur="1000" fill="hold"/>
                                        <p:tgtEl>
                                          <p:spTgt spid="52"/>
                                        </p:tgtEl>
                                        <p:attrNameLst>
                                          <p:attrName>ppt_h</p:attrName>
                                        </p:attrNameLst>
                                      </p:cBhvr>
                                      <p:tavLst>
                                        <p:tav tm="0">
                                          <p:val>
                                            <p:fltVal val="0"/>
                                          </p:val>
                                        </p:tav>
                                        <p:tav tm="100000">
                                          <p:val>
                                            <p:strVal val="#ppt_h"/>
                                          </p:val>
                                        </p:tav>
                                      </p:tavLst>
                                    </p:anim>
                                    <p:anim calcmode="lin" valueType="num">
                                      <p:cBhvr>
                                        <p:cTn id="91" dur="1000" fill="hold"/>
                                        <p:tgtEl>
                                          <p:spTgt spid="52"/>
                                        </p:tgtEl>
                                        <p:attrNameLst>
                                          <p:attrName>style.rotation</p:attrName>
                                        </p:attrNameLst>
                                      </p:cBhvr>
                                      <p:tavLst>
                                        <p:tav tm="0">
                                          <p:val>
                                            <p:fltVal val="90"/>
                                          </p:val>
                                        </p:tav>
                                        <p:tav tm="100000">
                                          <p:val>
                                            <p:fltVal val="0"/>
                                          </p:val>
                                        </p:tav>
                                      </p:tavLst>
                                    </p:anim>
                                    <p:animEffect transition="in" filter="fade">
                                      <p:cBhvr>
                                        <p:cTn id="92" dur="1000"/>
                                        <p:tgtEl>
                                          <p:spTgt spid="52"/>
                                        </p:tgtEl>
                                      </p:cBhvr>
                                    </p:animEffect>
                                  </p:childTnLst>
                                </p:cTn>
                              </p:par>
                            </p:childTnLst>
                          </p:cTn>
                        </p:par>
                      </p:childTnLst>
                    </p:cTn>
                  </p:par>
                  <p:par>
                    <p:cTn id="93" fill="hold">
                      <p:stCondLst>
                        <p:cond delay="indefinite"/>
                      </p:stCondLst>
                      <p:childTnLst>
                        <p:par>
                          <p:cTn id="94" fill="hold">
                            <p:stCondLst>
                              <p:cond delay="0"/>
                            </p:stCondLst>
                            <p:childTnLst>
                              <p:par>
                                <p:cTn id="95" presetID="31" presetClass="entr" presetSubtype="0" fill="hold" grpId="0" nodeType="clickEffect">
                                  <p:stCondLst>
                                    <p:cond delay="0"/>
                                  </p:stCondLst>
                                  <p:childTnLst>
                                    <p:set>
                                      <p:cBhvr>
                                        <p:cTn id="96" dur="1" fill="hold">
                                          <p:stCondLst>
                                            <p:cond delay="0"/>
                                          </p:stCondLst>
                                        </p:cTn>
                                        <p:tgtEl>
                                          <p:spTgt spid="45"/>
                                        </p:tgtEl>
                                        <p:attrNameLst>
                                          <p:attrName>style.visibility</p:attrName>
                                        </p:attrNameLst>
                                      </p:cBhvr>
                                      <p:to>
                                        <p:strVal val="visible"/>
                                      </p:to>
                                    </p:set>
                                    <p:anim calcmode="lin" valueType="num">
                                      <p:cBhvr>
                                        <p:cTn id="97" dur="1000" fill="hold"/>
                                        <p:tgtEl>
                                          <p:spTgt spid="45"/>
                                        </p:tgtEl>
                                        <p:attrNameLst>
                                          <p:attrName>ppt_w</p:attrName>
                                        </p:attrNameLst>
                                      </p:cBhvr>
                                      <p:tavLst>
                                        <p:tav tm="0">
                                          <p:val>
                                            <p:fltVal val="0"/>
                                          </p:val>
                                        </p:tav>
                                        <p:tav tm="100000">
                                          <p:val>
                                            <p:strVal val="#ppt_w"/>
                                          </p:val>
                                        </p:tav>
                                      </p:tavLst>
                                    </p:anim>
                                    <p:anim calcmode="lin" valueType="num">
                                      <p:cBhvr>
                                        <p:cTn id="98" dur="1000" fill="hold"/>
                                        <p:tgtEl>
                                          <p:spTgt spid="45"/>
                                        </p:tgtEl>
                                        <p:attrNameLst>
                                          <p:attrName>ppt_h</p:attrName>
                                        </p:attrNameLst>
                                      </p:cBhvr>
                                      <p:tavLst>
                                        <p:tav tm="0">
                                          <p:val>
                                            <p:fltVal val="0"/>
                                          </p:val>
                                        </p:tav>
                                        <p:tav tm="100000">
                                          <p:val>
                                            <p:strVal val="#ppt_h"/>
                                          </p:val>
                                        </p:tav>
                                      </p:tavLst>
                                    </p:anim>
                                    <p:anim calcmode="lin" valueType="num">
                                      <p:cBhvr>
                                        <p:cTn id="99" dur="1000" fill="hold"/>
                                        <p:tgtEl>
                                          <p:spTgt spid="45"/>
                                        </p:tgtEl>
                                        <p:attrNameLst>
                                          <p:attrName>style.rotation</p:attrName>
                                        </p:attrNameLst>
                                      </p:cBhvr>
                                      <p:tavLst>
                                        <p:tav tm="0">
                                          <p:val>
                                            <p:fltVal val="90"/>
                                          </p:val>
                                        </p:tav>
                                        <p:tav tm="100000">
                                          <p:val>
                                            <p:fltVal val="0"/>
                                          </p:val>
                                        </p:tav>
                                      </p:tavLst>
                                    </p:anim>
                                    <p:animEffect transition="in" filter="fade">
                                      <p:cBhvr>
                                        <p:cTn id="100" dur="1000"/>
                                        <p:tgtEl>
                                          <p:spTgt spid="45"/>
                                        </p:tgtEl>
                                      </p:cBhvr>
                                    </p:animEffect>
                                  </p:childTnLst>
                                </p:cTn>
                              </p:par>
                            </p:childTnLst>
                          </p:cTn>
                        </p:par>
                      </p:childTnLst>
                    </p:cTn>
                  </p:par>
                  <p:par>
                    <p:cTn id="101" fill="hold">
                      <p:stCondLst>
                        <p:cond delay="indefinite"/>
                      </p:stCondLst>
                      <p:childTnLst>
                        <p:par>
                          <p:cTn id="102" fill="hold">
                            <p:stCondLst>
                              <p:cond delay="0"/>
                            </p:stCondLst>
                            <p:childTnLst>
                              <p:par>
                                <p:cTn id="103" presetID="31" presetClass="entr" presetSubtype="0" fill="hold" grpId="0" nodeType="clickEffect">
                                  <p:stCondLst>
                                    <p:cond delay="0"/>
                                  </p:stCondLst>
                                  <p:childTnLst>
                                    <p:set>
                                      <p:cBhvr>
                                        <p:cTn id="104" dur="1" fill="hold">
                                          <p:stCondLst>
                                            <p:cond delay="0"/>
                                          </p:stCondLst>
                                        </p:cTn>
                                        <p:tgtEl>
                                          <p:spTgt spid="34"/>
                                        </p:tgtEl>
                                        <p:attrNameLst>
                                          <p:attrName>style.visibility</p:attrName>
                                        </p:attrNameLst>
                                      </p:cBhvr>
                                      <p:to>
                                        <p:strVal val="visible"/>
                                      </p:to>
                                    </p:set>
                                    <p:anim calcmode="lin" valueType="num">
                                      <p:cBhvr>
                                        <p:cTn id="105" dur="1000" fill="hold"/>
                                        <p:tgtEl>
                                          <p:spTgt spid="34"/>
                                        </p:tgtEl>
                                        <p:attrNameLst>
                                          <p:attrName>ppt_w</p:attrName>
                                        </p:attrNameLst>
                                      </p:cBhvr>
                                      <p:tavLst>
                                        <p:tav tm="0">
                                          <p:val>
                                            <p:fltVal val="0"/>
                                          </p:val>
                                        </p:tav>
                                        <p:tav tm="100000">
                                          <p:val>
                                            <p:strVal val="#ppt_w"/>
                                          </p:val>
                                        </p:tav>
                                      </p:tavLst>
                                    </p:anim>
                                    <p:anim calcmode="lin" valueType="num">
                                      <p:cBhvr>
                                        <p:cTn id="106" dur="1000" fill="hold"/>
                                        <p:tgtEl>
                                          <p:spTgt spid="34"/>
                                        </p:tgtEl>
                                        <p:attrNameLst>
                                          <p:attrName>ppt_h</p:attrName>
                                        </p:attrNameLst>
                                      </p:cBhvr>
                                      <p:tavLst>
                                        <p:tav tm="0">
                                          <p:val>
                                            <p:fltVal val="0"/>
                                          </p:val>
                                        </p:tav>
                                        <p:tav tm="100000">
                                          <p:val>
                                            <p:strVal val="#ppt_h"/>
                                          </p:val>
                                        </p:tav>
                                      </p:tavLst>
                                    </p:anim>
                                    <p:anim calcmode="lin" valueType="num">
                                      <p:cBhvr>
                                        <p:cTn id="107" dur="1000" fill="hold"/>
                                        <p:tgtEl>
                                          <p:spTgt spid="34"/>
                                        </p:tgtEl>
                                        <p:attrNameLst>
                                          <p:attrName>style.rotation</p:attrName>
                                        </p:attrNameLst>
                                      </p:cBhvr>
                                      <p:tavLst>
                                        <p:tav tm="0">
                                          <p:val>
                                            <p:fltVal val="90"/>
                                          </p:val>
                                        </p:tav>
                                        <p:tav tm="100000">
                                          <p:val>
                                            <p:fltVal val="0"/>
                                          </p:val>
                                        </p:tav>
                                      </p:tavLst>
                                    </p:anim>
                                    <p:animEffect transition="in" filter="fade">
                                      <p:cBhvr>
                                        <p:cTn id="108" dur="1000"/>
                                        <p:tgtEl>
                                          <p:spTgt spid="34"/>
                                        </p:tgtEl>
                                      </p:cBhvr>
                                    </p:animEffect>
                                  </p:childTnLst>
                                </p:cTn>
                              </p:par>
                            </p:childTnLst>
                          </p:cTn>
                        </p:par>
                      </p:childTnLst>
                    </p:cTn>
                  </p:par>
                  <p:par>
                    <p:cTn id="109" fill="hold">
                      <p:stCondLst>
                        <p:cond delay="indefinite"/>
                      </p:stCondLst>
                      <p:childTnLst>
                        <p:par>
                          <p:cTn id="110" fill="hold">
                            <p:stCondLst>
                              <p:cond delay="0"/>
                            </p:stCondLst>
                            <p:childTnLst>
                              <p:par>
                                <p:cTn id="111" presetID="31" presetClass="entr" presetSubtype="0" fill="hold" grpId="0" nodeType="clickEffect">
                                  <p:stCondLst>
                                    <p:cond delay="0"/>
                                  </p:stCondLst>
                                  <p:childTnLst>
                                    <p:set>
                                      <p:cBhvr>
                                        <p:cTn id="112" dur="1" fill="hold">
                                          <p:stCondLst>
                                            <p:cond delay="0"/>
                                          </p:stCondLst>
                                        </p:cTn>
                                        <p:tgtEl>
                                          <p:spTgt spid="54"/>
                                        </p:tgtEl>
                                        <p:attrNameLst>
                                          <p:attrName>style.visibility</p:attrName>
                                        </p:attrNameLst>
                                      </p:cBhvr>
                                      <p:to>
                                        <p:strVal val="visible"/>
                                      </p:to>
                                    </p:set>
                                    <p:anim calcmode="lin" valueType="num">
                                      <p:cBhvr>
                                        <p:cTn id="113" dur="1000" fill="hold"/>
                                        <p:tgtEl>
                                          <p:spTgt spid="54"/>
                                        </p:tgtEl>
                                        <p:attrNameLst>
                                          <p:attrName>ppt_w</p:attrName>
                                        </p:attrNameLst>
                                      </p:cBhvr>
                                      <p:tavLst>
                                        <p:tav tm="0">
                                          <p:val>
                                            <p:fltVal val="0"/>
                                          </p:val>
                                        </p:tav>
                                        <p:tav tm="100000">
                                          <p:val>
                                            <p:strVal val="#ppt_w"/>
                                          </p:val>
                                        </p:tav>
                                      </p:tavLst>
                                    </p:anim>
                                    <p:anim calcmode="lin" valueType="num">
                                      <p:cBhvr>
                                        <p:cTn id="114" dur="1000" fill="hold"/>
                                        <p:tgtEl>
                                          <p:spTgt spid="54"/>
                                        </p:tgtEl>
                                        <p:attrNameLst>
                                          <p:attrName>ppt_h</p:attrName>
                                        </p:attrNameLst>
                                      </p:cBhvr>
                                      <p:tavLst>
                                        <p:tav tm="0">
                                          <p:val>
                                            <p:fltVal val="0"/>
                                          </p:val>
                                        </p:tav>
                                        <p:tav tm="100000">
                                          <p:val>
                                            <p:strVal val="#ppt_h"/>
                                          </p:val>
                                        </p:tav>
                                      </p:tavLst>
                                    </p:anim>
                                    <p:anim calcmode="lin" valueType="num">
                                      <p:cBhvr>
                                        <p:cTn id="115" dur="1000" fill="hold"/>
                                        <p:tgtEl>
                                          <p:spTgt spid="54"/>
                                        </p:tgtEl>
                                        <p:attrNameLst>
                                          <p:attrName>style.rotation</p:attrName>
                                        </p:attrNameLst>
                                      </p:cBhvr>
                                      <p:tavLst>
                                        <p:tav tm="0">
                                          <p:val>
                                            <p:fltVal val="90"/>
                                          </p:val>
                                        </p:tav>
                                        <p:tav tm="100000">
                                          <p:val>
                                            <p:fltVal val="0"/>
                                          </p:val>
                                        </p:tav>
                                      </p:tavLst>
                                    </p:anim>
                                    <p:animEffect transition="in" filter="fade">
                                      <p:cBhvr>
                                        <p:cTn id="116" dur="1000"/>
                                        <p:tgtEl>
                                          <p:spTgt spid="54"/>
                                        </p:tgtEl>
                                      </p:cBhvr>
                                    </p:animEffect>
                                  </p:childTnLst>
                                </p:cTn>
                              </p:par>
                            </p:childTnLst>
                          </p:cTn>
                        </p:par>
                      </p:childTnLst>
                    </p:cTn>
                  </p:par>
                  <p:par>
                    <p:cTn id="117" fill="hold">
                      <p:stCondLst>
                        <p:cond delay="indefinite"/>
                      </p:stCondLst>
                      <p:childTnLst>
                        <p:par>
                          <p:cTn id="118" fill="hold">
                            <p:stCondLst>
                              <p:cond delay="0"/>
                            </p:stCondLst>
                            <p:childTnLst>
                              <p:par>
                                <p:cTn id="119" presetID="31" presetClass="entr" presetSubtype="0" fill="hold" grpId="0" nodeType="clickEffect">
                                  <p:stCondLst>
                                    <p:cond delay="0"/>
                                  </p:stCondLst>
                                  <p:childTnLst>
                                    <p:set>
                                      <p:cBhvr>
                                        <p:cTn id="120" dur="1" fill="hold">
                                          <p:stCondLst>
                                            <p:cond delay="0"/>
                                          </p:stCondLst>
                                        </p:cTn>
                                        <p:tgtEl>
                                          <p:spTgt spid="33"/>
                                        </p:tgtEl>
                                        <p:attrNameLst>
                                          <p:attrName>style.visibility</p:attrName>
                                        </p:attrNameLst>
                                      </p:cBhvr>
                                      <p:to>
                                        <p:strVal val="visible"/>
                                      </p:to>
                                    </p:set>
                                    <p:anim calcmode="lin" valueType="num">
                                      <p:cBhvr>
                                        <p:cTn id="121" dur="1000" fill="hold"/>
                                        <p:tgtEl>
                                          <p:spTgt spid="33"/>
                                        </p:tgtEl>
                                        <p:attrNameLst>
                                          <p:attrName>ppt_w</p:attrName>
                                        </p:attrNameLst>
                                      </p:cBhvr>
                                      <p:tavLst>
                                        <p:tav tm="0">
                                          <p:val>
                                            <p:fltVal val="0"/>
                                          </p:val>
                                        </p:tav>
                                        <p:tav tm="100000">
                                          <p:val>
                                            <p:strVal val="#ppt_w"/>
                                          </p:val>
                                        </p:tav>
                                      </p:tavLst>
                                    </p:anim>
                                    <p:anim calcmode="lin" valueType="num">
                                      <p:cBhvr>
                                        <p:cTn id="122" dur="1000" fill="hold"/>
                                        <p:tgtEl>
                                          <p:spTgt spid="33"/>
                                        </p:tgtEl>
                                        <p:attrNameLst>
                                          <p:attrName>ppt_h</p:attrName>
                                        </p:attrNameLst>
                                      </p:cBhvr>
                                      <p:tavLst>
                                        <p:tav tm="0">
                                          <p:val>
                                            <p:fltVal val="0"/>
                                          </p:val>
                                        </p:tav>
                                        <p:tav tm="100000">
                                          <p:val>
                                            <p:strVal val="#ppt_h"/>
                                          </p:val>
                                        </p:tav>
                                      </p:tavLst>
                                    </p:anim>
                                    <p:anim calcmode="lin" valueType="num">
                                      <p:cBhvr>
                                        <p:cTn id="123" dur="1000" fill="hold"/>
                                        <p:tgtEl>
                                          <p:spTgt spid="33"/>
                                        </p:tgtEl>
                                        <p:attrNameLst>
                                          <p:attrName>style.rotation</p:attrName>
                                        </p:attrNameLst>
                                      </p:cBhvr>
                                      <p:tavLst>
                                        <p:tav tm="0">
                                          <p:val>
                                            <p:fltVal val="90"/>
                                          </p:val>
                                        </p:tav>
                                        <p:tav tm="100000">
                                          <p:val>
                                            <p:fltVal val="0"/>
                                          </p:val>
                                        </p:tav>
                                      </p:tavLst>
                                    </p:anim>
                                    <p:animEffect transition="in" filter="fade">
                                      <p:cBhvr>
                                        <p:cTn id="124" dur="1000"/>
                                        <p:tgtEl>
                                          <p:spTgt spid="33"/>
                                        </p:tgtEl>
                                      </p:cBhvr>
                                    </p:animEffect>
                                  </p:childTnLst>
                                </p:cTn>
                              </p:par>
                            </p:childTnLst>
                          </p:cTn>
                        </p:par>
                      </p:childTnLst>
                    </p:cTn>
                  </p:par>
                  <p:par>
                    <p:cTn id="125" fill="hold">
                      <p:stCondLst>
                        <p:cond delay="indefinite"/>
                      </p:stCondLst>
                      <p:childTnLst>
                        <p:par>
                          <p:cTn id="126" fill="hold">
                            <p:stCondLst>
                              <p:cond delay="0"/>
                            </p:stCondLst>
                            <p:childTnLst>
                              <p:par>
                                <p:cTn id="127" presetID="31" presetClass="entr" presetSubtype="0" fill="hold" grpId="0" nodeType="clickEffect">
                                  <p:stCondLst>
                                    <p:cond delay="0"/>
                                  </p:stCondLst>
                                  <p:childTnLst>
                                    <p:set>
                                      <p:cBhvr>
                                        <p:cTn id="128" dur="1" fill="hold">
                                          <p:stCondLst>
                                            <p:cond delay="0"/>
                                          </p:stCondLst>
                                        </p:cTn>
                                        <p:tgtEl>
                                          <p:spTgt spid="38"/>
                                        </p:tgtEl>
                                        <p:attrNameLst>
                                          <p:attrName>style.visibility</p:attrName>
                                        </p:attrNameLst>
                                      </p:cBhvr>
                                      <p:to>
                                        <p:strVal val="visible"/>
                                      </p:to>
                                    </p:set>
                                    <p:anim calcmode="lin" valueType="num">
                                      <p:cBhvr>
                                        <p:cTn id="129" dur="1000" fill="hold"/>
                                        <p:tgtEl>
                                          <p:spTgt spid="38"/>
                                        </p:tgtEl>
                                        <p:attrNameLst>
                                          <p:attrName>ppt_w</p:attrName>
                                        </p:attrNameLst>
                                      </p:cBhvr>
                                      <p:tavLst>
                                        <p:tav tm="0">
                                          <p:val>
                                            <p:fltVal val="0"/>
                                          </p:val>
                                        </p:tav>
                                        <p:tav tm="100000">
                                          <p:val>
                                            <p:strVal val="#ppt_w"/>
                                          </p:val>
                                        </p:tav>
                                      </p:tavLst>
                                    </p:anim>
                                    <p:anim calcmode="lin" valueType="num">
                                      <p:cBhvr>
                                        <p:cTn id="130" dur="1000" fill="hold"/>
                                        <p:tgtEl>
                                          <p:spTgt spid="38"/>
                                        </p:tgtEl>
                                        <p:attrNameLst>
                                          <p:attrName>ppt_h</p:attrName>
                                        </p:attrNameLst>
                                      </p:cBhvr>
                                      <p:tavLst>
                                        <p:tav tm="0">
                                          <p:val>
                                            <p:fltVal val="0"/>
                                          </p:val>
                                        </p:tav>
                                        <p:tav tm="100000">
                                          <p:val>
                                            <p:strVal val="#ppt_h"/>
                                          </p:val>
                                        </p:tav>
                                      </p:tavLst>
                                    </p:anim>
                                    <p:anim calcmode="lin" valueType="num">
                                      <p:cBhvr>
                                        <p:cTn id="131" dur="1000" fill="hold"/>
                                        <p:tgtEl>
                                          <p:spTgt spid="38"/>
                                        </p:tgtEl>
                                        <p:attrNameLst>
                                          <p:attrName>style.rotation</p:attrName>
                                        </p:attrNameLst>
                                      </p:cBhvr>
                                      <p:tavLst>
                                        <p:tav tm="0">
                                          <p:val>
                                            <p:fltVal val="90"/>
                                          </p:val>
                                        </p:tav>
                                        <p:tav tm="100000">
                                          <p:val>
                                            <p:fltVal val="0"/>
                                          </p:val>
                                        </p:tav>
                                      </p:tavLst>
                                    </p:anim>
                                    <p:animEffect transition="in" filter="fade">
                                      <p:cBhvr>
                                        <p:cTn id="132" dur="1000"/>
                                        <p:tgtEl>
                                          <p:spTgt spid="38"/>
                                        </p:tgtEl>
                                      </p:cBhvr>
                                    </p:animEffec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29"/>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31" presetClass="entr" presetSubtype="0" fill="hold" grpId="0" nodeType="clickEffect">
                                  <p:stCondLst>
                                    <p:cond delay="0"/>
                                  </p:stCondLst>
                                  <p:childTnLst>
                                    <p:set>
                                      <p:cBhvr>
                                        <p:cTn id="140" dur="1" fill="hold">
                                          <p:stCondLst>
                                            <p:cond delay="0"/>
                                          </p:stCondLst>
                                        </p:cTn>
                                        <p:tgtEl>
                                          <p:spTgt spid="41"/>
                                        </p:tgtEl>
                                        <p:attrNameLst>
                                          <p:attrName>style.visibility</p:attrName>
                                        </p:attrNameLst>
                                      </p:cBhvr>
                                      <p:to>
                                        <p:strVal val="visible"/>
                                      </p:to>
                                    </p:set>
                                    <p:anim calcmode="lin" valueType="num">
                                      <p:cBhvr>
                                        <p:cTn id="141" dur="1000" fill="hold"/>
                                        <p:tgtEl>
                                          <p:spTgt spid="41"/>
                                        </p:tgtEl>
                                        <p:attrNameLst>
                                          <p:attrName>ppt_w</p:attrName>
                                        </p:attrNameLst>
                                      </p:cBhvr>
                                      <p:tavLst>
                                        <p:tav tm="0">
                                          <p:val>
                                            <p:fltVal val="0"/>
                                          </p:val>
                                        </p:tav>
                                        <p:tav tm="100000">
                                          <p:val>
                                            <p:strVal val="#ppt_w"/>
                                          </p:val>
                                        </p:tav>
                                      </p:tavLst>
                                    </p:anim>
                                    <p:anim calcmode="lin" valueType="num">
                                      <p:cBhvr>
                                        <p:cTn id="142" dur="1000" fill="hold"/>
                                        <p:tgtEl>
                                          <p:spTgt spid="41"/>
                                        </p:tgtEl>
                                        <p:attrNameLst>
                                          <p:attrName>ppt_h</p:attrName>
                                        </p:attrNameLst>
                                      </p:cBhvr>
                                      <p:tavLst>
                                        <p:tav tm="0">
                                          <p:val>
                                            <p:fltVal val="0"/>
                                          </p:val>
                                        </p:tav>
                                        <p:tav tm="100000">
                                          <p:val>
                                            <p:strVal val="#ppt_h"/>
                                          </p:val>
                                        </p:tav>
                                      </p:tavLst>
                                    </p:anim>
                                    <p:anim calcmode="lin" valueType="num">
                                      <p:cBhvr>
                                        <p:cTn id="143" dur="1000" fill="hold"/>
                                        <p:tgtEl>
                                          <p:spTgt spid="41"/>
                                        </p:tgtEl>
                                        <p:attrNameLst>
                                          <p:attrName>style.rotation</p:attrName>
                                        </p:attrNameLst>
                                      </p:cBhvr>
                                      <p:tavLst>
                                        <p:tav tm="0">
                                          <p:val>
                                            <p:fltVal val="90"/>
                                          </p:val>
                                        </p:tav>
                                        <p:tav tm="100000">
                                          <p:val>
                                            <p:fltVal val="0"/>
                                          </p:val>
                                        </p:tav>
                                      </p:tavLst>
                                    </p:anim>
                                    <p:animEffect transition="in" filter="fade">
                                      <p:cBhvr>
                                        <p:cTn id="144" dur="1000"/>
                                        <p:tgtEl>
                                          <p:spTgt spid="41"/>
                                        </p:tgtEl>
                                      </p:cBhvr>
                                    </p:animEffec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nodeType="clickEffect">
                                  <p:stCondLst>
                                    <p:cond delay="0"/>
                                  </p:stCondLst>
                                  <p:childTnLst>
                                    <p:set>
                                      <p:cBhvr>
                                        <p:cTn id="148" dur="1" fill="hold">
                                          <p:stCondLst>
                                            <p:cond delay="0"/>
                                          </p:stCondLst>
                                        </p:cTn>
                                        <p:tgtEl>
                                          <p:spTgt spid="1028"/>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nodeType="clickEffect">
                                  <p:stCondLst>
                                    <p:cond delay="0"/>
                                  </p:stCondLst>
                                  <p:childTnLst>
                                    <p:set>
                                      <p:cBhvr>
                                        <p:cTn id="152" dur="1" fill="hold">
                                          <p:stCondLst>
                                            <p:cond delay="0"/>
                                          </p:stCondLst>
                                        </p:cTn>
                                        <p:tgtEl>
                                          <p:spTgt spid="1030"/>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2" presetClass="entr" presetSubtype="4" fill="hold" nodeType="clickEffect">
                                  <p:stCondLst>
                                    <p:cond delay="0"/>
                                  </p:stCondLst>
                                  <p:childTnLst>
                                    <p:set>
                                      <p:cBhvr>
                                        <p:cTn id="156" dur="1" fill="hold">
                                          <p:stCondLst>
                                            <p:cond delay="0"/>
                                          </p:stCondLst>
                                        </p:cTn>
                                        <p:tgtEl>
                                          <p:spTgt spid="59"/>
                                        </p:tgtEl>
                                        <p:attrNameLst>
                                          <p:attrName>style.visibility</p:attrName>
                                        </p:attrNameLst>
                                      </p:cBhvr>
                                      <p:to>
                                        <p:strVal val="visible"/>
                                      </p:to>
                                    </p:set>
                                    <p:anim calcmode="lin" valueType="num">
                                      <p:cBhvr additive="base">
                                        <p:cTn id="157" dur="500" fill="hold"/>
                                        <p:tgtEl>
                                          <p:spTgt spid="59"/>
                                        </p:tgtEl>
                                        <p:attrNameLst>
                                          <p:attrName>ppt_x</p:attrName>
                                        </p:attrNameLst>
                                      </p:cBhvr>
                                      <p:tavLst>
                                        <p:tav tm="0">
                                          <p:val>
                                            <p:strVal val="#ppt_x"/>
                                          </p:val>
                                        </p:tav>
                                        <p:tav tm="100000">
                                          <p:val>
                                            <p:strVal val="#ppt_x"/>
                                          </p:val>
                                        </p:tav>
                                      </p:tavLst>
                                    </p:anim>
                                    <p:anim calcmode="lin" valueType="num">
                                      <p:cBhvr additive="base">
                                        <p:cTn id="158"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31" presetClass="entr" presetSubtype="0" fill="hold" grpId="0" nodeType="clickEffect">
                                  <p:stCondLst>
                                    <p:cond delay="0"/>
                                  </p:stCondLst>
                                  <p:childTnLst>
                                    <p:set>
                                      <p:cBhvr>
                                        <p:cTn id="162" dur="1" fill="hold">
                                          <p:stCondLst>
                                            <p:cond delay="0"/>
                                          </p:stCondLst>
                                        </p:cTn>
                                        <p:tgtEl>
                                          <p:spTgt spid="37"/>
                                        </p:tgtEl>
                                        <p:attrNameLst>
                                          <p:attrName>style.visibility</p:attrName>
                                        </p:attrNameLst>
                                      </p:cBhvr>
                                      <p:to>
                                        <p:strVal val="visible"/>
                                      </p:to>
                                    </p:set>
                                    <p:anim calcmode="lin" valueType="num">
                                      <p:cBhvr>
                                        <p:cTn id="163" dur="1000" fill="hold"/>
                                        <p:tgtEl>
                                          <p:spTgt spid="37"/>
                                        </p:tgtEl>
                                        <p:attrNameLst>
                                          <p:attrName>ppt_w</p:attrName>
                                        </p:attrNameLst>
                                      </p:cBhvr>
                                      <p:tavLst>
                                        <p:tav tm="0">
                                          <p:val>
                                            <p:fltVal val="0"/>
                                          </p:val>
                                        </p:tav>
                                        <p:tav tm="100000">
                                          <p:val>
                                            <p:strVal val="#ppt_w"/>
                                          </p:val>
                                        </p:tav>
                                      </p:tavLst>
                                    </p:anim>
                                    <p:anim calcmode="lin" valueType="num">
                                      <p:cBhvr>
                                        <p:cTn id="164" dur="1000" fill="hold"/>
                                        <p:tgtEl>
                                          <p:spTgt spid="37"/>
                                        </p:tgtEl>
                                        <p:attrNameLst>
                                          <p:attrName>ppt_h</p:attrName>
                                        </p:attrNameLst>
                                      </p:cBhvr>
                                      <p:tavLst>
                                        <p:tav tm="0">
                                          <p:val>
                                            <p:fltVal val="0"/>
                                          </p:val>
                                        </p:tav>
                                        <p:tav tm="100000">
                                          <p:val>
                                            <p:strVal val="#ppt_h"/>
                                          </p:val>
                                        </p:tav>
                                      </p:tavLst>
                                    </p:anim>
                                    <p:anim calcmode="lin" valueType="num">
                                      <p:cBhvr>
                                        <p:cTn id="165" dur="1000" fill="hold"/>
                                        <p:tgtEl>
                                          <p:spTgt spid="37"/>
                                        </p:tgtEl>
                                        <p:attrNameLst>
                                          <p:attrName>style.rotation</p:attrName>
                                        </p:attrNameLst>
                                      </p:cBhvr>
                                      <p:tavLst>
                                        <p:tav tm="0">
                                          <p:val>
                                            <p:fltVal val="90"/>
                                          </p:val>
                                        </p:tav>
                                        <p:tav tm="100000">
                                          <p:val>
                                            <p:fltVal val="0"/>
                                          </p:val>
                                        </p:tav>
                                      </p:tavLst>
                                    </p:anim>
                                    <p:animEffect transition="in" filter="fade">
                                      <p:cBhvr>
                                        <p:cTn id="166" dur="1000"/>
                                        <p:tgtEl>
                                          <p:spTgt spid="37"/>
                                        </p:tgtEl>
                                      </p:cBhvr>
                                    </p:animEffec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nodeType="clickEffect">
                                  <p:stCondLst>
                                    <p:cond delay="0"/>
                                  </p:stCondLst>
                                  <p:childTnLst>
                                    <p:set>
                                      <p:cBhvr>
                                        <p:cTn id="170" dur="1" fill="hold">
                                          <p:stCondLst>
                                            <p:cond delay="0"/>
                                          </p:stCondLst>
                                        </p:cTn>
                                        <p:tgtEl>
                                          <p:spTgt spid="61"/>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nodeType="clickEffect">
                                  <p:stCondLst>
                                    <p:cond delay="0"/>
                                  </p:stCondLst>
                                  <p:childTnLst>
                                    <p:set>
                                      <p:cBhvr>
                                        <p:cTn id="174" dur="1" fill="hold">
                                          <p:stCondLst>
                                            <p:cond delay="0"/>
                                          </p:stCondLst>
                                        </p:cTn>
                                        <p:tgtEl>
                                          <p:spTgt spid="63"/>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31" presetClass="entr" presetSubtype="0" fill="hold" grpId="0" nodeType="clickEffect">
                                  <p:stCondLst>
                                    <p:cond delay="0"/>
                                  </p:stCondLst>
                                  <p:childTnLst>
                                    <p:set>
                                      <p:cBhvr>
                                        <p:cTn id="178" dur="1" fill="hold">
                                          <p:stCondLst>
                                            <p:cond delay="0"/>
                                          </p:stCondLst>
                                        </p:cTn>
                                        <p:tgtEl>
                                          <p:spTgt spid="46"/>
                                        </p:tgtEl>
                                        <p:attrNameLst>
                                          <p:attrName>style.visibility</p:attrName>
                                        </p:attrNameLst>
                                      </p:cBhvr>
                                      <p:to>
                                        <p:strVal val="visible"/>
                                      </p:to>
                                    </p:set>
                                    <p:anim calcmode="lin" valueType="num">
                                      <p:cBhvr>
                                        <p:cTn id="179" dur="1000" fill="hold"/>
                                        <p:tgtEl>
                                          <p:spTgt spid="46"/>
                                        </p:tgtEl>
                                        <p:attrNameLst>
                                          <p:attrName>ppt_w</p:attrName>
                                        </p:attrNameLst>
                                      </p:cBhvr>
                                      <p:tavLst>
                                        <p:tav tm="0">
                                          <p:val>
                                            <p:fltVal val="0"/>
                                          </p:val>
                                        </p:tav>
                                        <p:tav tm="100000">
                                          <p:val>
                                            <p:strVal val="#ppt_w"/>
                                          </p:val>
                                        </p:tav>
                                      </p:tavLst>
                                    </p:anim>
                                    <p:anim calcmode="lin" valueType="num">
                                      <p:cBhvr>
                                        <p:cTn id="180" dur="1000" fill="hold"/>
                                        <p:tgtEl>
                                          <p:spTgt spid="46"/>
                                        </p:tgtEl>
                                        <p:attrNameLst>
                                          <p:attrName>ppt_h</p:attrName>
                                        </p:attrNameLst>
                                      </p:cBhvr>
                                      <p:tavLst>
                                        <p:tav tm="0">
                                          <p:val>
                                            <p:fltVal val="0"/>
                                          </p:val>
                                        </p:tav>
                                        <p:tav tm="100000">
                                          <p:val>
                                            <p:strVal val="#ppt_h"/>
                                          </p:val>
                                        </p:tav>
                                      </p:tavLst>
                                    </p:anim>
                                    <p:anim calcmode="lin" valueType="num">
                                      <p:cBhvr>
                                        <p:cTn id="181" dur="1000" fill="hold"/>
                                        <p:tgtEl>
                                          <p:spTgt spid="46"/>
                                        </p:tgtEl>
                                        <p:attrNameLst>
                                          <p:attrName>style.rotation</p:attrName>
                                        </p:attrNameLst>
                                      </p:cBhvr>
                                      <p:tavLst>
                                        <p:tav tm="0">
                                          <p:val>
                                            <p:fltVal val="90"/>
                                          </p:val>
                                        </p:tav>
                                        <p:tav tm="100000">
                                          <p:val>
                                            <p:fltVal val="0"/>
                                          </p:val>
                                        </p:tav>
                                      </p:tavLst>
                                    </p:anim>
                                    <p:animEffect transition="in" filter="fade">
                                      <p:cBhvr>
                                        <p:cTn id="182" dur="1000"/>
                                        <p:tgtEl>
                                          <p:spTgt spid="46"/>
                                        </p:tgtEl>
                                      </p:cBhvr>
                                    </p:animEffec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nodeType="clickEffect">
                                  <p:stCondLst>
                                    <p:cond delay="0"/>
                                  </p:stCondLst>
                                  <p:childTnLst>
                                    <p:set>
                                      <p:cBhvr>
                                        <p:cTn id="186" dur="1" fill="hold">
                                          <p:stCondLst>
                                            <p:cond delay="0"/>
                                          </p:stCondLst>
                                        </p:cTn>
                                        <p:tgtEl>
                                          <p:spTgt spid="60"/>
                                        </p:tgtEl>
                                        <p:attrNameLst>
                                          <p:attrName>style.visibility</p:attrName>
                                        </p:attrNameLst>
                                      </p:cBhvr>
                                      <p:to>
                                        <p:strVal val="visible"/>
                                      </p:to>
                                    </p:set>
                                  </p:childTnLst>
                                </p:cTn>
                              </p:par>
                            </p:childTnLst>
                          </p:cTn>
                        </p:par>
                      </p:childTnLst>
                    </p:cTn>
                  </p:par>
                  <p:par>
                    <p:cTn id="187" fill="hold">
                      <p:stCondLst>
                        <p:cond delay="indefinite"/>
                      </p:stCondLst>
                      <p:childTnLst>
                        <p:par>
                          <p:cTn id="188" fill="hold">
                            <p:stCondLst>
                              <p:cond delay="0"/>
                            </p:stCondLst>
                            <p:childTnLst>
                              <p:par>
                                <p:cTn id="189" presetID="1" presetClass="entr" presetSubtype="0" fill="hold" nodeType="clickEffect">
                                  <p:stCondLst>
                                    <p:cond delay="0"/>
                                  </p:stCondLst>
                                  <p:childTnLst>
                                    <p:set>
                                      <p:cBhvr>
                                        <p:cTn id="190" dur="1" fill="hold">
                                          <p:stCondLst>
                                            <p:cond delay="0"/>
                                          </p:stCondLst>
                                        </p:cTn>
                                        <p:tgtEl>
                                          <p:spTgt spid="62"/>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presetID="31" presetClass="entr" presetSubtype="0" fill="hold" grpId="0" nodeType="clickEffect">
                                  <p:stCondLst>
                                    <p:cond delay="0"/>
                                  </p:stCondLst>
                                  <p:childTnLst>
                                    <p:set>
                                      <p:cBhvr>
                                        <p:cTn id="194" dur="1" fill="hold">
                                          <p:stCondLst>
                                            <p:cond delay="0"/>
                                          </p:stCondLst>
                                        </p:cTn>
                                        <p:tgtEl>
                                          <p:spTgt spid="53"/>
                                        </p:tgtEl>
                                        <p:attrNameLst>
                                          <p:attrName>style.visibility</p:attrName>
                                        </p:attrNameLst>
                                      </p:cBhvr>
                                      <p:to>
                                        <p:strVal val="visible"/>
                                      </p:to>
                                    </p:set>
                                    <p:anim calcmode="lin" valueType="num">
                                      <p:cBhvr>
                                        <p:cTn id="195" dur="1000" fill="hold"/>
                                        <p:tgtEl>
                                          <p:spTgt spid="53"/>
                                        </p:tgtEl>
                                        <p:attrNameLst>
                                          <p:attrName>ppt_w</p:attrName>
                                        </p:attrNameLst>
                                      </p:cBhvr>
                                      <p:tavLst>
                                        <p:tav tm="0">
                                          <p:val>
                                            <p:fltVal val="0"/>
                                          </p:val>
                                        </p:tav>
                                        <p:tav tm="100000">
                                          <p:val>
                                            <p:strVal val="#ppt_w"/>
                                          </p:val>
                                        </p:tav>
                                      </p:tavLst>
                                    </p:anim>
                                    <p:anim calcmode="lin" valueType="num">
                                      <p:cBhvr>
                                        <p:cTn id="196" dur="1000" fill="hold"/>
                                        <p:tgtEl>
                                          <p:spTgt spid="53"/>
                                        </p:tgtEl>
                                        <p:attrNameLst>
                                          <p:attrName>ppt_h</p:attrName>
                                        </p:attrNameLst>
                                      </p:cBhvr>
                                      <p:tavLst>
                                        <p:tav tm="0">
                                          <p:val>
                                            <p:fltVal val="0"/>
                                          </p:val>
                                        </p:tav>
                                        <p:tav tm="100000">
                                          <p:val>
                                            <p:strVal val="#ppt_h"/>
                                          </p:val>
                                        </p:tav>
                                      </p:tavLst>
                                    </p:anim>
                                    <p:anim calcmode="lin" valueType="num">
                                      <p:cBhvr>
                                        <p:cTn id="197" dur="1000" fill="hold"/>
                                        <p:tgtEl>
                                          <p:spTgt spid="53"/>
                                        </p:tgtEl>
                                        <p:attrNameLst>
                                          <p:attrName>style.rotation</p:attrName>
                                        </p:attrNameLst>
                                      </p:cBhvr>
                                      <p:tavLst>
                                        <p:tav tm="0">
                                          <p:val>
                                            <p:fltVal val="90"/>
                                          </p:val>
                                        </p:tav>
                                        <p:tav tm="100000">
                                          <p:val>
                                            <p:fltVal val="0"/>
                                          </p:val>
                                        </p:tav>
                                      </p:tavLst>
                                    </p:anim>
                                    <p:animEffect transition="in" filter="fade">
                                      <p:cBhvr>
                                        <p:cTn id="198" dur="1000"/>
                                        <p:tgtEl>
                                          <p:spTgt spid="53"/>
                                        </p:tgtEl>
                                      </p:cBhvr>
                                    </p:animEffect>
                                  </p:childTnLst>
                                </p:cTn>
                              </p:par>
                            </p:childTnLst>
                          </p:cTn>
                        </p:par>
                      </p:childTnLst>
                    </p:cTn>
                  </p:par>
                  <p:par>
                    <p:cTn id="199" fill="hold">
                      <p:stCondLst>
                        <p:cond delay="indefinite"/>
                      </p:stCondLst>
                      <p:childTnLst>
                        <p:par>
                          <p:cTn id="200" fill="hold">
                            <p:stCondLst>
                              <p:cond delay="0"/>
                            </p:stCondLst>
                            <p:childTnLst>
                              <p:par>
                                <p:cTn id="201" presetID="42" presetClass="entr" presetSubtype="0" fill="hold" nodeType="clickEffect">
                                  <p:stCondLst>
                                    <p:cond delay="0"/>
                                  </p:stCondLst>
                                  <p:childTnLst>
                                    <p:set>
                                      <p:cBhvr>
                                        <p:cTn id="202" dur="1" fill="hold">
                                          <p:stCondLst>
                                            <p:cond delay="0"/>
                                          </p:stCondLst>
                                        </p:cTn>
                                        <p:tgtEl>
                                          <p:spTgt spid="1031"/>
                                        </p:tgtEl>
                                        <p:attrNameLst>
                                          <p:attrName>style.visibility</p:attrName>
                                        </p:attrNameLst>
                                      </p:cBhvr>
                                      <p:to>
                                        <p:strVal val="visible"/>
                                      </p:to>
                                    </p:set>
                                    <p:animEffect transition="in" filter="fade">
                                      <p:cBhvr>
                                        <p:cTn id="203" dur="1000"/>
                                        <p:tgtEl>
                                          <p:spTgt spid="1031"/>
                                        </p:tgtEl>
                                      </p:cBhvr>
                                    </p:animEffect>
                                    <p:anim calcmode="lin" valueType="num">
                                      <p:cBhvr>
                                        <p:cTn id="204" dur="1000" fill="hold"/>
                                        <p:tgtEl>
                                          <p:spTgt spid="1031"/>
                                        </p:tgtEl>
                                        <p:attrNameLst>
                                          <p:attrName>ppt_x</p:attrName>
                                        </p:attrNameLst>
                                      </p:cBhvr>
                                      <p:tavLst>
                                        <p:tav tm="0">
                                          <p:val>
                                            <p:strVal val="#ppt_x"/>
                                          </p:val>
                                        </p:tav>
                                        <p:tav tm="100000">
                                          <p:val>
                                            <p:strVal val="#ppt_x"/>
                                          </p:val>
                                        </p:tav>
                                      </p:tavLst>
                                    </p:anim>
                                    <p:anim calcmode="lin" valueType="num">
                                      <p:cBhvr>
                                        <p:cTn id="205" dur="1000" fill="hold"/>
                                        <p:tgtEl>
                                          <p:spTgt spid="1031"/>
                                        </p:tgtEl>
                                        <p:attrNameLst>
                                          <p:attrName>ppt_y</p:attrName>
                                        </p:attrNameLst>
                                      </p:cBhvr>
                                      <p:tavLst>
                                        <p:tav tm="0">
                                          <p:val>
                                            <p:strVal val="#ppt_y+.1"/>
                                          </p:val>
                                        </p:tav>
                                        <p:tav tm="100000">
                                          <p:val>
                                            <p:strVal val="#ppt_y"/>
                                          </p:val>
                                        </p:tav>
                                      </p:tavLst>
                                    </p:anim>
                                  </p:childTnLst>
                                </p:cTn>
                              </p:par>
                            </p:childTnLst>
                          </p:cTn>
                        </p:par>
                      </p:childTnLst>
                    </p:cTn>
                  </p:par>
                  <p:par>
                    <p:cTn id="206" fill="hold">
                      <p:stCondLst>
                        <p:cond delay="indefinite"/>
                      </p:stCondLst>
                      <p:childTnLst>
                        <p:par>
                          <p:cTn id="207" fill="hold">
                            <p:stCondLst>
                              <p:cond delay="0"/>
                            </p:stCondLst>
                            <p:childTnLst>
                              <p:par>
                                <p:cTn id="208" presetID="31" presetClass="entr" presetSubtype="0" fill="hold" grpId="0" nodeType="clickEffect">
                                  <p:stCondLst>
                                    <p:cond delay="0"/>
                                  </p:stCondLst>
                                  <p:childTnLst>
                                    <p:set>
                                      <p:cBhvr>
                                        <p:cTn id="209" dur="1" fill="hold">
                                          <p:stCondLst>
                                            <p:cond delay="0"/>
                                          </p:stCondLst>
                                        </p:cTn>
                                        <p:tgtEl>
                                          <p:spTgt spid="57"/>
                                        </p:tgtEl>
                                        <p:attrNameLst>
                                          <p:attrName>style.visibility</p:attrName>
                                        </p:attrNameLst>
                                      </p:cBhvr>
                                      <p:to>
                                        <p:strVal val="visible"/>
                                      </p:to>
                                    </p:set>
                                    <p:anim calcmode="lin" valueType="num">
                                      <p:cBhvr>
                                        <p:cTn id="210" dur="1000" fill="hold"/>
                                        <p:tgtEl>
                                          <p:spTgt spid="57"/>
                                        </p:tgtEl>
                                        <p:attrNameLst>
                                          <p:attrName>ppt_w</p:attrName>
                                        </p:attrNameLst>
                                      </p:cBhvr>
                                      <p:tavLst>
                                        <p:tav tm="0">
                                          <p:val>
                                            <p:fltVal val="0"/>
                                          </p:val>
                                        </p:tav>
                                        <p:tav tm="100000">
                                          <p:val>
                                            <p:strVal val="#ppt_w"/>
                                          </p:val>
                                        </p:tav>
                                      </p:tavLst>
                                    </p:anim>
                                    <p:anim calcmode="lin" valueType="num">
                                      <p:cBhvr>
                                        <p:cTn id="211" dur="1000" fill="hold"/>
                                        <p:tgtEl>
                                          <p:spTgt spid="57"/>
                                        </p:tgtEl>
                                        <p:attrNameLst>
                                          <p:attrName>ppt_h</p:attrName>
                                        </p:attrNameLst>
                                      </p:cBhvr>
                                      <p:tavLst>
                                        <p:tav tm="0">
                                          <p:val>
                                            <p:fltVal val="0"/>
                                          </p:val>
                                        </p:tav>
                                        <p:tav tm="100000">
                                          <p:val>
                                            <p:strVal val="#ppt_h"/>
                                          </p:val>
                                        </p:tav>
                                      </p:tavLst>
                                    </p:anim>
                                    <p:anim calcmode="lin" valueType="num">
                                      <p:cBhvr>
                                        <p:cTn id="212" dur="1000" fill="hold"/>
                                        <p:tgtEl>
                                          <p:spTgt spid="57"/>
                                        </p:tgtEl>
                                        <p:attrNameLst>
                                          <p:attrName>style.rotation</p:attrName>
                                        </p:attrNameLst>
                                      </p:cBhvr>
                                      <p:tavLst>
                                        <p:tav tm="0">
                                          <p:val>
                                            <p:fltVal val="90"/>
                                          </p:val>
                                        </p:tav>
                                        <p:tav tm="100000">
                                          <p:val>
                                            <p:fltVal val="0"/>
                                          </p:val>
                                        </p:tav>
                                      </p:tavLst>
                                    </p:anim>
                                    <p:animEffect transition="in" filter="fade">
                                      <p:cBhvr>
                                        <p:cTn id="213" dur="1000"/>
                                        <p:tgtEl>
                                          <p:spTgt spid="57"/>
                                        </p:tgtEl>
                                      </p:cBhvr>
                                    </p:animEffect>
                                  </p:childTnLst>
                                </p:cTn>
                              </p:par>
                            </p:childTnLst>
                          </p:cTn>
                        </p:par>
                      </p:childTnLst>
                    </p:cTn>
                  </p:par>
                  <p:par>
                    <p:cTn id="214" fill="hold">
                      <p:stCondLst>
                        <p:cond delay="indefinite"/>
                      </p:stCondLst>
                      <p:childTnLst>
                        <p:par>
                          <p:cTn id="215" fill="hold">
                            <p:stCondLst>
                              <p:cond delay="0"/>
                            </p:stCondLst>
                            <p:childTnLst>
                              <p:par>
                                <p:cTn id="216" presetID="31" presetClass="entr" presetSubtype="0" fill="hold" nodeType="clickEffect">
                                  <p:stCondLst>
                                    <p:cond delay="0"/>
                                  </p:stCondLst>
                                  <p:childTnLst>
                                    <p:set>
                                      <p:cBhvr>
                                        <p:cTn id="217" dur="1" fill="hold">
                                          <p:stCondLst>
                                            <p:cond delay="0"/>
                                          </p:stCondLst>
                                        </p:cTn>
                                        <p:tgtEl>
                                          <p:spTgt spid="1029"/>
                                        </p:tgtEl>
                                        <p:attrNameLst>
                                          <p:attrName>style.visibility</p:attrName>
                                        </p:attrNameLst>
                                      </p:cBhvr>
                                      <p:to>
                                        <p:strVal val="visible"/>
                                      </p:to>
                                    </p:set>
                                    <p:anim calcmode="lin" valueType="num">
                                      <p:cBhvr>
                                        <p:cTn id="218" dur="1000" fill="hold"/>
                                        <p:tgtEl>
                                          <p:spTgt spid="1029"/>
                                        </p:tgtEl>
                                        <p:attrNameLst>
                                          <p:attrName>ppt_w</p:attrName>
                                        </p:attrNameLst>
                                      </p:cBhvr>
                                      <p:tavLst>
                                        <p:tav tm="0">
                                          <p:val>
                                            <p:fltVal val="0"/>
                                          </p:val>
                                        </p:tav>
                                        <p:tav tm="100000">
                                          <p:val>
                                            <p:strVal val="#ppt_w"/>
                                          </p:val>
                                        </p:tav>
                                      </p:tavLst>
                                    </p:anim>
                                    <p:anim calcmode="lin" valueType="num">
                                      <p:cBhvr>
                                        <p:cTn id="219" dur="1000" fill="hold"/>
                                        <p:tgtEl>
                                          <p:spTgt spid="1029"/>
                                        </p:tgtEl>
                                        <p:attrNameLst>
                                          <p:attrName>ppt_h</p:attrName>
                                        </p:attrNameLst>
                                      </p:cBhvr>
                                      <p:tavLst>
                                        <p:tav tm="0">
                                          <p:val>
                                            <p:fltVal val="0"/>
                                          </p:val>
                                        </p:tav>
                                        <p:tav tm="100000">
                                          <p:val>
                                            <p:strVal val="#ppt_h"/>
                                          </p:val>
                                        </p:tav>
                                      </p:tavLst>
                                    </p:anim>
                                    <p:anim calcmode="lin" valueType="num">
                                      <p:cBhvr>
                                        <p:cTn id="220" dur="1000" fill="hold"/>
                                        <p:tgtEl>
                                          <p:spTgt spid="1029"/>
                                        </p:tgtEl>
                                        <p:attrNameLst>
                                          <p:attrName>style.rotation</p:attrName>
                                        </p:attrNameLst>
                                      </p:cBhvr>
                                      <p:tavLst>
                                        <p:tav tm="0">
                                          <p:val>
                                            <p:fltVal val="90"/>
                                          </p:val>
                                        </p:tav>
                                        <p:tav tm="100000">
                                          <p:val>
                                            <p:fltVal val="0"/>
                                          </p:val>
                                        </p:tav>
                                      </p:tavLst>
                                    </p:anim>
                                    <p:animEffect transition="in" filter="fade">
                                      <p:cBhvr>
                                        <p:cTn id="221" dur="1000"/>
                                        <p:tgtEl>
                                          <p:spTgt spid="1029"/>
                                        </p:tgtEl>
                                      </p:cBhvr>
                                    </p:animEffect>
                                  </p:childTnLst>
                                </p:cTn>
                              </p:par>
                            </p:childTnLst>
                          </p:cTn>
                        </p:par>
                      </p:childTnLst>
                    </p:cTn>
                  </p:par>
                  <p:par>
                    <p:cTn id="222" fill="hold">
                      <p:stCondLst>
                        <p:cond delay="indefinite"/>
                      </p:stCondLst>
                      <p:childTnLst>
                        <p:par>
                          <p:cTn id="223" fill="hold">
                            <p:stCondLst>
                              <p:cond delay="0"/>
                            </p:stCondLst>
                            <p:childTnLst>
                              <p:par>
                                <p:cTn id="224" presetID="1" presetClass="entr" presetSubtype="0" fill="hold" grpId="0" nodeType="clickEffect">
                                  <p:stCondLst>
                                    <p:cond delay="0"/>
                                  </p:stCondLst>
                                  <p:childTnLst>
                                    <p:set>
                                      <p:cBhvr>
                                        <p:cTn id="225" dur="1" fill="hold">
                                          <p:stCondLst>
                                            <p:cond delay="0"/>
                                          </p:stCondLst>
                                        </p:cTn>
                                        <p:tgtEl>
                                          <p:spTgt spid="65"/>
                                        </p:tgtEl>
                                        <p:attrNameLst>
                                          <p:attrName>style.visibility</p:attrName>
                                        </p:attrNameLst>
                                      </p:cBhvr>
                                      <p:to>
                                        <p:strVal val="visible"/>
                                      </p:to>
                                    </p:set>
                                  </p:childTnLst>
                                </p:cTn>
                              </p:par>
                            </p:childTnLst>
                          </p:cTn>
                        </p:par>
                      </p:childTnLst>
                    </p:cTn>
                  </p:par>
                  <p:par>
                    <p:cTn id="226" fill="hold">
                      <p:stCondLst>
                        <p:cond delay="indefinite"/>
                      </p:stCondLst>
                      <p:childTnLst>
                        <p:par>
                          <p:cTn id="227" fill="hold">
                            <p:stCondLst>
                              <p:cond delay="0"/>
                            </p:stCondLst>
                            <p:childTnLst>
                              <p:par>
                                <p:cTn id="228" presetID="31" presetClass="entr" presetSubtype="0" fill="hold" grpId="0" nodeType="clickEffect">
                                  <p:stCondLst>
                                    <p:cond delay="0"/>
                                  </p:stCondLst>
                                  <p:childTnLst>
                                    <p:set>
                                      <p:cBhvr>
                                        <p:cTn id="229" dur="1" fill="hold">
                                          <p:stCondLst>
                                            <p:cond delay="0"/>
                                          </p:stCondLst>
                                        </p:cTn>
                                        <p:tgtEl>
                                          <p:spTgt spid="66"/>
                                        </p:tgtEl>
                                        <p:attrNameLst>
                                          <p:attrName>style.visibility</p:attrName>
                                        </p:attrNameLst>
                                      </p:cBhvr>
                                      <p:to>
                                        <p:strVal val="visible"/>
                                      </p:to>
                                    </p:set>
                                    <p:anim calcmode="lin" valueType="num">
                                      <p:cBhvr>
                                        <p:cTn id="230" dur="1000" fill="hold"/>
                                        <p:tgtEl>
                                          <p:spTgt spid="66"/>
                                        </p:tgtEl>
                                        <p:attrNameLst>
                                          <p:attrName>ppt_w</p:attrName>
                                        </p:attrNameLst>
                                      </p:cBhvr>
                                      <p:tavLst>
                                        <p:tav tm="0">
                                          <p:val>
                                            <p:fltVal val="0"/>
                                          </p:val>
                                        </p:tav>
                                        <p:tav tm="100000">
                                          <p:val>
                                            <p:strVal val="#ppt_w"/>
                                          </p:val>
                                        </p:tav>
                                      </p:tavLst>
                                    </p:anim>
                                    <p:anim calcmode="lin" valueType="num">
                                      <p:cBhvr>
                                        <p:cTn id="231" dur="1000" fill="hold"/>
                                        <p:tgtEl>
                                          <p:spTgt spid="66"/>
                                        </p:tgtEl>
                                        <p:attrNameLst>
                                          <p:attrName>ppt_h</p:attrName>
                                        </p:attrNameLst>
                                      </p:cBhvr>
                                      <p:tavLst>
                                        <p:tav tm="0">
                                          <p:val>
                                            <p:fltVal val="0"/>
                                          </p:val>
                                        </p:tav>
                                        <p:tav tm="100000">
                                          <p:val>
                                            <p:strVal val="#ppt_h"/>
                                          </p:val>
                                        </p:tav>
                                      </p:tavLst>
                                    </p:anim>
                                    <p:anim calcmode="lin" valueType="num">
                                      <p:cBhvr>
                                        <p:cTn id="232" dur="1000" fill="hold"/>
                                        <p:tgtEl>
                                          <p:spTgt spid="66"/>
                                        </p:tgtEl>
                                        <p:attrNameLst>
                                          <p:attrName>style.rotation</p:attrName>
                                        </p:attrNameLst>
                                      </p:cBhvr>
                                      <p:tavLst>
                                        <p:tav tm="0">
                                          <p:val>
                                            <p:fltVal val="90"/>
                                          </p:val>
                                        </p:tav>
                                        <p:tav tm="100000">
                                          <p:val>
                                            <p:fltVal val="0"/>
                                          </p:val>
                                        </p:tav>
                                      </p:tavLst>
                                    </p:anim>
                                    <p:animEffect transition="in" filter="fade">
                                      <p:cBhvr>
                                        <p:cTn id="233" dur="1000"/>
                                        <p:tgtEl>
                                          <p:spTgt spid="66"/>
                                        </p:tgtEl>
                                      </p:cBhvr>
                                    </p:animEffect>
                                  </p:childTnLst>
                                </p:cTn>
                              </p:par>
                            </p:childTnLst>
                          </p:cTn>
                        </p:par>
                      </p:childTnLst>
                    </p:cTn>
                  </p:par>
                  <p:par>
                    <p:cTn id="234" fill="hold">
                      <p:stCondLst>
                        <p:cond delay="indefinite"/>
                      </p:stCondLst>
                      <p:childTnLst>
                        <p:par>
                          <p:cTn id="235" fill="hold">
                            <p:stCondLst>
                              <p:cond delay="0"/>
                            </p:stCondLst>
                            <p:childTnLst>
                              <p:par>
                                <p:cTn id="236" presetID="31" presetClass="entr" presetSubtype="0" fill="hold" grpId="0" nodeType="clickEffect">
                                  <p:stCondLst>
                                    <p:cond delay="0"/>
                                  </p:stCondLst>
                                  <p:childTnLst>
                                    <p:set>
                                      <p:cBhvr>
                                        <p:cTn id="237" dur="1" fill="hold">
                                          <p:stCondLst>
                                            <p:cond delay="0"/>
                                          </p:stCondLst>
                                        </p:cTn>
                                        <p:tgtEl>
                                          <p:spTgt spid="67"/>
                                        </p:tgtEl>
                                        <p:attrNameLst>
                                          <p:attrName>style.visibility</p:attrName>
                                        </p:attrNameLst>
                                      </p:cBhvr>
                                      <p:to>
                                        <p:strVal val="visible"/>
                                      </p:to>
                                    </p:set>
                                    <p:anim calcmode="lin" valueType="num">
                                      <p:cBhvr>
                                        <p:cTn id="238" dur="1000" fill="hold"/>
                                        <p:tgtEl>
                                          <p:spTgt spid="67"/>
                                        </p:tgtEl>
                                        <p:attrNameLst>
                                          <p:attrName>ppt_w</p:attrName>
                                        </p:attrNameLst>
                                      </p:cBhvr>
                                      <p:tavLst>
                                        <p:tav tm="0">
                                          <p:val>
                                            <p:fltVal val="0"/>
                                          </p:val>
                                        </p:tav>
                                        <p:tav tm="100000">
                                          <p:val>
                                            <p:strVal val="#ppt_w"/>
                                          </p:val>
                                        </p:tav>
                                      </p:tavLst>
                                    </p:anim>
                                    <p:anim calcmode="lin" valueType="num">
                                      <p:cBhvr>
                                        <p:cTn id="239" dur="1000" fill="hold"/>
                                        <p:tgtEl>
                                          <p:spTgt spid="67"/>
                                        </p:tgtEl>
                                        <p:attrNameLst>
                                          <p:attrName>ppt_h</p:attrName>
                                        </p:attrNameLst>
                                      </p:cBhvr>
                                      <p:tavLst>
                                        <p:tav tm="0">
                                          <p:val>
                                            <p:fltVal val="0"/>
                                          </p:val>
                                        </p:tav>
                                        <p:tav tm="100000">
                                          <p:val>
                                            <p:strVal val="#ppt_h"/>
                                          </p:val>
                                        </p:tav>
                                      </p:tavLst>
                                    </p:anim>
                                    <p:anim calcmode="lin" valueType="num">
                                      <p:cBhvr>
                                        <p:cTn id="240" dur="1000" fill="hold"/>
                                        <p:tgtEl>
                                          <p:spTgt spid="67"/>
                                        </p:tgtEl>
                                        <p:attrNameLst>
                                          <p:attrName>style.rotation</p:attrName>
                                        </p:attrNameLst>
                                      </p:cBhvr>
                                      <p:tavLst>
                                        <p:tav tm="0">
                                          <p:val>
                                            <p:fltVal val="90"/>
                                          </p:val>
                                        </p:tav>
                                        <p:tav tm="100000">
                                          <p:val>
                                            <p:fltVal val="0"/>
                                          </p:val>
                                        </p:tav>
                                      </p:tavLst>
                                    </p:anim>
                                    <p:animEffect transition="in" filter="fade">
                                      <p:cBhvr>
                                        <p:cTn id="241" dur="1000"/>
                                        <p:tgtEl>
                                          <p:spTgt spid="67"/>
                                        </p:tgtEl>
                                      </p:cBhvr>
                                    </p:animEffect>
                                  </p:childTnLst>
                                </p:cTn>
                              </p:par>
                            </p:childTnLst>
                          </p:cTn>
                        </p:par>
                      </p:childTnLst>
                    </p:cTn>
                  </p:par>
                  <p:par>
                    <p:cTn id="242" fill="hold">
                      <p:stCondLst>
                        <p:cond delay="indefinite"/>
                      </p:stCondLst>
                      <p:childTnLst>
                        <p:par>
                          <p:cTn id="243" fill="hold">
                            <p:stCondLst>
                              <p:cond delay="0"/>
                            </p:stCondLst>
                            <p:childTnLst>
                              <p:par>
                                <p:cTn id="244" presetID="31" presetClass="entr" presetSubtype="0" fill="hold" grpId="0" nodeType="clickEffect">
                                  <p:stCondLst>
                                    <p:cond delay="0"/>
                                  </p:stCondLst>
                                  <p:childTnLst>
                                    <p:set>
                                      <p:cBhvr>
                                        <p:cTn id="245" dur="1" fill="hold">
                                          <p:stCondLst>
                                            <p:cond delay="0"/>
                                          </p:stCondLst>
                                        </p:cTn>
                                        <p:tgtEl>
                                          <p:spTgt spid="68"/>
                                        </p:tgtEl>
                                        <p:attrNameLst>
                                          <p:attrName>style.visibility</p:attrName>
                                        </p:attrNameLst>
                                      </p:cBhvr>
                                      <p:to>
                                        <p:strVal val="visible"/>
                                      </p:to>
                                    </p:set>
                                    <p:anim calcmode="lin" valueType="num">
                                      <p:cBhvr>
                                        <p:cTn id="246" dur="1000" fill="hold"/>
                                        <p:tgtEl>
                                          <p:spTgt spid="68"/>
                                        </p:tgtEl>
                                        <p:attrNameLst>
                                          <p:attrName>ppt_w</p:attrName>
                                        </p:attrNameLst>
                                      </p:cBhvr>
                                      <p:tavLst>
                                        <p:tav tm="0">
                                          <p:val>
                                            <p:fltVal val="0"/>
                                          </p:val>
                                        </p:tav>
                                        <p:tav tm="100000">
                                          <p:val>
                                            <p:strVal val="#ppt_w"/>
                                          </p:val>
                                        </p:tav>
                                      </p:tavLst>
                                    </p:anim>
                                    <p:anim calcmode="lin" valueType="num">
                                      <p:cBhvr>
                                        <p:cTn id="247" dur="1000" fill="hold"/>
                                        <p:tgtEl>
                                          <p:spTgt spid="68"/>
                                        </p:tgtEl>
                                        <p:attrNameLst>
                                          <p:attrName>ppt_h</p:attrName>
                                        </p:attrNameLst>
                                      </p:cBhvr>
                                      <p:tavLst>
                                        <p:tav tm="0">
                                          <p:val>
                                            <p:fltVal val="0"/>
                                          </p:val>
                                        </p:tav>
                                        <p:tav tm="100000">
                                          <p:val>
                                            <p:strVal val="#ppt_h"/>
                                          </p:val>
                                        </p:tav>
                                      </p:tavLst>
                                    </p:anim>
                                    <p:anim calcmode="lin" valueType="num">
                                      <p:cBhvr>
                                        <p:cTn id="248" dur="1000" fill="hold"/>
                                        <p:tgtEl>
                                          <p:spTgt spid="68"/>
                                        </p:tgtEl>
                                        <p:attrNameLst>
                                          <p:attrName>style.rotation</p:attrName>
                                        </p:attrNameLst>
                                      </p:cBhvr>
                                      <p:tavLst>
                                        <p:tav tm="0">
                                          <p:val>
                                            <p:fltVal val="90"/>
                                          </p:val>
                                        </p:tav>
                                        <p:tav tm="100000">
                                          <p:val>
                                            <p:fltVal val="0"/>
                                          </p:val>
                                        </p:tav>
                                      </p:tavLst>
                                    </p:anim>
                                    <p:animEffect transition="in" filter="fade">
                                      <p:cBhvr>
                                        <p:cTn id="249" dur="1000"/>
                                        <p:tgtEl>
                                          <p:spTgt spid="68"/>
                                        </p:tgtEl>
                                      </p:cBhvr>
                                    </p:animEffect>
                                  </p:childTnLst>
                                </p:cTn>
                              </p:par>
                            </p:childTnLst>
                          </p:cTn>
                        </p:par>
                      </p:childTnLst>
                    </p:cTn>
                  </p:par>
                  <p:par>
                    <p:cTn id="250" fill="hold">
                      <p:stCondLst>
                        <p:cond delay="indefinite"/>
                      </p:stCondLst>
                      <p:childTnLst>
                        <p:par>
                          <p:cTn id="251" fill="hold">
                            <p:stCondLst>
                              <p:cond delay="0"/>
                            </p:stCondLst>
                            <p:childTnLst>
                              <p:par>
                                <p:cTn id="252" presetID="31" presetClass="entr" presetSubtype="0" fill="hold" grpId="0" nodeType="clickEffect">
                                  <p:stCondLst>
                                    <p:cond delay="0"/>
                                  </p:stCondLst>
                                  <p:childTnLst>
                                    <p:set>
                                      <p:cBhvr>
                                        <p:cTn id="253" dur="1" fill="hold">
                                          <p:stCondLst>
                                            <p:cond delay="0"/>
                                          </p:stCondLst>
                                        </p:cTn>
                                        <p:tgtEl>
                                          <p:spTgt spid="69"/>
                                        </p:tgtEl>
                                        <p:attrNameLst>
                                          <p:attrName>style.visibility</p:attrName>
                                        </p:attrNameLst>
                                      </p:cBhvr>
                                      <p:to>
                                        <p:strVal val="visible"/>
                                      </p:to>
                                    </p:set>
                                    <p:anim calcmode="lin" valueType="num">
                                      <p:cBhvr>
                                        <p:cTn id="254" dur="1000" fill="hold"/>
                                        <p:tgtEl>
                                          <p:spTgt spid="69"/>
                                        </p:tgtEl>
                                        <p:attrNameLst>
                                          <p:attrName>ppt_w</p:attrName>
                                        </p:attrNameLst>
                                      </p:cBhvr>
                                      <p:tavLst>
                                        <p:tav tm="0">
                                          <p:val>
                                            <p:fltVal val="0"/>
                                          </p:val>
                                        </p:tav>
                                        <p:tav tm="100000">
                                          <p:val>
                                            <p:strVal val="#ppt_w"/>
                                          </p:val>
                                        </p:tav>
                                      </p:tavLst>
                                    </p:anim>
                                    <p:anim calcmode="lin" valueType="num">
                                      <p:cBhvr>
                                        <p:cTn id="255" dur="1000" fill="hold"/>
                                        <p:tgtEl>
                                          <p:spTgt spid="69"/>
                                        </p:tgtEl>
                                        <p:attrNameLst>
                                          <p:attrName>ppt_h</p:attrName>
                                        </p:attrNameLst>
                                      </p:cBhvr>
                                      <p:tavLst>
                                        <p:tav tm="0">
                                          <p:val>
                                            <p:fltVal val="0"/>
                                          </p:val>
                                        </p:tav>
                                        <p:tav tm="100000">
                                          <p:val>
                                            <p:strVal val="#ppt_h"/>
                                          </p:val>
                                        </p:tav>
                                      </p:tavLst>
                                    </p:anim>
                                    <p:anim calcmode="lin" valueType="num">
                                      <p:cBhvr>
                                        <p:cTn id="256" dur="1000" fill="hold"/>
                                        <p:tgtEl>
                                          <p:spTgt spid="69"/>
                                        </p:tgtEl>
                                        <p:attrNameLst>
                                          <p:attrName>style.rotation</p:attrName>
                                        </p:attrNameLst>
                                      </p:cBhvr>
                                      <p:tavLst>
                                        <p:tav tm="0">
                                          <p:val>
                                            <p:fltVal val="90"/>
                                          </p:val>
                                        </p:tav>
                                        <p:tav tm="100000">
                                          <p:val>
                                            <p:fltVal val="0"/>
                                          </p:val>
                                        </p:tav>
                                      </p:tavLst>
                                    </p:anim>
                                    <p:animEffect transition="in" filter="fade">
                                      <p:cBhvr>
                                        <p:cTn id="257" dur="1000"/>
                                        <p:tgtEl>
                                          <p:spTgt spid="69"/>
                                        </p:tgtEl>
                                      </p:cBhvr>
                                    </p:animEffect>
                                  </p:childTnLst>
                                </p:cTn>
                              </p:par>
                            </p:childTnLst>
                          </p:cTn>
                        </p:par>
                      </p:childTnLst>
                    </p:cTn>
                  </p:par>
                  <p:par>
                    <p:cTn id="258" fill="hold">
                      <p:stCondLst>
                        <p:cond delay="indefinite"/>
                      </p:stCondLst>
                      <p:childTnLst>
                        <p:par>
                          <p:cTn id="259" fill="hold">
                            <p:stCondLst>
                              <p:cond delay="0"/>
                            </p:stCondLst>
                            <p:childTnLst>
                              <p:par>
                                <p:cTn id="260" presetID="31" presetClass="entr" presetSubtype="0" fill="hold" grpId="0" nodeType="clickEffect">
                                  <p:stCondLst>
                                    <p:cond delay="0"/>
                                  </p:stCondLst>
                                  <p:childTnLst>
                                    <p:set>
                                      <p:cBhvr>
                                        <p:cTn id="261" dur="1" fill="hold">
                                          <p:stCondLst>
                                            <p:cond delay="0"/>
                                          </p:stCondLst>
                                        </p:cTn>
                                        <p:tgtEl>
                                          <p:spTgt spid="70"/>
                                        </p:tgtEl>
                                        <p:attrNameLst>
                                          <p:attrName>style.visibility</p:attrName>
                                        </p:attrNameLst>
                                      </p:cBhvr>
                                      <p:to>
                                        <p:strVal val="visible"/>
                                      </p:to>
                                    </p:set>
                                    <p:anim calcmode="lin" valueType="num">
                                      <p:cBhvr>
                                        <p:cTn id="262" dur="1000" fill="hold"/>
                                        <p:tgtEl>
                                          <p:spTgt spid="70"/>
                                        </p:tgtEl>
                                        <p:attrNameLst>
                                          <p:attrName>ppt_w</p:attrName>
                                        </p:attrNameLst>
                                      </p:cBhvr>
                                      <p:tavLst>
                                        <p:tav tm="0">
                                          <p:val>
                                            <p:fltVal val="0"/>
                                          </p:val>
                                        </p:tav>
                                        <p:tav tm="100000">
                                          <p:val>
                                            <p:strVal val="#ppt_w"/>
                                          </p:val>
                                        </p:tav>
                                      </p:tavLst>
                                    </p:anim>
                                    <p:anim calcmode="lin" valueType="num">
                                      <p:cBhvr>
                                        <p:cTn id="263" dur="1000" fill="hold"/>
                                        <p:tgtEl>
                                          <p:spTgt spid="70"/>
                                        </p:tgtEl>
                                        <p:attrNameLst>
                                          <p:attrName>ppt_h</p:attrName>
                                        </p:attrNameLst>
                                      </p:cBhvr>
                                      <p:tavLst>
                                        <p:tav tm="0">
                                          <p:val>
                                            <p:fltVal val="0"/>
                                          </p:val>
                                        </p:tav>
                                        <p:tav tm="100000">
                                          <p:val>
                                            <p:strVal val="#ppt_h"/>
                                          </p:val>
                                        </p:tav>
                                      </p:tavLst>
                                    </p:anim>
                                    <p:anim calcmode="lin" valueType="num">
                                      <p:cBhvr>
                                        <p:cTn id="264" dur="1000" fill="hold"/>
                                        <p:tgtEl>
                                          <p:spTgt spid="70"/>
                                        </p:tgtEl>
                                        <p:attrNameLst>
                                          <p:attrName>style.rotation</p:attrName>
                                        </p:attrNameLst>
                                      </p:cBhvr>
                                      <p:tavLst>
                                        <p:tav tm="0">
                                          <p:val>
                                            <p:fltVal val="90"/>
                                          </p:val>
                                        </p:tav>
                                        <p:tav tm="100000">
                                          <p:val>
                                            <p:fltVal val="0"/>
                                          </p:val>
                                        </p:tav>
                                      </p:tavLst>
                                    </p:anim>
                                    <p:animEffect transition="in" filter="fade">
                                      <p:cBhvr>
                                        <p:cTn id="265" dur="10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49" grpId="0" animBg="1"/>
      <p:bldP spid="52" grpId="0"/>
      <p:bldP spid="44" grpId="0"/>
      <p:bldP spid="45" grpId="0"/>
      <p:bldP spid="55" grpId="0"/>
      <p:bldP spid="56" grpId="0"/>
      <p:bldP spid="23" grpId="0"/>
      <p:bldP spid="29" grpId="0" animBg="1"/>
      <p:bldP spid="33" grpId="0"/>
      <p:bldP spid="34" grpId="0"/>
      <p:bldP spid="37" grpId="0"/>
      <p:bldP spid="38" grpId="0"/>
      <p:bldP spid="41" grpId="0"/>
      <p:bldP spid="46" grpId="0"/>
      <p:bldP spid="53" grpId="0"/>
      <p:bldP spid="54" grpId="0"/>
      <p:bldP spid="57" grpId="0"/>
      <p:bldP spid="65" grpId="0" animBg="1"/>
      <p:bldP spid="66" grpId="0"/>
      <p:bldP spid="67" grpId="0"/>
      <p:bldP spid="68" grpId="0"/>
      <p:bldP spid="69" grpId="0"/>
      <p:bldP spid="7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536" y="692696"/>
            <a:ext cx="7992888" cy="1477328"/>
          </a:xfrm>
          <a:prstGeom prst="rect">
            <a:avLst/>
          </a:prstGeom>
          <a:noFill/>
        </p:spPr>
        <p:txBody>
          <a:bodyPr wrap="square" rtlCol="0">
            <a:spAutoFit/>
          </a:bodyPr>
          <a:lstStyle/>
          <a:p>
            <a:r>
              <a:rPr lang="fr-FR" dirty="0"/>
              <a:t>COLLECTES</a:t>
            </a:r>
          </a:p>
          <a:p>
            <a:endParaRPr lang="fr-FR" dirty="0"/>
          </a:p>
          <a:p>
            <a:r>
              <a:rPr lang="fr-FR" b="1" dirty="0">
                <a:sym typeface="Wingdings" panose="05000000000000000000" pitchFamily="2" charset="2"/>
              </a:rPr>
              <a:t></a:t>
            </a:r>
            <a:r>
              <a:rPr lang="fr-FR" b="1" dirty="0"/>
              <a:t>-----------------------------------------------------------------------------------</a:t>
            </a:r>
            <a:endParaRPr lang="fr-FR" dirty="0"/>
          </a:p>
          <a:p>
            <a:r>
              <a:rPr lang="fr-FR" b="1" dirty="0"/>
              <a:t>GROUPES NOMINAUX 2:</a:t>
            </a:r>
          </a:p>
          <a:p>
            <a:r>
              <a:rPr lang="fr-FR" b="1" dirty="0"/>
              <a:t>la porte du placard</a:t>
            </a:r>
            <a:endParaRPr lang="fr-FR"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4431" y="5013176"/>
            <a:ext cx="1187986" cy="1721719"/>
          </a:xfrm>
          <a:prstGeom prst="rect">
            <a:avLst/>
          </a:prstGeom>
        </p:spPr>
      </p:pic>
      <p:pic>
        <p:nvPicPr>
          <p:cNvPr id="6" name="Image 76" descr="nom_couleu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8800" y="2060848"/>
            <a:ext cx="793751" cy="83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4" name="Flèche : courbe vers le haut 3"/>
          <p:cNvSpPr/>
          <p:nvPr/>
        </p:nvSpPr>
        <p:spPr>
          <a:xfrm>
            <a:off x="755576" y="2170024"/>
            <a:ext cx="1800200" cy="89893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1914485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1000" fill="hold"/>
                                        <p:tgtEl>
                                          <p:spTgt spid="4"/>
                                        </p:tgtEl>
                                        <p:attrNameLst>
                                          <p:attrName>ppt_w</p:attrName>
                                        </p:attrNameLst>
                                      </p:cBhvr>
                                      <p:tavLst>
                                        <p:tav tm="0">
                                          <p:val>
                                            <p:fltVal val="0"/>
                                          </p:val>
                                        </p:tav>
                                        <p:tav tm="100000">
                                          <p:val>
                                            <p:strVal val="#ppt_w"/>
                                          </p:val>
                                        </p:tav>
                                      </p:tavLst>
                                    </p:anim>
                                    <p:anim calcmode="lin" valueType="num">
                                      <p:cBhvr>
                                        <p:cTn id="12" dur="1000" fill="hold"/>
                                        <p:tgtEl>
                                          <p:spTgt spid="4"/>
                                        </p:tgtEl>
                                        <p:attrNameLst>
                                          <p:attrName>ppt_h</p:attrName>
                                        </p:attrNameLst>
                                      </p:cBhvr>
                                      <p:tavLst>
                                        <p:tav tm="0">
                                          <p:val>
                                            <p:fltVal val="0"/>
                                          </p:val>
                                        </p:tav>
                                        <p:tav tm="100000">
                                          <p:val>
                                            <p:strVal val="#ppt_h"/>
                                          </p:val>
                                        </p:tav>
                                      </p:tavLst>
                                    </p:anim>
                                    <p:anim calcmode="lin" valueType="num">
                                      <p:cBhvr>
                                        <p:cTn id="13" dur="1000" fill="hold"/>
                                        <p:tgtEl>
                                          <p:spTgt spid="4"/>
                                        </p:tgtEl>
                                        <p:attrNameLst>
                                          <p:attrName>style.rotation</p:attrName>
                                        </p:attrNameLst>
                                      </p:cBhvr>
                                      <p:tavLst>
                                        <p:tav tm="0">
                                          <p:val>
                                            <p:fltVal val="90"/>
                                          </p:val>
                                        </p:tav>
                                        <p:tav tm="100000">
                                          <p:val>
                                            <p:fltVal val="0"/>
                                          </p:val>
                                        </p:tav>
                                      </p:tavLst>
                                    </p:anim>
                                    <p:animEffect transition="in" filter="fade">
                                      <p:cBhvr>
                                        <p:cTn id="1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6434</TotalTime>
  <Words>178</Words>
  <Application>Microsoft Office PowerPoint</Application>
  <PresentationFormat>Affichage à l'écran (4:3)</PresentationFormat>
  <Paragraphs>66</Paragraphs>
  <Slides>4</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4</vt:i4>
      </vt:variant>
    </vt:vector>
  </HeadingPairs>
  <TitlesOfParts>
    <vt:vector size="14" baseType="lpstr">
      <vt:lpstr>Alamain</vt:lpstr>
      <vt:lpstr>Andika</vt:lpstr>
      <vt:lpstr>Arial</vt:lpstr>
      <vt:lpstr>Calibri</vt:lpstr>
      <vt:lpstr>Chinacat</vt:lpstr>
      <vt:lpstr>Comic Sans MS</vt:lpstr>
      <vt:lpstr>Jokerman</vt:lpstr>
      <vt:lpstr>Kristen ITC</vt:lpstr>
      <vt:lpstr>Wingdings</vt:lpstr>
      <vt:lpstr>Thème Office</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Geneviève</dc:creator>
  <cp:lastModifiedBy>JULIE SAINT-LEGER</cp:lastModifiedBy>
  <cp:revision>486</cp:revision>
  <dcterms:created xsi:type="dcterms:W3CDTF">2012-11-08T07:34:57Z</dcterms:created>
  <dcterms:modified xsi:type="dcterms:W3CDTF">2016-10-20T17:51:40Z</dcterms:modified>
</cp:coreProperties>
</file>