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0E0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50C1CF-FDA1-4164-AD31-D9B55EC08851}" type="datetimeFigureOut">
              <a:rPr lang="fr-FR"/>
              <a:pPr>
                <a:defRPr/>
              </a:pPr>
              <a:t>16/07/2014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F83B7A-3A75-4752-A660-466A073481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8752-1E42-4EFD-9567-265ACB5F6805}" type="datetimeFigureOut">
              <a:rPr lang="fr-FR"/>
              <a:pPr>
                <a:defRPr/>
              </a:pPr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18A7-9167-4DA7-96BB-D2524FB507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B093-7CF9-4BD9-BB44-BC862D6B0049}" type="datetimeFigureOut">
              <a:rPr lang="fr-FR"/>
              <a:pPr>
                <a:defRPr/>
              </a:pPr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EB355-204E-4EE6-BDB4-DC250B7E1C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4E86-0041-4D39-8CB0-9648D30B9055}" type="datetimeFigureOut">
              <a:rPr lang="fr-FR"/>
              <a:pPr>
                <a:defRPr/>
              </a:pPr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7B1F-3477-4554-A84B-EE409AEFC8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EE77-D07A-4D2E-96E3-041B189435EA}" type="datetimeFigureOut">
              <a:rPr lang="fr-FR"/>
              <a:pPr>
                <a:defRPr/>
              </a:pPr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F857-D5F4-490A-8B2F-005FF22C71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080F-6BA3-454A-8A5F-42784643605B}" type="datetimeFigureOut">
              <a:rPr lang="fr-FR"/>
              <a:pPr>
                <a:defRPr/>
              </a:pPr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70F9-2DB1-4F35-8752-21463F7DE0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BE06-1B60-40DA-8169-AF3A97865439}" type="datetimeFigureOut">
              <a:rPr lang="fr-FR"/>
              <a:pPr>
                <a:defRPr/>
              </a:pPr>
              <a:t>16/07/2014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AE80-6567-4A2C-89D0-652ADEA94A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57F0-84BA-486D-A462-FB42399A72E1}" type="datetimeFigureOut">
              <a:rPr lang="fr-FR"/>
              <a:pPr>
                <a:defRPr/>
              </a:pPr>
              <a:t>16/07/2014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6D5A-DDC9-4B86-9606-6E5D7492A4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136D-AAD2-40A0-B45E-A5944017D3CC}" type="datetimeFigureOut">
              <a:rPr lang="fr-FR"/>
              <a:pPr>
                <a:defRPr/>
              </a:pPr>
              <a:t>16/07/2014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564A-92D0-4629-A894-64927E81E5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272D-20AC-4DB8-85DC-34A2981DE516}" type="datetimeFigureOut">
              <a:rPr lang="fr-FR"/>
              <a:pPr>
                <a:defRPr/>
              </a:pPr>
              <a:t>16/07/2014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DDCD-5EA1-4C99-9F27-8366990C8C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83B7-270D-43A7-A5FE-EB59A4A4814B}" type="datetimeFigureOut">
              <a:rPr lang="fr-FR"/>
              <a:pPr>
                <a:defRPr/>
              </a:pPr>
              <a:t>16/07/2014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3781-C4A2-403B-B844-BDAF70B132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D99F-2006-4A32-97B7-39669D7A79A1}" type="datetimeFigureOut">
              <a:rPr lang="fr-FR"/>
              <a:pPr>
                <a:defRPr/>
              </a:pPr>
              <a:t>16/07/2014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BC09-45C5-4A6E-B994-3BAB872FD0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CCEA30-E5EA-4B8C-ADBA-C5EB992F92D4}" type="datetimeFigureOut">
              <a:rPr lang="fr-FR"/>
              <a:pPr>
                <a:defRPr/>
              </a:pPr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8E14B-0069-4E60-825C-6F8259FEC3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>
            <a:spLocks noChangeArrowheads="1"/>
          </p:cNvSpPr>
          <p:nvPr/>
        </p:nvSpPr>
        <p:spPr bwMode="auto">
          <a:xfrm>
            <a:off x="2124075" y="333375"/>
            <a:ext cx="6807200" cy="1487488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2540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1520" y="2204864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404" name="ZoneTexte 5"/>
          <p:cNvSpPr txBox="1">
            <a:spLocks noChangeArrowheads="1"/>
          </p:cNvSpPr>
          <p:nvPr/>
        </p:nvSpPr>
        <p:spPr bwMode="auto">
          <a:xfrm>
            <a:off x="1979613" y="436563"/>
            <a:ext cx="7056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SEPTEMBRE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fr-FR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05" name="Image 12" descr="loup septembre école final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7038"/>
            <a:ext cx="207168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843808" y="332656"/>
            <a:ext cx="6086475" cy="165576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3554" name="ZoneTexte 3"/>
          <p:cNvSpPr txBox="1">
            <a:spLocks noChangeArrowheads="1"/>
          </p:cNvSpPr>
          <p:nvPr/>
        </p:nvSpPr>
        <p:spPr bwMode="auto">
          <a:xfrm>
            <a:off x="2286000" y="428625"/>
            <a:ext cx="705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JUIN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fr-FR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528" y="2420888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6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4288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627784" y="404664"/>
            <a:ext cx="6348412" cy="16557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4578" name="ZoneTexte 2"/>
          <p:cNvSpPr txBox="1">
            <a:spLocks noChangeArrowheads="1"/>
          </p:cNvSpPr>
          <p:nvPr/>
        </p:nvSpPr>
        <p:spPr bwMode="auto">
          <a:xfrm>
            <a:off x="2286000" y="357188"/>
            <a:ext cx="705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JUILLET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fr-FR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85750" y="2643188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6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269455" cy="218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51520" y="1988842"/>
          <a:ext cx="8640961" cy="4680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295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79593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959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959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959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959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959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131840" cy="16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3491880" y="188640"/>
            <a:ext cx="5357812" cy="16557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AOUT </a:t>
            </a:r>
            <a:r>
              <a:rPr lang="fr-FR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fr-FR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388" y="2636838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419" name="Image 11" descr="loup octob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76" y="332655"/>
            <a:ext cx="2461811" cy="22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>
            <a:spLocks noChangeArrowheads="1"/>
          </p:cNvSpPr>
          <p:nvPr/>
        </p:nvSpPr>
        <p:spPr bwMode="auto">
          <a:xfrm>
            <a:off x="2699792" y="620688"/>
            <a:ext cx="6286500" cy="1487488"/>
          </a:xfrm>
          <a:prstGeom prst="roundRect">
            <a:avLst>
              <a:gd name="adj" fmla="val 11787"/>
            </a:avLst>
          </a:prstGeom>
          <a:solidFill>
            <a:srgbClr val="F79646"/>
          </a:solidFill>
          <a:ln w="2540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421" name="ZoneTexte 13"/>
          <p:cNvSpPr txBox="1">
            <a:spLocks noChangeArrowheads="1"/>
          </p:cNvSpPr>
          <p:nvPr/>
        </p:nvSpPr>
        <p:spPr bwMode="auto">
          <a:xfrm>
            <a:off x="2571750" y="785813"/>
            <a:ext cx="6286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OCTOBRE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fr-FR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195736" y="332656"/>
            <a:ext cx="6781800" cy="165576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386" name="ZoneTexte 2"/>
          <p:cNvSpPr txBox="1">
            <a:spLocks noChangeArrowheads="1"/>
          </p:cNvSpPr>
          <p:nvPr/>
        </p:nvSpPr>
        <p:spPr bwMode="auto">
          <a:xfrm>
            <a:off x="2087562" y="476672"/>
            <a:ext cx="705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NOVEMBRE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fr-FR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388" y="2636838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45" name="Image 11" descr="loup novembr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771800" y="188640"/>
            <a:ext cx="6137275" cy="16557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10" name="ZoneTexte 3"/>
          <p:cNvSpPr txBox="1">
            <a:spLocks noChangeArrowheads="1"/>
          </p:cNvSpPr>
          <p:nvPr/>
        </p:nvSpPr>
        <p:spPr bwMode="auto">
          <a:xfrm>
            <a:off x="2267744" y="404664"/>
            <a:ext cx="705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DECEMBRE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fr-FR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1520" y="2348880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77" name="Image 14" descr="loup décemb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500313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43213" y="161925"/>
            <a:ext cx="6205537" cy="165576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18434" name="ZoneTexte 2"/>
          <p:cNvSpPr txBox="1">
            <a:spLocks noChangeArrowheads="1"/>
          </p:cNvSpPr>
          <p:nvPr/>
        </p:nvSpPr>
        <p:spPr bwMode="auto">
          <a:xfrm>
            <a:off x="2571750" y="428625"/>
            <a:ext cx="705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JANVIER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fr-FR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23528" y="2348880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93" name="Image 12" descr="loup janvi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59238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47864" y="260648"/>
            <a:ext cx="5533206" cy="153193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19458" name="ZoneTexte 2"/>
          <p:cNvSpPr txBox="1">
            <a:spLocks noChangeArrowheads="1"/>
          </p:cNvSpPr>
          <p:nvPr/>
        </p:nvSpPr>
        <p:spPr bwMode="auto">
          <a:xfrm>
            <a:off x="2555776" y="476672"/>
            <a:ext cx="7056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FEVRIER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fr-FR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1520" y="2348880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517" name="Image 12" descr="loup févri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10914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500" y="161925"/>
            <a:ext cx="6191250" cy="165576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0482" name="ZoneTexte 2"/>
          <p:cNvSpPr txBox="1">
            <a:spLocks noChangeArrowheads="1"/>
          </p:cNvSpPr>
          <p:nvPr/>
        </p:nvSpPr>
        <p:spPr bwMode="auto">
          <a:xfrm>
            <a:off x="2500313" y="357188"/>
            <a:ext cx="7056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MARS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fr-FR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50825" y="2060575"/>
          <a:ext cx="8640961" cy="4711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49" name="Image 11" descr="loup mar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143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214563" y="161925"/>
            <a:ext cx="6834187" cy="165576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1506" name="ZoneTexte 3"/>
          <p:cNvSpPr txBox="1">
            <a:spLocks noChangeArrowheads="1"/>
          </p:cNvSpPr>
          <p:nvPr/>
        </p:nvSpPr>
        <p:spPr bwMode="auto">
          <a:xfrm>
            <a:off x="2087563" y="500063"/>
            <a:ext cx="7056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AVRIL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fr-FR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850" y="2636838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65" name="Image 13" descr="loup avril sans blan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1646238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491880" y="214313"/>
            <a:ext cx="5380658" cy="165576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2530" name="ZoneTexte 2"/>
          <p:cNvSpPr txBox="1">
            <a:spLocks noChangeArrowheads="1"/>
          </p:cNvSpPr>
          <p:nvPr/>
        </p:nvSpPr>
        <p:spPr bwMode="auto">
          <a:xfrm>
            <a:off x="2419350" y="482600"/>
            <a:ext cx="70564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fr-FR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23850" y="2636838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357867"/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89" name="Image 13" descr="loup ma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9450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473</Words>
  <Application>Microsoft Office PowerPoint</Application>
  <PresentationFormat>Affichage à l'écran (4:3)</PresentationFormat>
  <Paragraphs>461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Ecole Dixmont</cp:lastModifiedBy>
  <cp:revision>30</cp:revision>
  <dcterms:created xsi:type="dcterms:W3CDTF">2013-07-07T10:13:56Z</dcterms:created>
  <dcterms:modified xsi:type="dcterms:W3CDTF">2014-07-16T12:01:08Z</dcterms:modified>
</cp:coreProperties>
</file>