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p Bruyère" initials="jB" lastIdx="1" clrIdx="0">
    <p:extLst>
      <p:ext uri="{19B8F6BF-5375-455C-9EA6-DF929625EA0E}">
        <p15:presenceInfo xmlns:p15="http://schemas.microsoft.com/office/powerpoint/2012/main" userId="d1af9d64228d9c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4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60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08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33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8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25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1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01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83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68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2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24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BB673-3F1D-4C1E-8A23-DD629E99B262}" type="datetimeFigureOut">
              <a:rPr lang="fr-FR" smtClean="0"/>
              <a:t>27/03/2014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2D85D-03DA-490E-A14C-F2B177F8AE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69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55040" y="711200"/>
            <a:ext cx="420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/>
              <a:t>Les bobines de </a:t>
            </a:r>
            <a:r>
              <a:rPr lang="fr-FR" sz="2400" b="1" i="1" dirty="0" err="1" smtClean="0"/>
              <a:t>Rhumkorff</a:t>
            </a:r>
            <a:r>
              <a:rPr lang="fr-FR" sz="2400" b="1" i="1" dirty="0" smtClean="0"/>
              <a:t> ?</a:t>
            </a:r>
            <a:endParaRPr lang="fr-FR" sz="2400" b="1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5161280" y="711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Un simple transformateur…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470" y="1792922"/>
            <a:ext cx="3305810" cy="4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5445760" y="2322262"/>
            <a:ext cx="995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P :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6136640" y="2445372"/>
            <a:ext cx="5688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Circuit primaire, alimenté par un générateur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6919130" y="3030147"/>
            <a:ext cx="4123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(Constitué de quelques dizaines de spires)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541063" y="3524471"/>
            <a:ext cx="585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S :</a:t>
            </a:r>
            <a:endParaRPr lang="fr-FR" sz="32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441440" y="3693747"/>
            <a:ext cx="5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Circuit secondaire, avec des centaines de </a:t>
            </a:r>
            <a:r>
              <a:rPr lang="fr-FR" sz="2400" b="1" i="1" dirty="0" err="1" smtClean="0">
                <a:solidFill>
                  <a:srgbClr val="0070C0"/>
                </a:solidFill>
              </a:rPr>
              <a:t>miliers</a:t>
            </a:r>
            <a:r>
              <a:rPr lang="fr-FR" sz="2400" b="1" i="1" dirty="0" smtClean="0">
                <a:solidFill>
                  <a:srgbClr val="0070C0"/>
                </a:solidFill>
              </a:rPr>
              <a:t> de spires…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541063" y="4726680"/>
            <a:ext cx="5577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Mais on avait signalé que les phénomène ne se manifestait qu’avec un courant variable (alternatif dans les expériences précédentes).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644640" y="5882722"/>
            <a:ext cx="5964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Alors, comment procède-ton ? </a:t>
            </a:r>
            <a:endParaRPr lang="fr-FR" sz="24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32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169920" y="688925"/>
            <a:ext cx="79654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Nous pourrions ouvrir et fermer périodiquement l’interrupteur « Int  » en procédant le plus rapidement possible…</a:t>
            </a:r>
          </a:p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0" y="135900"/>
            <a:ext cx="1958975" cy="239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677921" y="1991360"/>
            <a:ext cx="7152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Cela permettrait l’obtention d’un champ variable absolument nécessaire à l’apparition d’une tension électrique aux bornes du circuit secondaire. 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42720" y="3901440"/>
            <a:ext cx="319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66"/>
                </a:solidFill>
              </a:rPr>
              <a:t>C’est ainsi que l’on procède, mais pas manuellement, on fabrique un…</a:t>
            </a:r>
            <a:endParaRPr lang="fr-FR" sz="2400" b="1" dirty="0">
              <a:solidFill>
                <a:srgbClr val="FF0066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960" y="3338830"/>
            <a:ext cx="3159125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8104021" y="5055601"/>
            <a:ext cx="40879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anose="04040504061007020D02" pitchFamily="82" charset="0"/>
              </a:rPr>
              <a:t>Un trembleur !!!</a:t>
            </a:r>
            <a:endParaRPr lang="fr-FR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90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70" y="433070"/>
            <a:ext cx="6069330" cy="606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7254240" y="772160"/>
            <a:ext cx="3688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 « m » est un petit aimant…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 flipH="1">
            <a:off x="7665719" y="1706880"/>
            <a:ext cx="3794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« C » est le point où il peut y avoir contact électrique…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 flipH="1">
            <a:off x="7711438" y="2966720"/>
            <a:ext cx="4013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/>
              <a:t>« V » est une vis permettant de régler la position de C…</a:t>
            </a:r>
            <a:endParaRPr lang="fr-FR" sz="2400" b="1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7152640" y="3982720"/>
            <a:ext cx="471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2060"/>
                </a:solidFill>
              </a:rPr>
              <a:t>« r » est un petit ressort permettant de ramener m vers C…</a:t>
            </a:r>
            <a:endParaRPr lang="fr-FR" sz="2400" b="1" i="1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908800" y="4998720"/>
            <a:ext cx="495808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  <a:latin typeface="Freestyle Script" panose="030804020302050B0404" pitchFamily="66" charset="0"/>
              </a:rPr>
              <a:t>Alors comment ça tremble ???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121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119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Freestyle Script</vt:lpstr>
      <vt:lpstr>Gigi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 Bruyère</dc:creator>
  <cp:lastModifiedBy>jp Bruyère</cp:lastModifiedBy>
  <cp:revision>17</cp:revision>
  <dcterms:created xsi:type="dcterms:W3CDTF">2014-03-27T13:19:53Z</dcterms:created>
  <dcterms:modified xsi:type="dcterms:W3CDTF">2014-03-27T14:26:19Z</dcterms:modified>
</cp:coreProperties>
</file>