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</p:sldIdLst>
  <p:sldSz cx="10691813" cy="7559675"/>
  <p:notesSz cx="6858000" cy="9525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63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115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06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629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616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8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09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0608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84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5114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449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48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C12C2-5D87-48B1-B5BD-05659603FBEE}" type="datetimeFigureOut">
              <a:rPr lang="fr-FR" smtClean="0"/>
              <a:t>13/08/2019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C903A-D3F4-491B-A807-F4698AC0A1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28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F018809-F267-41EA-8DB4-6AC8E73386B1}"/>
              </a:ext>
            </a:extLst>
          </p:cNvPr>
          <p:cNvGraphicFramePr>
            <a:graphicFrameLocks noGrp="1"/>
          </p:cNvGraphicFramePr>
          <p:nvPr/>
        </p:nvGraphicFramePr>
        <p:xfrm>
          <a:off x="151132" y="225528"/>
          <a:ext cx="10350330" cy="7108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066">
                  <a:extLst>
                    <a:ext uri="{9D8B030D-6E8A-4147-A177-3AD203B41FA5}">
                      <a16:colId xmlns:a16="http://schemas.microsoft.com/office/drawing/2014/main" val="420661461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1900752776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3663502877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2451705985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4285563299"/>
                    </a:ext>
                  </a:extLst>
                </a:gridCol>
              </a:tblGrid>
              <a:tr h="23695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159023"/>
                  </a:ext>
                </a:extLst>
              </a:tr>
              <a:tr h="23695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95323"/>
                  </a:ext>
                </a:extLst>
              </a:tr>
              <a:tr h="23695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077062"/>
                  </a:ext>
                </a:extLst>
              </a:tr>
            </a:tbl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3C813735-3293-4D10-89DE-667EEFACF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1" y="423491"/>
            <a:ext cx="1969990" cy="196999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8C0DC63-B52B-4233-BC94-4199B76879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01" y="423491"/>
            <a:ext cx="1969990" cy="196999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81605EB-01E1-4E56-9CAC-AF17C8801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728" y="499622"/>
            <a:ext cx="1893860" cy="189386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368C4D3-571C-422E-AA22-DA36EA8346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7" y="423491"/>
            <a:ext cx="1969990" cy="196999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B83517D-7F62-4415-ACDE-017B2E3A5E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99" y="423491"/>
            <a:ext cx="1969991" cy="1969991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94611C6-32EE-41DF-846E-2497622E35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10" y="2818521"/>
            <a:ext cx="1922631" cy="1922631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78269190-490D-4367-9CEE-33F18B1F85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947" y="2767615"/>
            <a:ext cx="2024444" cy="202444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4271D59-4398-4C7C-90B5-6333EBCB1F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946" y="2832906"/>
            <a:ext cx="1978642" cy="1978642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6E67A729-D8E0-44F4-86FD-BA4A3C6075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6" y="2818521"/>
            <a:ext cx="1922631" cy="1922631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7FCE9F4E-B706-4251-BF10-4CE3D7EBF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113" y="2818521"/>
            <a:ext cx="1969990" cy="196999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4A878BA2-D2FB-43A3-8291-187BDD4BAD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0" y="5128080"/>
            <a:ext cx="1969991" cy="1969991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CE63BC9E-94A9-45C7-AA8C-FDC0FDD93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041" y="5204211"/>
            <a:ext cx="1893860" cy="189386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0886E93-6C56-4910-96DD-EAEE43E85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174" y="5128080"/>
            <a:ext cx="1969990" cy="196999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9C582C7F-CC47-49E9-B827-2FAF8F183E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043" y="5166192"/>
            <a:ext cx="1922631" cy="1922631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41C6A2E7-0B17-41B2-996A-836C45E4A4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113" y="5093756"/>
            <a:ext cx="1978642" cy="197864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7AD28581-8AAD-4090-A379-718065A54DC0}"/>
              </a:ext>
            </a:extLst>
          </p:cNvPr>
          <p:cNvSpPr txBox="1"/>
          <p:nvPr/>
        </p:nvSpPr>
        <p:spPr>
          <a:xfrm>
            <a:off x="593889" y="1442301"/>
            <a:ext cx="1187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Comic Sans MS" panose="030F0702030302020204" pitchFamily="66" charset="0"/>
              </a:rPr>
              <a:t>Joline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A58C76B-3CBB-4B21-B439-A9F0B2FD9F98}"/>
              </a:ext>
            </a:extLst>
          </p:cNvPr>
          <p:cNvSpPr txBox="1"/>
          <p:nvPr/>
        </p:nvSpPr>
        <p:spPr>
          <a:xfrm>
            <a:off x="2743200" y="1442301"/>
            <a:ext cx="10180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Nino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DA2BCCF-F343-4D8E-A78D-1533CBF9236F}"/>
              </a:ext>
            </a:extLst>
          </p:cNvPr>
          <p:cNvSpPr txBox="1"/>
          <p:nvPr/>
        </p:nvSpPr>
        <p:spPr>
          <a:xfrm>
            <a:off x="4911365" y="1442301"/>
            <a:ext cx="933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>
                <a:latin typeface="Comic Sans MS" panose="030F0702030302020204" pitchFamily="66" charset="0"/>
              </a:rPr>
              <a:t>Paul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70AA467-403B-4FAE-9BEF-2EA26D5B332D}"/>
              </a:ext>
            </a:extLst>
          </p:cNvPr>
          <p:cNvSpPr txBox="1"/>
          <p:nvPr/>
        </p:nvSpPr>
        <p:spPr>
          <a:xfrm>
            <a:off x="6843860" y="1442301"/>
            <a:ext cx="1151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Jérémy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C3FE181-41B6-45DD-A91B-A4E06AF261C1}"/>
              </a:ext>
            </a:extLst>
          </p:cNvPr>
          <p:cNvSpPr txBox="1"/>
          <p:nvPr/>
        </p:nvSpPr>
        <p:spPr>
          <a:xfrm>
            <a:off x="8813850" y="1376313"/>
            <a:ext cx="11502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Jules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287E983A-48A6-4930-9872-6AC91F3FD457}"/>
              </a:ext>
            </a:extLst>
          </p:cNvPr>
          <p:cNvSpPr txBox="1"/>
          <p:nvPr/>
        </p:nvSpPr>
        <p:spPr>
          <a:xfrm>
            <a:off x="2596433" y="3779836"/>
            <a:ext cx="1291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Marwane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D4AD3623-B3F7-49D9-B958-B941D0240DFB}"/>
              </a:ext>
            </a:extLst>
          </p:cNvPr>
          <p:cNvSpPr txBox="1"/>
          <p:nvPr/>
        </p:nvSpPr>
        <p:spPr>
          <a:xfrm>
            <a:off x="593889" y="3822227"/>
            <a:ext cx="10935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Claudia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8F1339C-BBC3-4C41-81EA-F3C5BDE9738F}"/>
              </a:ext>
            </a:extLst>
          </p:cNvPr>
          <p:cNvSpPr txBox="1"/>
          <p:nvPr/>
        </p:nvSpPr>
        <p:spPr>
          <a:xfrm>
            <a:off x="4760536" y="3779836"/>
            <a:ext cx="10840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Hugo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8A7A488-A6A7-40B3-95C5-ADA5CD1A53FC}"/>
              </a:ext>
            </a:extLst>
          </p:cNvPr>
          <p:cNvSpPr txBox="1"/>
          <p:nvPr/>
        </p:nvSpPr>
        <p:spPr>
          <a:xfrm>
            <a:off x="6919274" y="3779836"/>
            <a:ext cx="876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Lucas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92F68CFA-8D3B-4389-825B-846D7E88B70A}"/>
              </a:ext>
            </a:extLst>
          </p:cNvPr>
          <p:cNvSpPr txBox="1"/>
          <p:nvPr/>
        </p:nvSpPr>
        <p:spPr>
          <a:xfrm>
            <a:off x="8917757" y="3779836"/>
            <a:ext cx="1046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Comic Sans MS" panose="030F0702030302020204" pitchFamily="66" charset="0"/>
              </a:rPr>
              <a:t>Hanaé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DA09918A-43B3-4120-9C0E-2635FF0A5192}"/>
              </a:ext>
            </a:extLst>
          </p:cNvPr>
          <p:cNvSpPr txBox="1"/>
          <p:nvPr/>
        </p:nvSpPr>
        <p:spPr>
          <a:xfrm>
            <a:off x="6919274" y="6070862"/>
            <a:ext cx="980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Comic Sans MS" panose="030F0702030302020204" pitchFamily="66" charset="0"/>
              </a:rPr>
              <a:t>Lilye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C358870-64F1-47D0-A361-6402FD508ECF}"/>
              </a:ext>
            </a:extLst>
          </p:cNvPr>
          <p:cNvSpPr txBox="1"/>
          <p:nvPr/>
        </p:nvSpPr>
        <p:spPr>
          <a:xfrm>
            <a:off x="593889" y="6070862"/>
            <a:ext cx="1187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Thibault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4A88F41F-3BC1-4DA0-81C9-6EF647979EE5}"/>
              </a:ext>
            </a:extLst>
          </p:cNvPr>
          <p:cNvSpPr txBox="1"/>
          <p:nvPr/>
        </p:nvSpPr>
        <p:spPr>
          <a:xfrm>
            <a:off x="2743200" y="6117374"/>
            <a:ext cx="933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Maël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348BBCB8-7B82-4AE0-B685-5BBA373FEF62}"/>
              </a:ext>
            </a:extLst>
          </p:cNvPr>
          <p:cNvSpPr txBox="1"/>
          <p:nvPr/>
        </p:nvSpPr>
        <p:spPr>
          <a:xfrm>
            <a:off x="4911365" y="6117374"/>
            <a:ext cx="1065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Shanna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764F472-29E8-42BC-AC78-E5122C983C23}"/>
              </a:ext>
            </a:extLst>
          </p:cNvPr>
          <p:cNvSpPr txBox="1"/>
          <p:nvPr/>
        </p:nvSpPr>
        <p:spPr>
          <a:xfrm>
            <a:off x="8917757" y="6070862"/>
            <a:ext cx="1082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Elyna</a:t>
            </a:r>
            <a:endParaRPr lang="fr-FR" sz="2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0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7F018809-F267-41EA-8DB4-6AC8E73386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059"/>
              </p:ext>
            </p:extLst>
          </p:nvPr>
        </p:nvGraphicFramePr>
        <p:xfrm>
          <a:off x="151132" y="225528"/>
          <a:ext cx="10350330" cy="71086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70066">
                  <a:extLst>
                    <a:ext uri="{9D8B030D-6E8A-4147-A177-3AD203B41FA5}">
                      <a16:colId xmlns:a16="http://schemas.microsoft.com/office/drawing/2014/main" val="420661461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1900752776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3663502877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2451705985"/>
                    </a:ext>
                  </a:extLst>
                </a:gridCol>
                <a:gridCol w="2070066">
                  <a:extLst>
                    <a:ext uri="{9D8B030D-6E8A-4147-A177-3AD203B41FA5}">
                      <a16:colId xmlns:a16="http://schemas.microsoft.com/office/drawing/2014/main" val="4285563299"/>
                    </a:ext>
                  </a:extLst>
                </a:gridCol>
              </a:tblGrid>
              <a:tr h="23695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0159023"/>
                  </a:ext>
                </a:extLst>
              </a:tr>
              <a:tr h="23695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95323"/>
                  </a:ext>
                </a:extLst>
              </a:tr>
              <a:tr h="23695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077062"/>
                  </a:ext>
                </a:extLst>
              </a:tr>
            </a:tbl>
          </a:graphicData>
        </a:graphic>
      </p:graphicFrame>
      <p:pic>
        <p:nvPicPr>
          <p:cNvPr id="11" name="Image 10">
            <a:extLst>
              <a:ext uri="{FF2B5EF4-FFF2-40B4-BE49-F238E27FC236}">
                <a16:creationId xmlns:a16="http://schemas.microsoft.com/office/drawing/2014/main" id="{3C813735-3293-4D10-89DE-667EEFACF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1" y="423491"/>
            <a:ext cx="1969990" cy="196999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F8C0DC63-B52B-4233-BC94-4199B76879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4401" y="423491"/>
            <a:ext cx="1969990" cy="1969990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81605EB-01E1-4E56-9CAC-AF17C88017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1728" y="499622"/>
            <a:ext cx="1893860" cy="189386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1368C4D3-571C-422E-AA22-DA36EA8346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7" y="423491"/>
            <a:ext cx="1969990" cy="1969990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1B83517D-7F62-4415-ACDE-017B2E3A5EF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99" y="423491"/>
            <a:ext cx="1969991" cy="1969991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994611C6-32EE-41DF-846E-2497622E35B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710" y="2818521"/>
            <a:ext cx="1922631" cy="1922631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78269190-490D-4367-9CEE-33F18B1F85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947" y="2767615"/>
            <a:ext cx="2024444" cy="202444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14271D59-4398-4C7C-90B5-6333EBCB1FB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6946" y="2832906"/>
            <a:ext cx="1978642" cy="1978642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6E67A729-D8E0-44F4-86FD-BA4A3C60751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936" y="2818521"/>
            <a:ext cx="1922631" cy="1922631"/>
          </a:xfrm>
          <a:prstGeom prst="rect">
            <a:avLst/>
          </a:prstGeom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7FCE9F4E-B706-4251-BF10-4CE3D7EBF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113" y="2818521"/>
            <a:ext cx="1969990" cy="1969990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4A878BA2-D2FB-43A3-8291-187BDD4BAD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0" y="5128080"/>
            <a:ext cx="1969991" cy="1969991"/>
          </a:xfrm>
          <a:prstGeom prst="rect">
            <a:avLst/>
          </a:prstGeom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CE63BC9E-94A9-45C7-AA8C-FDC0FDD93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041" y="5204211"/>
            <a:ext cx="1893860" cy="1893860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20886E93-6C56-4910-96DD-EAEE43E85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174" y="5128080"/>
            <a:ext cx="1969990" cy="1969990"/>
          </a:xfrm>
          <a:prstGeom prst="rect">
            <a:avLst/>
          </a:prstGeom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9C582C7F-CC47-49E9-B827-2FAF8F183E0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043" y="5166192"/>
            <a:ext cx="1922631" cy="1922631"/>
          </a:xfrm>
          <a:prstGeom prst="rect">
            <a:avLst/>
          </a:prstGeom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41C6A2E7-0B17-41B2-996A-836C45E4A4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113" y="5093756"/>
            <a:ext cx="1978642" cy="1978642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D8DCEAD2-ACFE-4551-8866-FBA69E91DA34}"/>
              </a:ext>
            </a:extLst>
          </p:cNvPr>
          <p:cNvSpPr txBox="1"/>
          <p:nvPr/>
        </p:nvSpPr>
        <p:spPr>
          <a:xfrm>
            <a:off x="575035" y="1442301"/>
            <a:ext cx="129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Baptiste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E73EFEF-5F2E-4AD4-9945-0C75C323CC15}"/>
              </a:ext>
            </a:extLst>
          </p:cNvPr>
          <p:cNvSpPr txBox="1"/>
          <p:nvPr/>
        </p:nvSpPr>
        <p:spPr>
          <a:xfrm>
            <a:off x="584462" y="3779837"/>
            <a:ext cx="1150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Comic Sans MS" panose="030F0702030302020204" pitchFamily="66" charset="0"/>
              </a:rPr>
              <a:t>Péline</a:t>
            </a:r>
            <a:endParaRPr lang="fr-FR" sz="2000" dirty="0">
              <a:latin typeface="Comic Sans MS" panose="030F0702030302020204" pitchFamily="66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86E894B-A953-497F-B3F8-72303BDD3190}"/>
              </a:ext>
            </a:extLst>
          </p:cNvPr>
          <p:cNvSpPr txBox="1"/>
          <p:nvPr/>
        </p:nvSpPr>
        <p:spPr>
          <a:xfrm>
            <a:off x="2705493" y="1442301"/>
            <a:ext cx="11594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Edouard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2CF16D1-496B-4E4E-B10F-A5C1F5B7FE9C}"/>
              </a:ext>
            </a:extLst>
          </p:cNvPr>
          <p:cNvSpPr txBox="1"/>
          <p:nvPr/>
        </p:nvSpPr>
        <p:spPr>
          <a:xfrm>
            <a:off x="4845376" y="1442301"/>
            <a:ext cx="11665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>
                <a:latin typeface="Comic Sans MS" panose="030F0702030302020204" pitchFamily="66" charset="0"/>
              </a:rPr>
              <a:t>Lorenzo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09F5F7B-0DA4-48D4-B646-D0D3952DD95D}"/>
              </a:ext>
            </a:extLst>
          </p:cNvPr>
          <p:cNvSpPr txBox="1"/>
          <p:nvPr/>
        </p:nvSpPr>
        <p:spPr>
          <a:xfrm>
            <a:off x="2705493" y="3779837"/>
            <a:ext cx="9992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>
                <a:latin typeface="Comic Sans MS" panose="030F0702030302020204" pitchFamily="66" charset="0"/>
              </a:rPr>
              <a:t>Mila</a:t>
            </a:r>
          </a:p>
        </p:txBody>
      </p:sp>
    </p:spTree>
    <p:extLst>
      <p:ext uri="{BB962C8B-B14F-4D97-AF65-F5344CB8AC3E}">
        <p14:creationId xmlns:p14="http://schemas.microsoft.com/office/powerpoint/2010/main" val="5237293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20</Words>
  <Application>Microsoft Office PowerPoint</Application>
  <PresentationFormat>Personnalisé</PresentationFormat>
  <Paragraphs>20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David</dc:creator>
  <cp:lastModifiedBy>David</cp:lastModifiedBy>
  <cp:revision>8</cp:revision>
  <cp:lastPrinted>2018-09-01T15:44:56Z</cp:lastPrinted>
  <dcterms:created xsi:type="dcterms:W3CDTF">2018-08-01T08:33:01Z</dcterms:created>
  <dcterms:modified xsi:type="dcterms:W3CDTF">2019-08-13T12:40:09Z</dcterms:modified>
</cp:coreProperties>
</file>