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Multiplier ou diviser un entier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600" dirty="0">
                <a:solidFill>
                  <a:srgbClr val="0070C0"/>
                </a:solidFill>
                <a:latin typeface="Maiandra GD" panose="020E0502030308020204" pitchFamily="34" charset="0"/>
              </a:rPr>
              <a:t>Chaque année, M. </a:t>
            </a:r>
            <a:r>
              <a:rPr lang="fr-FR" sz="5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Fureau</a:t>
            </a:r>
            <a:r>
              <a:rPr lang="fr-FR" sz="5600" dirty="0">
                <a:solidFill>
                  <a:srgbClr val="0070C0"/>
                </a:solidFill>
                <a:latin typeface="Maiandra GD" panose="020E0502030308020204" pitchFamily="34" charset="0"/>
              </a:rPr>
              <a:t> parcourt 11 000 km avec sa voiture.</a:t>
            </a:r>
          </a:p>
          <a:p>
            <a:r>
              <a:rPr lang="fr-FR" sz="5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kilomètres parcourra-t-il en 10 ans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59"/>
    </mc:Choice>
    <mc:Fallback xmlns="">
      <p:transition spd="slow" advTm="42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Cette année, une entreprise a vendu 10 fois moins de voiture que l’an dernier. L’an dernier, elle en avait vendues 14 000.</a:t>
            </a:r>
          </a:p>
          <a:p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voitures l’entreprise a-t-elle vendu cette année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4"/>
    </mc:Choice>
    <mc:Fallback xmlns="">
      <p:transition spd="slow" advTm="42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58989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3 900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83768" y="155679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8 970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151788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27 000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444208" y="148478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76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370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4201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110 000 km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445224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 </a:t>
            </a:r>
            <a:r>
              <a:rPr lang="fr-FR" sz="5400" b="1" smtClean="0">
                <a:solidFill>
                  <a:srgbClr val="00B050"/>
                </a:solidFill>
                <a:latin typeface="Maiandra GD" panose="020E0502030308020204" pitchFamily="34" charset="0"/>
              </a:rPr>
              <a:t>400 voitures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1550" y="640913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39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46"/>
    </mc:Choice>
    <mc:Fallback xmlns="">
      <p:transition spd="slow" advTm="27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620688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897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0"/>
    </mc:Choice>
    <mc:Fallback xmlns="">
      <p:transition spd="slow" advTm="2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85684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27 x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92"/>
    </mc:Choice>
    <mc:Fallback xmlns="">
      <p:transition spd="slow" advTm="26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620688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93"/>
    </mc:Choice>
    <mc:Fallback xmlns="">
      <p:transition spd="slow" advTm="27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601518"/>
            <a:ext cx="83529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500</a:t>
            </a:r>
          </a:p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20"/>
    </mc:Choice>
    <mc:Fallback xmlns="">
      <p:transition spd="slow" advTm="27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620688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760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48"/>
    </mc:Choice>
    <mc:Fallback xmlns="">
      <p:transition spd="slow" advTm="27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85684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37 000</a:t>
            </a:r>
          </a:p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37"/>
    </mc:Choice>
    <mc:Fallback xmlns="">
      <p:transition spd="slow" advTm="27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620688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250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86"/>
    </mc:Choice>
    <mc:Fallback xmlns="">
      <p:transition spd="slow" advTm="27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143</Words>
  <Application>Microsoft Office PowerPoint</Application>
  <PresentationFormat>Affichage à l'écran (4:3)</PresentationFormat>
  <Paragraphs>45</Paragraphs>
  <Slides>13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Multiplier ou diviser un entier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46</cp:revision>
  <dcterms:created xsi:type="dcterms:W3CDTF">2013-01-27T09:55:18Z</dcterms:created>
  <dcterms:modified xsi:type="dcterms:W3CDTF">2014-03-16T13:42:11Z</dcterms:modified>
</cp:coreProperties>
</file>