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E8C79-519F-4411-A4FE-474F4CB5D15A}" v="3" dt="2021-03-20T19:34:43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C3AE8C79-519F-4411-A4FE-474F4CB5D15A}"/>
    <pc:docChg chg="custSel addSld delSld modSld">
      <pc:chgData name="Véronique Lacour" userId="be1275e743b3e910" providerId="LiveId" clId="{C3AE8C79-519F-4411-A4FE-474F4CB5D15A}" dt="2021-03-25T17:55:51.634" v="88" actId="47"/>
      <pc:docMkLst>
        <pc:docMk/>
      </pc:docMkLst>
      <pc:sldChg chg="addSp modSp new del mod setBg">
        <pc:chgData name="Véronique Lacour" userId="be1275e743b3e910" providerId="LiveId" clId="{C3AE8C79-519F-4411-A4FE-474F4CB5D15A}" dt="2021-03-25T17:55:49.883" v="87" actId="47"/>
        <pc:sldMkLst>
          <pc:docMk/>
          <pc:sldMk cId="3638110850" sldId="264"/>
        </pc:sldMkLst>
        <pc:spChg chg="add">
          <ac:chgData name="Véronique Lacour" userId="be1275e743b3e910" providerId="LiveId" clId="{C3AE8C79-519F-4411-A4FE-474F4CB5D15A}" dt="2021-03-20T19:28:00.108" v="2" actId="26606"/>
          <ac:spMkLst>
            <pc:docMk/>
            <pc:sldMk cId="3638110850" sldId="264"/>
            <ac:spMk id="8" creationId="{22F15A2D-2324-487D-A02A-BF46C5C580EB}"/>
          </ac:spMkLst>
        </pc:spChg>
        <pc:spChg chg="add">
          <ac:chgData name="Véronique Lacour" userId="be1275e743b3e910" providerId="LiveId" clId="{C3AE8C79-519F-4411-A4FE-474F4CB5D15A}" dt="2021-03-20T19:28:00.108" v="2" actId="26606"/>
          <ac:spMkLst>
            <pc:docMk/>
            <pc:sldMk cId="3638110850" sldId="264"/>
            <ac:spMk id="10" creationId="{17A7F34E-D418-47E2-9F86-2C45BBC31210}"/>
          </ac:spMkLst>
        </pc:spChg>
        <pc:spChg chg="add">
          <ac:chgData name="Véronique Lacour" userId="be1275e743b3e910" providerId="LiveId" clId="{C3AE8C79-519F-4411-A4FE-474F4CB5D15A}" dt="2021-03-20T19:28:00.108" v="2" actId="26606"/>
          <ac:spMkLst>
            <pc:docMk/>
            <pc:sldMk cId="3638110850" sldId="264"/>
            <ac:spMk id="12" creationId="{2AEAFA59-923A-4F54-8B49-44C970BCC323}"/>
          </ac:spMkLst>
        </pc:spChg>
        <pc:picChg chg="add mod">
          <ac:chgData name="Véronique Lacour" userId="be1275e743b3e910" providerId="LiveId" clId="{C3AE8C79-519F-4411-A4FE-474F4CB5D15A}" dt="2021-03-20T19:28:00.108" v="2" actId="26606"/>
          <ac:picMkLst>
            <pc:docMk/>
            <pc:sldMk cId="3638110850" sldId="264"/>
            <ac:picMk id="3" creationId="{EAEC980A-4781-4094-AF99-165537E438D7}"/>
          </ac:picMkLst>
        </pc:picChg>
      </pc:sldChg>
      <pc:sldChg chg="addSp modSp new del">
        <pc:chgData name="Véronique Lacour" userId="be1275e743b3e910" providerId="LiveId" clId="{C3AE8C79-519F-4411-A4FE-474F4CB5D15A}" dt="2021-03-25T17:55:51.634" v="88" actId="47"/>
        <pc:sldMkLst>
          <pc:docMk/>
          <pc:sldMk cId="1631314471" sldId="265"/>
        </pc:sldMkLst>
        <pc:picChg chg="add mod">
          <ac:chgData name="Véronique Lacour" userId="be1275e743b3e910" providerId="LiveId" clId="{C3AE8C79-519F-4411-A4FE-474F4CB5D15A}" dt="2021-03-20T19:29:29.830" v="4"/>
          <ac:picMkLst>
            <pc:docMk/>
            <pc:sldMk cId="1631314471" sldId="265"/>
            <ac:picMk id="3" creationId="{BEB2612E-26DE-49E7-B3CB-A7A4D9588CF5}"/>
          </ac:picMkLst>
        </pc:picChg>
      </pc:sldChg>
      <pc:sldChg chg="addSp delSp modSp new del mod">
        <pc:chgData name="Véronique Lacour" userId="be1275e743b3e910" providerId="LiveId" clId="{C3AE8C79-519F-4411-A4FE-474F4CB5D15A}" dt="2021-03-25T17:41:40.407" v="85" actId="47"/>
        <pc:sldMkLst>
          <pc:docMk/>
          <pc:sldMk cId="437770195" sldId="266"/>
        </pc:sldMkLst>
        <pc:spChg chg="add mod">
          <ac:chgData name="Véronique Lacour" userId="be1275e743b3e910" providerId="LiveId" clId="{C3AE8C79-519F-4411-A4FE-474F4CB5D15A}" dt="2021-03-20T19:35:39.637" v="52" actId="255"/>
          <ac:spMkLst>
            <pc:docMk/>
            <pc:sldMk cId="437770195" sldId="266"/>
            <ac:spMk id="3" creationId="{D5C371FA-B3AC-43C2-9269-A6427F1BD5B0}"/>
          </ac:spMkLst>
        </pc:spChg>
        <pc:spChg chg="add del mod">
          <ac:chgData name="Véronique Lacour" userId="be1275e743b3e910" providerId="LiveId" clId="{C3AE8C79-519F-4411-A4FE-474F4CB5D15A}" dt="2021-03-20T19:34:42.105" v="32" actId="21"/>
          <ac:spMkLst>
            <pc:docMk/>
            <pc:sldMk cId="437770195" sldId="266"/>
            <ac:spMk id="5" creationId="{30870E29-6BF3-4207-936E-F8516FDC2C4E}"/>
          </ac:spMkLst>
        </pc:spChg>
      </pc:sldChg>
      <pc:sldChg chg="addSp modSp new del mod">
        <pc:chgData name="Véronique Lacour" userId="be1275e743b3e910" providerId="LiveId" clId="{C3AE8C79-519F-4411-A4FE-474F4CB5D15A}" dt="2021-03-25T17:55:47.298" v="86" actId="47"/>
        <pc:sldMkLst>
          <pc:docMk/>
          <pc:sldMk cId="3788118058" sldId="267"/>
        </pc:sldMkLst>
        <pc:spChg chg="add mod">
          <ac:chgData name="Véronique Lacour" userId="be1275e743b3e910" providerId="LiveId" clId="{C3AE8C79-519F-4411-A4FE-474F4CB5D15A}" dt="2021-03-20T19:40:22.300" v="84" actId="113"/>
          <ac:spMkLst>
            <pc:docMk/>
            <pc:sldMk cId="3788118058" sldId="267"/>
            <ac:spMk id="2" creationId="{2746D544-22B8-4004-92C2-73E82B96A9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D8149-BF6A-45C4-AC67-F8EE59DB1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1D30A9-85C4-43F2-A354-2F2115554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C0EE2-0289-4757-A017-6B52F9C8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ED115A-FE3E-47EA-B550-E45A93F4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09A766-D5CB-41DE-A49F-F72EE59B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18B4E-4703-4CC3-99A2-A306DCD9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B30E81-6596-4FDF-81A7-6592E3712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9CB25-D0FB-4171-8E09-1B2A7217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14DCE-8C26-42F8-A053-612003BF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67D692-67AC-402E-B62D-EA5751F9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102D93-B448-449F-958F-BDF3CCBF9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8ECED0-327A-4B7D-94F6-9EA30D15B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9A595-8E02-41B0-A474-A4F3B9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ED15B8-30B2-4BCD-846F-BC97A3D0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5D7A0-085C-49E9-A85A-9AFB6E63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4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0BBC4-A5EB-4738-AA67-A281615E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DBC39D-D81F-4330-85CE-DCDCFC6F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A7D8D-F756-47D0-88FE-F9EE06B6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ED24E-612B-4364-8E47-6BF3F5A4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B97B2-F1B0-4CAB-AAC5-725AD913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0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5F36E-D1AC-4BE5-B508-70ED59EC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8578CF-26D0-4CBA-959F-C384FDF5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065AC-4942-4D4D-9276-8992228D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06F76C-6C72-45A7-B264-EEEAC5E3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5D2EF-78A1-43AC-90C3-429A412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9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6F010-A59A-4A01-834E-54ACD4CE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00C4AC-7740-401B-B8A6-2DB7082A9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AD6AE-8382-481B-B072-CC77FE6D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07D135-81B0-4A36-8AF0-28FFD051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52BE76-1941-40B3-BB97-317F6A9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E0A23-FCB6-4BB4-BA49-B62F689D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9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C7982-0498-4097-B473-5420D445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280C59-8ED8-44DF-8034-AD9FBD56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1FABAB-217F-49AD-AA11-03D123C02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B9109-5FBD-4B70-AB6F-C5A556B05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CBD863-44A6-49DB-81A0-3D29618DD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2103E9-9BE4-4F6B-88FF-C7F72214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BF4364-6A60-443E-A9E3-4F292A7F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7C3A55-3194-42D6-BE7F-A3B30D3C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AE96-6F71-4E20-A2D8-C60D433E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EE464C-81A8-47C0-9E5F-D71AF78D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6D8DA1-122D-4B9A-A0BC-1474A15E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1A20A-454B-495B-8399-D2E715D5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5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539825-10E5-4572-8CA0-4ACDD23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A18D24-4611-4F5C-B28C-55C58F52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4AD085-DE9E-4076-AD9D-8E51552E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4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0352F-C30B-48E2-BA5C-05B7807E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AF5D1-4E8B-491F-AA6D-5D0A298B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55826E-F665-4261-A829-DACB0A19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EBDE09-BAA6-4067-B6CE-B964B666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F96880-3BD1-4D7D-AD86-82A5CC85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5572DC-38C7-4830-81B8-B650557A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9033E-54AA-4CB0-9B68-F23C87AD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F3C53C-A883-4D5E-9699-A5686B16F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5DD5BE-0181-4E77-B434-A6593D265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9A11E0-9B42-4C5A-895D-446B735D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97C49-23AC-47C2-BF7E-06575FFC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3B3C0A-C5F1-48B3-82E5-3A4C12AF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57B4EE-C0B5-4461-B033-D90B8F3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C1B9E-4C6A-432D-AD26-252DC1E1B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930163-90F6-4CC1-A4A9-AFD961794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5949-2C92-4DDD-8A9F-318570269F04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865E8-5685-4B27-869C-DECD10FA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C207BF-0D73-4CB2-9FD8-0C526A6F1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70C5-0A5D-4088-B082-37C80ED5D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8C41A7-D044-4C65-A217-9F16B473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2944813"/>
            <a:ext cx="4595813" cy="3038475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914BC7-8124-4F0D-B89B-67471F506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2944813"/>
            <a:ext cx="5454650" cy="3038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5BD2F8-D568-4849-96D5-0CC961CC0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Qu’est-ce qui pollue l’air ?</a:t>
            </a:r>
          </a:p>
        </p:txBody>
      </p:sp>
    </p:spTree>
    <p:extLst>
      <p:ext uri="{BB962C8B-B14F-4D97-AF65-F5344CB8AC3E}">
        <p14:creationId xmlns:p14="http://schemas.microsoft.com/office/powerpoint/2010/main" val="83989695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F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ollution de l'air : conséquences sur la santé et l'économie">
            <a:extLst>
              <a:ext uri="{FF2B5EF4-FFF2-40B4-BE49-F238E27FC236}">
                <a16:creationId xmlns:a16="http://schemas.microsoft.com/office/drawing/2014/main" id="{94ED442E-8B28-4BC9-9F12-524C2DC9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276705"/>
            <a:ext cx="7009396" cy="42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CC8BDA-4136-4FFD-8DB8-6D6931A9F6D8}"/>
              </a:ext>
            </a:extLst>
          </p:cNvPr>
          <p:cNvSpPr txBox="1"/>
          <p:nvPr/>
        </p:nvSpPr>
        <p:spPr>
          <a:xfrm>
            <a:off x="870012" y="670560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42478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5BFB60-5C33-40C3-9A12-2DAF0CA7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938" y="1260780"/>
            <a:ext cx="7560860" cy="42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A27E5D7-455F-400D-8E7F-F768723569AB}"/>
              </a:ext>
            </a:extLst>
          </p:cNvPr>
          <p:cNvSpPr txBox="1"/>
          <p:nvPr/>
        </p:nvSpPr>
        <p:spPr>
          <a:xfrm>
            <a:off x="309806" y="164532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1837237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Ça sent mauvais. Ça sent bon.">
            <a:extLst>
              <a:ext uri="{FF2B5EF4-FFF2-40B4-BE49-F238E27FC236}">
                <a16:creationId xmlns:a16="http://schemas.microsoft.com/office/drawing/2014/main" id="{C4AB037D-BA29-4C94-8320-43AF2C88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46036"/>
            <a:ext cx="5294716" cy="39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42E0ED-BAD4-40BC-927D-B8DD9652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122017"/>
            <a:ext cx="5294715" cy="46139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A65EFD-367E-4076-8FC8-524122D99B60}"/>
              </a:ext>
            </a:extLst>
          </p:cNvPr>
          <p:cNvSpPr txBox="1"/>
          <p:nvPr/>
        </p:nvSpPr>
        <p:spPr>
          <a:xfrm>
            <a:off x="4242927" y="4888932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70C0"/>
                </a:solidFill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16800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25A0914C-AE8B-4068-9E31-993879B48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8361"/>
            <a:ext cx="5294716" cy="34812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3B88EE7-690B-4EF2-B3F7-77A2E7AC4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61889"/>
            <a:ext cx="5294715" cy="35342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A3E26D-EBFF-47DD-938E-77E8CBE13E5E}"/>
              </a:ext>
            </a:extLst>
          </p:cNvPr>
          <p:cNvSpPr txBox="1"/>
          <p:nvPr/>
        </p:nvSpPr>
        <p:spPr>
          <a:xfrm>
            <a:off x="6087361" y="542835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126216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tenue, posant&#10;&#10;Description générée automatiquement">
            <a:extLst>
              <a:ext uri="{FF2B5EF4-FFF2-40B4-BE49-F238E27FC236}">
                <a16:creationId xmlns:a16="http://schemas.microsoft.com/office/drawing/2014/main" id="{E0EF8D2E-B4E1-4082-9C03-E72480800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05320"/>
            <a:ext cx="5294716" cy="26473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chaise, cuir&#10;&#10;Description générée automatiquement">
            <a:extLst>
              <a:ext uri="{FF2B5EF4-FFF2-40B4-BE49-F238E27FC236}">
                <a16:creationId xmlns:a16="http://schemas.microsoft.com/office/drawing/2014/main" id="{9BDDDA1A-92BD-4068-A42A-E9A288E34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244930"/>
            <a:ext cx="5294715" cy="43681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5F89E8-1DB0-4F66-BAA0-765BA62578A8}"/>
              </a:ext>
            </a:extLst>
          </p:cNvPr>
          <p:cNvSpPr txBox="1"/>
          <p:nvPr/>
        </p:nvSpPr>
        <p:spPr>
          <a:xfrm>
            <a:off x="4242927" y="4888932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70C0"/>
                </a:solidFill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465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8A6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ancher, table de salle à manger&#10;&#10;Description générée automatiquement">
            <a:extLst>
              <a:ext uri="{FF2B5EF4-FFF2-40B4-BE49-F238E27FC236}">
                <a16:creationId xmlns:a16="http://schemas.microsoft.com/office/drawing/2014/main" id="{888156F8-1731-4685-AF9A-BF91B4CC3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r="1" b="306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3925B1B-03DF-4D8F-A29D-1C2303028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58162C-5384-49BD-8339-45F5CE23725E}"/>
              </a:ext>
            </a:extLst>
          </p:cNvPr>
          <p:cNvSpPr txBox="1"/>
          <p:nvPr/>
        </p:nvSpPr>
        <p:spPr>
          <a:xfrm>
            <a:off x="2388093" y="4460880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207380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herbe, extérieur, machine agricole&#10;&#10;Description générée automatiquement">
            <a:extLst>
              <a:ext uri="{FF2B5EF4-FFF2-40B4-BE49-F238E27FC236}">
                <a16:creationId xmlns:a16="http://schemas.microsoft.com/office/drawing/2014/main" id="{AAE362FB-0B10-440D-8AD2-89925C78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1659332"/>
            <a:ext cx="6246003" cy="3497761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 descr="Une image contenant herbe, extérieur&#10;&#10;Description générée automatiquement">
            <a:extLst>
              <a:ext uri="{FF2B5EF4-FFF2-40B4-BE49-F238E27FC236}">
                <a16:creationId xmlns:a16="http://schemas.microsoft.com/office/drawing/2014/main" id="{86D3EAF9-2F82-4A5C-8A4A-FC352F55D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06" y="1558873"/>
            <a:ext cx="3217333" cy="201083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B4EEFD-14E2-4552-81AE-F2AB6C34EEF8}"/>
              </a:ext>
            </a:extLst>
          </p:cNvPr>
          <p:cNvSpPr txBox="1"/>
          <p:nvPr/>
        </p:nvSpPr>
        <p:spPr>
          <a:xfrm>
            <a:off x="9913651" y="5011740"/>
            <a:ext cx="167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27486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Thème Office</vt:lpstr>
      <vt:lpstr>Qu’est-ce qui pollue l’air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qui pollue l’air ?</dc:title>
  <dc:creator>Véronique Lacour</dc:creator>
  <cp:lastModifiedBy>Véronique Lacour</cp:lastModifiedBy>
  <cp:revision>4</cp:revision>
  <dcterms:created xsi:type="dcterms:W3CDTF">2021-03-20T18:40:09Z</dcterms:created>
  <dcterms:modified xsi:type="dcterms:W3CDTF">2021-03-25T17:55:53Z</dcterms:modified>
</cp:coreProperties>
</file>