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</p:sldIdLst>
  <p:sldSz cx="10512425" cy="7380288"/>
  <p:notesSz cx="6881813" cy="10002838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25">
          <p15:clr>
            <a:srgbClr val="A4A3A4"/>
          </p15:clr>
        </p15:guide>
        <p15:guide id="2" pos="33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0" userDrawn="1">
          <p15:clr>
            <a:srgbClr val="A4A3A4"/>
          </p15:clr>
        </p15:guide>
        <p15:guide id="2" pos="216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FFA3"/>
    <a:srgbClr val="AFFFAF"/>
    <a:srgbClr val="006600"/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2A3F5-F4FC-4DC9-886B-3F31C853EB6A}" v="95" dt="2024-09-09T17:04:28.3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93" y="77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0"/>
        <p:guide pos="216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Robin" userId="5a39312fa91817ea" providerId="LiveId" clId="{6282A3F5-F4FC-4DC9-886B-3F31C853EB6A}"/>
    <pc:docChg chg="custSel modSld">
      <pc:chgData name="Barbara Robin" userId="5a39312fa91817ea" providerId="LiveId" clId="{6282A3F5-F4FC-4DC9-886B-3F31C853EB6A}" dt="2024-09-09T17:04:28.341" v="134" actId="478"/>
      <pc:docMkLst>
        <pc:docMk/>
      </pc:docMkLst>
      <pc:sldChg chg="delSp mod">
        <pc:chgData name="Barbara Robin" userId="5a39312fa91817ea" providerId="LiveId" clId="{6282A3F5-F4FC-4DC9-886B-3F31C853EB6A}" dt="2024-09-09T16:36:40.978" v="1" actId="478"/>
        <pc:sldMkLst>
          <pc:docMk/>
          <pc:sldMk cId="2050440393" sldId="287"/>
        </pc:sldMkLst>
        <pc:spChg chg="del">
          <ac:chgData name="Barbara Robin" userId="5a39312fa91817ea" providerId="LiveId" clId="{6282A3F5-F4FC-4DC9-886B-3F31C853EB6A}" dt="2024-09-09T16:36:40.978" v="1" actId="478"/>
          <ac:spMkLst>
            <pc:docMk/>
            <pc:sldMk cId="2050440393" sldId="287"/>
            <ac:spMk id="3" creationId="{6E6931F2-691C-B214-86B0-EB49840A3319}"/>
          </ac:spMkLst>
        </pc:spChg>
        <pc:spChg chg="del">
          <ac:chgData name="Barbara Robin" userId="5a39312fa91817ea" providerId="LiveId" clId="{6282A3F5-F4FC-4DC9-886B-3F31C853EB6A}" dt="2024-09-09T16:36:40.978" v="1" actId="478"/>
          <ac:spMkLst>
            <pc:docMk/>
            <pc:sldMk cId="2050440393" sldId="287"/>
            <ac:spMk id="8" creationId="{14ED1FBE-F67D-7EC9-77BB-A4D08A973FA5}"/>
          </ac:spMkLst>
        </pc:spChg>
        <pc:spChg chg="del">
          <ac:chgData name="Barbara Robin" userId="5a39312fa91817ea" providerId="LiveId" clId="{6282A3F5-F4FC-4DC9-886B-3F31C853EB6A}" dt="2024-09-09T16:36:40.978" v="1" actId="478"/>
          <ac:spMkLst>
            <pc:docMk/>
            <pc:sldMk cId="2050440393" sldId="287"/>
            <ac:spMk id="9" creationId="{A757AB4A-CE52-AC9A-9993-EA70B96A55E2}"/>
          </ac:spMkLst>
        </pc:spChg>
        <pc:spChg chg="del">
          <ac:chgData name="Barbara Robin" userId="5a39312fa91817ea" providerId="LiveId" clId="{6282A3F5-F4FC-4DC9-886B-3F31C853EB6A}" dt="2024-09-09T16:36:40.978" v="1" actId="478"/>
          <ac:spMkLst>
            <pc:docMk/>
            <pc:sldMk cId="2050440393" sldId="287"/>
            <ac:spMk id="10" creationId="{CF380868-FBFA-FAA7-A5B7-E0D7CC0BEC9D}"/>
          </ac:spMkLst>
        </pc:spChg>
        <pc:spChg chg="del">
          <ac:chgData name="Barbara Robin" userId="5a39312fa91817ea" providerId="LiveId" clId="{6282A3F5-F4FC-4DC9-886B-3F31C853EB6A}" dt="2024-09-09T16:36:34.454" v="0" actId="478"/>
          <ac:spMkLst>
            <pc:docMk/>
            <pc:sldMk cId="2050440393" sldId="287"/>
            <ac:spMk id="11" creationId="{55C8F857-B500-4730-9362-C07201923C1D}"/>
          </ac:spMkLst>
        </pc:spChg>
        <pc:spChg chg="del">
          <ac:chgData name="Barbara Robin" userId="5a39312fa91817ea" providerId="LiveId" clId="{6282A3F5-F4FC-4DC9-886B-3F31C853EB6A}" dt="2024-09-09T16:36:40.978" v="1" actId="478"/>
          <ac:spMkLst>
            <pc:docMk/>
            <pc:sldMk cId="2050440393" sldId="287"/>
            <ac:spMk id="12" creationId="{6FFA7C44-556B-814B-D8BA-8B7A6DFF64FF}"/>
          </ac:spMkLst>
        </pc:spChg>
        <pc:spChg chg="del">
          <ac:chgData name="Barbara Robin" userId="5a39312fa91817ea" providerId="LiveId" clId="{6282A3F5-F4FC-4DC9-886B-3F31C853EB6A}" dt="2024-09-09T16:36:34.454" v="0" actId="478"/>
          <ac:spMkLst>
            <pc:docMk/>
            <pc:sldMk cId="2050440393" sldId="287"/>
            <ac:spMk id="13" creationId="{807809D9-B5D9-C7B2-DD1C-D4005A0652C4}"/>
          </ac:spMkLst>
        </pc:spChg>
        <pc:spChg chg="del">
          <ac:chgData name="Barbara Robin" userId="5a39312fa91817ea" providerId="LiveId" clId="{6282A3F5-F4FC-4DC9-886B-3F31C853EB6A}" dt="2024-09-09T16:36:40.978" v="1" actId="478"/>
          <ac:spMkLst>
            <pc:docMk/>
            <pc:sldMk cId="2050440393" sldId="287"/>
            <ac:spMk id="14" creationId="{60BD39D9-15DD-BDBC-8358-148DCE64AACB}"/>
          </ac:spMkLst>
        </pc:spChg>
        <pc:spChg chg="del">
          <ac:chgData name="Barbara Robin" userId="5a39312fa91817ea" providerId="LiveId" clId="{6282A3F5-F4FC-4DC9-886B-3F31C853EB6A}" dt="2024-09-09T16:36:40.978" v="1" actId="478"/>
          <ac:spMkLst>
            <pc:docMk/>
            <pc:sldMk cId="2050440393" sldId="287"/>
            <ac:spMk id="15" creationId="{131B7F0C-4F31-7766-5984-F17000E36D34}"/>
          </ac:spMkLst>
        </pc:spChg>
        <pc:spChg chg="del">
          <ac:chgData name="Barbara Robin" userId="5a39312fa91817ea" providerId="LiveId" clId="{6282A3F5-F4FC-4DC9-886B-3F31C853EB6A}" dt="2024-09-09T16:36:40.978" v="1" actId="478"/>
          <ac:spMkLst>
            <pc:docMk/>
            <pc:sldMk cId="2050440393" sldId="287"/>
            <ac:spMk id="16" creationId="{A42956FC-13E9-1009-D41B-49664304BF5D}"/>
          </ac:spMkLst>
        </pc:spChg>
      </pc:sldChg>
      <pc:sldChg chg="delSp mod">
        <pc:chgData name="Barbara Robin" userId="5a39312fa91817ea" providerId="LiveId" clId="{6282A3F5-F4FC-4DC9-886B-3F31C853EB6A}" dt="2024-09-09T16:37:16.417" v="11" actId="478"/>
        <pc:sldMkLst>
          <pc:docMk/>
          <pc:sldMk cId="1953963938" sldId="288"/>
        </pc:sldMkLst>
        <pc:spChg chg="del">
          <ac:chgData name="Barbara Robin" userId="5a39312fa91817ea" providerId="LiveId" clId="{6282A3F5-F4FC-4DC9-886B-3F31C853EB6A}" dt="2024-09-09T16:37:16.417" v="11" actId="478"/>
          <ac:spMkLst>
            <pc:docMk/>
            <pc:sldMk cId="1953963938" sldId="288"/>
            <ac:spMk id="6" creationId="{FE9A834B-CE33-B98F-AD37-E57870636D1B}"/>
          </ac:spMkLst>
        </pc:spChg>
        <pc:spChg chg="del">
          <ac:chgData name="Barbara Robin" userId="5a39312fa91817ea" providerId="LiveId" clId="{6282A3F5-F4FC-4DC9-886B-3F31C853EB6A}" dt="2024-09-09T16:37:13.786" v="10" actId="478"/>
          <ac:spMkLst>
            <pc:docMk/>
            <pc:sldMk cId="1953963938" sldId="288"/>
            <ac:spMk id="7" creationId="{C14628AA-B212-8762-CCB7-8378F3865559}"/>
          </ac:spMkLst>
        </pc:spChg>
        <pc:spChg chg="del">
          <ac:chgData name="Barbara Robin" userId="5a39312fa91817ea" providerId="LiveId" clId="{6282A3F5-F4FC-4DC9-886B-3F31C853EB6A}" dt="2024-09-09T16:37:11.550" v="9" actId="478"/>
          <ac:spMkLst>
            <pc:docMk/>
            <pc:sldMk cId="1953963938" sldId="288"/>
            <ac:spMk id="8" creationId="{C4B57372-2C4D-5921-8CE9-AB37557D3C6B}"/>
          </ac:spMkLst>
        </pc:spChg>
        <pc:spChg chg="del">
          <ac:chgData name="Barbara Robin" userId="5a39312fa91817ea" providerId="LiveId" clId="{6282A3F5-F4FC-4DC9-886B-3F31C853EB6A}" dt="2024-09-09T16:37:09.296" v="8" actId="478"/>
          <ac:spMkLst>
            <pc:docMk/>
            <pc:sldMk cId="1953963938" sldId="288"/>
            <ac:spMk id="12" creationId="{892D5671-F493-73A6-3A09-EB1A157CAA3F}"/>
          </ac:spMkLst>
        </pc:spChg>
        <pc:spChg chg="del">
          <ac:chgData name="Barbara Robin" userId="5a39312fa91817ea" providerId="LiveId" clId="{6282A3F5-F4FC-4DC9-886B-3F31C853EB6A}" dt="2024-09-09T16:36:52.694" v="2" actId="478"/>
          <ac:spMkLst>
            <pc:docMk/>
            <pc:sldMk cId="1953963938" sldId="288"/>
            <ac:spMk id="20" creationId="{FEA49FF9-4F6D-CEE2-78AB-E7EC569AAB1D}"/>
          </ac:spMkLst>
        </pc:spChg>
        <pc:spChg chg="del">
          <ac:chgData name="Barbara Robin" userId="5a39312fa91817ea" providerId="LiveId" clId="{6282A3F5-F4FC-4DC9-886B-3F31C853EB6A}" dt="2024-09-09T16:36:55.666" v="3" actId="478"/>
          <ac:spMkLst>
            <pc:docMk/>
            <pc:sldMk cId="1953963938" sldId="288"/>
            <ac:spMk id="22" creationId="{D83780F5-2B4E-499F-F3BB-4D3DF2B11B61}"/>
          </ac:spMkLst>
        </pc:spChg>
        <pc:spChg chg="del">
          <ac:chgData name="Barbara Robin" userId="5a39312fa91817ea" providerId="LiveId" clId="{6282A3F5-F4FC-4DC9-886B-3F31C853EB6A}" dt="2024-09-09T16:36:58.283" v="4" actId="478"/>
          <ac:spMkLst>
            <pc:docMk/>
            <pc:sldMk cId="1953963938" sldId="288"/>
            <ac:spMk id="23" creationId="{B901CA11-C35A-50F4-2902-96A02E5212F1}"/>
          </ac:spMkLst>
        </pc:spChg>
        <pc:spChg chg="del">
          <ac:chgData name="Barbara Robin" userId="5a39312fa91817ea" providerId="LiveId" clId="{6282A3F5-F4FC-4DC9-886B-3F31C853EB6A}" dt="2024-09-09T16:37:00.959" v="5" actId="478"/>
          <ac:spMkLst>
            <pc:docMk/>
            <pc:sldMk cId="1953963938" sldId="288"/>
            <ac:spMk id="25" creationId="{C047454D-AF8C-6934-7255-4E5DE71155B9}"/>
          </ac:spMkLst>
        </pc:spChg>
        <pc:spChg chg="del">
          <ac:chgData name="Barbara Robin" userId="5a39312fa91817ea" providerId="LiveId" clId="{6282A3F5-F4FC-4DC9-886B-3F31C853EB6A}" dt="2024-09-09T16:37:03.336" v="6" actId="478"/>
          <ac:spMkLst>
            <pc:docMk/>
            <pc:sldMk cId="1953963938" sldId="288"/>
            <ac:spMk id="26" creationId="{D3DDCE7A-E5AC-BA11-797B-F82D48B2C747}"/>
          </ac:spMkLst>
        </pc:spChg>
        <pc:spChg chg="del">
          <ac:chgData name="Barbara Robin" userId="5a39312fa91817ea" providerId="LiveId" clId="{6282A3F5-F4FC-4DC9-886B-3F31C853EB6A}" dt="2024-09-09T16:37:05.650" v="7" actId="478"/>
          <ac:spMkLst>
            <pc:docMk/>
            <pc:sldMk cId="1953963938" sldId="288"/>
            <ac:spMk id="27" creationId="{5E151EE9-D6E6-D116-51ED-2D8689900767}"/>
          </ac:spMkLst>
        </pc:spChg>
      </pc:sldChg>
      <pc:sldChg chg="delSp modSp mod">
        <pc:chgData name="Barbara Robin" userId="5a39312fa91817ea" providerId="LiveId" clId="{6282A3F5-F4FC-4DC9-886B-3F31C853EB6A}" dt="2024-09-09T16:37:48.850" v="21" actId="478"/>
        <pc:sldMkLst>
          <pc:docMk/>
          <pc:sldMk cId="3979357119" sldId="289"/>
        </pc:sldMkLst>
        <pc:spChg chg="del mod">
          <ac:chgData name="Barbara Robin" userId="5a39312fa91817ea" providerId="LiveId" clId="{6282A3F5-F4FC-4DC9-886B-3F31C853EB6A}" dt="2024-09-09T16:37:30.341" v="15" actId="478"/>
          <ac:spMkLst>
            <pc:docMk/>
            <pc:sldMk cId="3979357119" sldId="289"/>
            <ac:spMk id="3" creationId="{49A39BBA-311B-4950-5A6D-71EA2A6B1DC1}"/>
          </ac:spMkLst>
        </pc:spChg>
        <pc:spChg chg="del">
          <ac:chgData name="Barbara Robin" userId="5a39312fa91817ea" providerId="LiveId" clId="{6282A3F5-F4FC-4DC9-886B-3F31C853EB6A}" dt="2024-09-09T16:37:24.977" v="13" actId="478"/>
          <ac:spMkLst>
            <pc:docMk/>
            <pc:sldMk cId="3979357119" sldId="289"/>
            <ac:spMk id="4" creationId="{57851CCA-6EDA-3A6B-42EF-6FC2EB5BAFDB}"/>
          </ac:spMkLst>
        </pc:spChg>
        <pc:spChg chg="del">
          <ac:chgData name="Barbara Robin" userId="5a39312fa91817ea" providerId="LiveId" clId="{6282A3F5-F4FC-4DC9-886B-3F31C853EB6A}" dt="2024-09-09T16:37:22.298" v="12" actId="478"/>
          <ac:spMkLst>
            <pc:docMk/>
            <pc:sldMk cId="3979357119" sldId="289"/>
            <ac:spMk id="7" creationId="{CF500A4D-542A-115D-416E-3D44E8A24EE7}"/>
          </ac:spMkLst>
        </pc:spChg>
        <pc:spChg chg="del">
          <ac:chgData name="Barbara Robin" userId="5a39312fa91817ea" providerId="LiveId" clId="{6282A3F5-F4FC-4DC9-886B-3F31C853EB6A}" dt="2024-09-09T16:37:32.605" v="16" actId="478"/>
          <ac:spMkLst>
            <pc:docMk/>
            <pc:sldMk cId="3979357119" sldId="289"/>
            <ac:spMk id="10" creationId="{E70B56BE-98BE-087F-3423-EE5E0413BE04}"/>
          </ac:spMkLst>
        </pc:spChg>
        <pc:spChg chg="del">
          <ac:chgData name="Barbara Robin" userId="5a39312fa91817ea" providerId="LiveId" clId="{6282A3F5-F4FC-4DC9-886B-3F31C853EB6A}" dt="2024-09-09T16:37:48.850" v="21" actId="478"/>
          <ac:spMkLst>
            <pc:docMk/>
            <pc:sldMk cId="3979357119" sldId="289"/>
            <ac:spMk id="13" creationId="{AE45D141-342A-CE08-058B-0A74244CE4B3}"/>
          </ac:spMkLst>
        </pc:spChg>
        <pc:spChg chg="del">
          <ac:chgData name="Barbara Robin" userId="5a39312fa91817ea" providerId="LiveId" clId="{6282A3F5-F4FC-4DC9-886B-3F31C853EB6A}" dt="2024-09-09T16:37:48.850" v="21" actId="478"/>
          <ac:spMkLst>
            <pc:docMk/>
            <pc:sldMk cId="3979357119" sldId="289"/>
            <ac:spMk id="18" creationId="{7D350AEC-C389-4666-4458-E4595AB46C7E}"/>
          </ac:spMkLst>
        </pc:spChg>
        <pc:spChg chg="del">
          <ac:chgData name="Barbara Robin" userId="5a39312fa91817ea" providerId="LiveId" clId="{6282A3F5-F4FC-4DC9-886B-3F31C853EB6A}" dt="2024-09-09T16:37:48.850" v="21" actId="478"/>
          <ac:spMkLst>
            <pc:docMk/>
            <pc:sldMk cId="3979357119" sldId="289"/>
            <ac:spMk id="20" creationId="{CF8A8E95-0242-0345-58B7-ED5C0CFE2840}"/>
          </ac:spMkLst>
        </pc:spChg>
        <pc:spChg chg="del mod">
          <ac:chgData name="Barbara Robin" userId="5a39312fa91817ea" providerId="LiveId" clId="{6282A3F5-F4FC-4DC9-886B-3F31C853EB6A}" dt="2024-09-09T16:37:41.185" v="20" actId="478"/>
          <ac:spMkLst>
            <pc:docMk/>
            <pc:sldMk cId="3979357119" sldId="289"/>
            <ac:spMk id="23" creationId="{B8A1D4B9-E118-25BB-11CB-0AF4A6A71E5F}"/>
          </ac:spMkLst>
        </pc:spChg>
        <pc:spChg chg="del">
          <ac:chgData name="Barbara Robin" userId="5a39312fa91817ea" providerId="LiveId" clId="{6282A3F5-F4FC-4DC9-886B-3F31C853EB6A}" dt="2024-09-09T16:37:36.848" v="18" actId="478"/>
          <ac:spMkLst>
            <pc:docMk/>
            <pc:sldMk cId="3979357119" sldId="289"/>
            <ac:spMk id="24" creationId="{CA214D07-8DDF-8349-F2E9-D84449DCB9EE}"/>
          </ac:spMkLst>
        </pc:spChg>
        <pc:spChg chg="del">
          <ac:chgData name="Barbara Robin" userId="5a39312fa91817ea" providerId="LiveId" clId="{6282A3F5-F4FC-4DC9-886B-3F31C853EB6A}" dt="2024-09-09T16:37:35.217" v="17" actId="478"/>
          <ac:spMkLst>
            <pc:docMk/>
            <pc:sldMk cId="3979357119" sldId="289"/>
            <ac:spMk id="25" creationId="{E44C56D5-6FCC-71C2-7492-CCB6B24BC65B}"/>
          </ac:spMkLst>
        </pc:spChg>
      </pc:sldChg>
      <pc:sldChg chg="delSp mod">
        <pc:chgData name="Barbara Robin" userId="5a39312fa91817ea" providerId="LiveId" clId="{6282A3F5-F4FC-4DC9-886B-3F31C853EB6A}" dt="2024-09-09T16:37:59.885" v="22" actId="478"/>
        <pc:sldMkLst>
          <pc:docMk/>
          <pc:sldMk cId="3069686640" sldId="290"/>
        </pc:sldMkLst>
        <pc:spChg chg="del">
          <ac:chgData name="Barbara Robin" userId="5a39312fa91817ea" providerId="LiveId" clId="{6282A3F5-F4FC-4DC9-886B-3F31C853EB6A}" dt="2024-09-09T16:37:59.885" v="22" actId="478"/>
          <ac:spMkLst>
            <pc:docMk/>
            <pc:sldMk cId="3069686640" sldId="290"/>
            <ac:spMk id="3" creationId="{E8B3D8E9-EB14-5180-8CC1-4FFDCD05258C}"/>
          </ac:spMkLst>
        </pc:spChg>
        <pc:spChg chg="del">
          <ac:chgData name="Barbara Robin" userId="5a39312fa91817ea" providerId="LiveId" clId="{6282A3F5-F4FC-4DC9-886B-3F31C853EB6A}" dt="2024-09-09T16:37:59.885" v="22" actId="478"/>
          <ac:spMkLst>
            <pc:docMk/>
            <pc:sldMk cId="3069686640" sldId="290"/>
            <ac:spMk id="6" creationId="{AA03F0CC-243D-5DB2-D9BF-C804590B0225}"/>
          </ac:spMkLst>
        </pc:spChg>
        <pc:spChg chg="del">
          <ac:chgData name="Barbara Robin" userId="5a39312fa91817ea" providerId="LiveId" clId="{6282A3F5-F4FC-4DC9-886B-3F31C853EB6A}" dt="2024-09-09T16:37:59.885" v="22" actId="478"/>
          <ac:spMkLst>
            <pc:docMk/>
            <pc:sldMk cId="3069686640" sldId="290"/>
            <ac:spMk id="8" creationId="{89A76480-164E-7DBB-D766-618A26CBB424}"/>
          </ac:spMkLst>
        </pc:spChg>
        <pc:spChg chg="del">
          <ac:chgData name="Barbara Robin" userId="5a39312fa91817ea" providerId="LiveId" clId="{6282A3F5-F4FC-4DC9-886B-3F31C853EB6A}" dt="2024-09-09T16:37:59.885" v="22" actId="478"/>
          <ac:spMkLst>
            <pc:docMk/>
            <pc:sldMk cId="3069686640" sldId="290"/>
            <ac:spMk id="9" creationId="{01E1FF14-4F57-9674-3FB3-3D5FC31F8C9B}"/>
          </ac:spMkLst>
        </pc:spChg>
        <pc:spChg chg="del">
          <ac:chgData name="Barbara Robin" userId="5a39312fa91817ea" providerId="LiveId" clId="{6282A3F5-F4FC-4DC9-886B-3F31C853EB6A}" dt="2024-09-09T16:37:59.885" v="22" actId="478"/>
          <ac:spMkLst>
            <pc:docMk/>
            <pc:sldMk cId="3069686640" sldId="290"/>
            <ac:spMk id="13" creationId="{4A150E29-5134-C37E-71C4-76154300F8B3}"/>
          </ac:spMkLst>
        </pc:spChg>
        <pc:spChg chg="del">
          <ac:chgData name="Barbara Robin" userId="5a39312fa91817ea" providerId="LiveId" clId="{6282A3F5-F4FC-4DC9-886B-3F31C853EB6A}" dt="2024-09-09T16:37:59.885" v="22" actId="478"/>
          <ac:spMkLst>
            <pc:docMk/>
            <pc:sldMk cId="3069686640" sldId="290"/>
            <ac:spMk id="14" creationId="{3E9DF4A7-CDCD-5283-9526-6B31AAA54621}"/>
          </ac:spMkLst>
        </pc:spChg>
        <pc:spChg chg="del">
          <ac:chgData name="Barbara Robin" userId="5a39312fa91817ea" providerId="LiveId" clId="{6282A3F5-F4FC-4DC9-886B-3F31C853EB6A}" dt="2024-09-09T16:37:59.885" v="22" actId="478"/>
          <ac:spMkLst>
            <pc:docMk/>
            <pc:sldMk cId="3069686640" sldId="290"/>
            <ac:spMk id="17" creationId="{1B8BC8FC-6A0D-E6DB-3E0A-31CD84288B82}"/>
          </ac:spMkLst>
        </pc:spChg>
        <pc:spChg chg="del">
          <ac:chgData name="Barbara Robin" userId="5a39312fa91817ea" providerId="LiveId" clId="{6282A3F5-F4FC-4DC9-886B-3F31C853EB6A}" dt="2024-09-09T16:37:59.885" v="22" actId="478"/>
          <ac:spMkLst>
            <pc:docMk/>
            <pc:sldMk cId="3069686640" sldId="290"/>
            <ac:spMk id="18" creationId="{B0EE6604-EF69-854C-53D9-E71601C6FD09}"/>
          </ac:spMkLst>
        </pc:spChg>
        <pc:spChg chg="del">
          <ac:chgData name="Barbara Robin" userId="5a39312fa91817ea" providerId="LiveId" clId="{6282A3F5-F4FC-4DC9-886B-3F31C853EB6A}" dt="2024-09-09T16:37:59.885" v="22" actId="478"/>
          <ac:spMkLst>
            <pc:docMk/>
            <pc:sldMk cId="3069686640" sldId="290"/>
            <ac:spMk id="19" creationId="{66DCB6FD-D79C-9DB2-8D23-7AB52763B42C}"/>
          </ac:spMkLst>
        </pc:spChg>
        <pc:spChg chg="del">
          <ac:chgData name="Barbara Robin" userId="5a39312fa91817ea" providerId="LiveId" clId="{6282A3F5-F4FC-4DC9-886B-3F31C853EB6A}" dt="2024-09-09T16:37:59.885" v="22" actId="478"/>
          <ac:spMkLst>
            <pc:docMk/>
            <pc:sldMk cId="3069686640" sldId="290"/>
            <ac:spMk id="20" creationId="{3122D0D5-FC17-E67D-6792-357A2B24AEE2}"/>
          </ac:spMkLst>
        </pc:spChg>
      </pc:sldChg>
      <pc:sldChg chg="delSp mod">
        <pc:chgData name="Barbara Robin" userId="5a39312fa91817ea" providerId="LiveId" clId="{6282A3F5-F4FC-4DC9-886B-3F31C853EB6A}" dt="2024-09-09T16:38:38.972" v="25" actId="478"/>
        <pc:sldMkLst>
          <pc:docMk/>
          <pc:sldMk cId="3160896848" sldId="291"/>
        </pc:sldMkLst>
        <pc:spChg chg="del">
          <ac:chgData name="Barbara Robin" userId="5a39312fa91817ea" providerId="LiveId" clId="{6282A3F5-F4FC-4DC9-886B-3F31C853EB6A}" dt="2024-09-09T16:38:38.972" v="25" actId="478"/>
          <ac:spMkLst>
            <pc:docMk/>
            <pc:sldMk cId="3160896848" sldId="291"/>
            <ac:spMk id="28" creationId="{9EB30D65-6602-6E89-ADFD-172910D4B7C5}"/>
          </ac:spMkLst>
        </pc:spChg>
        <pc:spChg chg="del">
          <ac:chgData name="Barbara Robin" userId="5a39312fa91817ea" providerId="LiveId" clId="{6282A3F5-F4FC-4DC9-886B-3F31C853EB6A}" dt="2024-09-09T16:38:38.972" v="25" actId="478"/>
          <ac:spMkLst>
            <pc:docMk/>
            <pc:sldMk cId="3160896848" sldId="291"/>
            <ac:spMk id="29" creationId="{12BB3D38-8B5A-80E8-4382-40A2DD42E01C}"/>
          </ac:spMkLst>
        </pc:spChg>
        <pc:spChg chg="del">
          <ac:chgData name="Barbara Robin" userId="5a39312fa91817ea" providerId="LiveId" clId="{6282A3F5-F4FC-4DC9-886B-3F31C853EB6A}" dt="2024-09-09T16:38:38.972" v="25" actId="478"/>
          <ac:spMkLst>
            <pc:docMk/>
            <pc:sldMk cId="3160896848" sldId="291"/>
            <ac:spMk id="30" creationId="{73952D42-42ED-C0A7-02D2-7068C850D577}"/>
          </ac:spMkLst>
        </pc:spChg>
        <pc:spChg chg="del">
          <ac:chgData name="Barbara Robin" userId="5a39312fa91817ea" providerId="LiveId" clId="{6282A3F5-F4FC-4DC9-886B-3F31C853EB6A}" dt="2024-09-09T16:38:38.972" v="25" actId="478"/>
          <ac:spMkLst>
            <pc:docMk/>
            <pc:sldMk cId="3160896848" sldId="291"/>
            <ac:spMk id="31" creationId="{F4D2DCBE-C2BD-BEDD-7F2D-AA164CAE6FEC}"/>
          </ac:spMkLst>
        </pc:spChg>
        <pc:spChg chg="del">
          <ac:chgData name="Barbara Robin" userId="5a39312fa91817ea" providerId="LiveId" clId="{6282A3F5-F4FC-4DC9-886B-3F31C853EB6A}" dt="2024-09-09T16:38:38.972" v="25" actId="478"/>
          <ac:spMkLst>
            <pc:docMk/>
            <pc:sldMk cId="3160896848" sldId="291"/>
            <ac:spMk id="33" creationId="{C21ED507-8F97-1F16-C44F-EE7CD35A1B1E}"/>
          </ac:spMkLst>
        </pc:spChg>
        <pc:spChg chg="del">
          <ac:chgData name="Barbara Robin" userId="5a39312fa91817ea" providerId="LiveId" clId="{6282A3F5-F4FC-4DC9-886B-3F31C853EB6A}" dt="2024-09-09T16:38:38.972" v="25" actId="478"/>
          <ac:spMkLst>
            <pc:docMk/>
            <pc:sldMk cId="3160896848" sldId="291"/>
            <ac:spMk id="34" creationId="{F8382960-F674-ACEA-90AC-CBC1B78AFE45}"/>
          </ac:spMkLst>
        </pc:spChg>
        <pc:spChg chg="del">
          <ac:chgData name="Barbara Robin" userId="5a39312fa91817ea" providerId="LiveId" clId="{6282A3F5-F4FC-4DC9-886B-3F31C853EB6A}" dt="2024-09-09T16:38:11.675" v="23" actId="478"/>
          <ac:spMkLst>
            <pc:docMk/>
            <pc:sldMk cId="3160896848" sldId="291"/>
            <ac:spMk id="35" creationId="{8EA1C979-0FAF-E4CC-8AE5-5C7590752C7C}"/>
          </ac:spMkLst>
        </pc:spChg>
        <pc:spChg chg="del">
          <ac:chgData name="Barbara Robin" userId="5a39312fa91817ea" providerId="LiveId" clId="{6282A3F5-F4FC-4DC9-886B-3F31C853EB6A}" dt="2024-09-09T16:38:30.186" v="24" actId="478"/>
          <ac:spMkLst>
            <pc:docMk/>
            <pc:sldMk cId="3160896848" sldId="291"/>
            <ac:spMk id="36" creationId="{CB7ED5FD-31F6-2D7D-2D4B-A2E4BA1330BC}"/>
          </ac:spMkLst>
        </pc:spChg>
        <pc:spChg chg="del">
          <ac:chgData name="Barbara Robin" userId="5a39312fa91817ea" providerId="LiveId" clId="{6282A3F5-F4FC-4DC9-886B-3F31C853EB6A}" dt="2024-09-09T16:38:30.186" v="24" actId="478"/>
          <ac:spMkLst>
            <pc:docMk/>
            <pc:sldMk cId="3160896848" sldId="291"/>
            <ac:spMk id="37" creationId="{3447CC3B-FCC8-116B-FE8F-24F6A31AE819}"/>
          </ac:spMkLst>
        </pc:spChg>
        <pc:spChg chg="del">
          <ac:chgData name="Barbara Robin" userId="5a39312fa91817ea" providerId="LiveId" clId="{6282A3F5-F4FC-4DC9-886B-3F31C853EB6A}" dt="2024-09-09T16:38:30.186" v="24" actId="478"/>
          <ac:spMkLst>
            <pc:docMk/>
            <pc:sldMk cId="3160896848" sldId="291"/>
            <ac:spMk id="38" creationId="{E7147E6B-2692-91E3-130A-6CF097AF290C}"/>
          </ac:spMkLst>
        </pc:spChg>
      </pc:sldChg>
      <pc:sldChg chg="delSp mod">
        <pc:chgData name="Barbara Robin" userId="5a39312fa91817ea" providerId="LiveId" clId="{6282A3F5-F4FC-4DC9-886B-3F31C853EB6A}" dt="2024-09-09T16:38:48.538" v="26" actId="478"/>
        <pc:sldMkLst>
          <pc:docMk/>
          <pc:sldMk cId="436576715" sldId="292"/>
        </pc:sldMkLst>
        <pc:spChg chg="del">
          <ac:chgData name="Barbara Robin" userId="5a39312fa91817ea" providerId="LiveId" clId="{6282A3F5-F4FC-4DC9-886B-3F31C853EB6A}" dt="2024-09-09T16:38:48.538" v="26" actId="478"/>
          <ac:spMkLst>
            <pc:docMk/>
            <pc:sldMk cId="436576715" sldId="292"/>
            <ac:spMk id="6" creationId="{B086E484-48F4-29BA-FCA2-0B505D39F61F}"/>
          </ac:spMkLst>
        </pc:spChg>
        <pc:spChg chg="del">
          <ac:chgData name="Barbara Robin" userId="5a39312fa91817ea" providerId="LiveId" clId="{6282A3F5-F4FC-4DC9-886B-3F31C853EB6A}" dt="2024-09-09T16:38:48.538" v="26" actId="478"/>
          <ac:spMkLst>
            <pc:docMk/>
            <pc:sldMk cId="436576715" sldId="292"/>
            <ac:spMk id="7" creationId="{2D2A12E4-AF03-335C-08EF-3A33071A75A8}"/>
          </ac:spMkLst>
        </pc:spChg>
        <pc:spChg chg="del">
          <ac:chgData name="Barbara Robin" userId="5a39312fa91817ea" providerId="LiveId" clId="{6282A3F5-F4FC-4DC9-886B-3F31C853EB6A}" dt="2024-09-09T16:38:48.538" v="26" actId="478"/>
          <ac:spMkLst>
            <pc:docMk/>
            <pc:sldMk cId="436576715" sldId="292"/>
            <ac:spMk id="8" creationId="{AA1B2F2A-A552-50C1-9933-A0001730D215}"/>
          </ac:spMkLst>
        </pc:spChg>
        <pc:spChg chg="del">
          <ac:chgData name="Barbara Robin" userId="5a39312fa91817ea" providerId="LiveId" clId="{6282A3F5-F4FC-4DC9-886B-3F31C853EB6A}" dt="2024-09-09T16:38:48.538" v="26" actId="478"/>
          <ac:spMkLst>
            <pc:docMk/>
            <pc:sldMk cId="436576715" sldId="292"/>
            <ac:spMk id="12" creationId="{698D938A-E8EE-80D8-FD32-84F76C68F0C3}"/>
          </ac:spMkLst>
        </pc:spChg>
        <pc:spChg chg="del">
          <ac:chgData name="Barbara Robin" userId="5a39312fa91817ea" providerId="LiveId" clId="{6282A3F5-F4FC-4DC9-886B-3F31C853EB6A}" dt="2024-09-09T16:38:48.538" v="26" actId="478"/>
          <ac:spMkLst>
            <pc:docMk/>
            <pc:sldMk cId="436576715" sldId="292"/>
            <ac:spMk id="13" creationId="{B076104B-5136-E31D-E092-4D5704304FD7}"/>
          </ac:spMkLst>
        </pc:spChg>
        <pc:spChg chg="del">
          <ac:chgData name="Barbara Robin" userId="5a39312fa91817ea" providerId="LiveId" clId="{6282A3F5-F4FC-4DC9-886B-3F31C853EB6A}" dt="2024-09-09T16:38:48.538" v="26" actId="478"/>
          <ac:spMkLst>
            <pc:docMk/>
            <pc:sldMk cId="436576715" sldId="292"/>
            <ac:spMk id="14" creationId="{389CD962-E0B8-B2A2-0A73-399DD7E057DA}"/>
          </ac:spMkLst>
        </pc:spChg>
        <pc:spChg chg="del">
          <ac:chgData name="Barbara Robin" userId="5a39312fa91817ea" providerId="LiveId" clId="{6282A3F5-F4FC-4DC9-886B-3F31C853EB6A}" dt="2024-09-09T16:38:48.538" v="26" actId="478"/>
          <ac:spMkLst>
            <pc:docMk/>
            <pc:sldMk cId="436576715" sldId="292"/>
            <ac:spMk id="15" creationId="{F6BA5543-1A7A-FB72-FF0F-C60AE94BA2ED}"/>
          </ac:spMkLst>
        </pc:spChg>
        <pc:spChg chg="del">
          <ac:chgData name="Barbara Robin" userId="5a39312fa91817ea" providerId="LiveId" clId="{6282A3F5-F4FC-4DC9-886B-3F31C853EB6A}" dt="2024-09-09T16:38:48.538" v="26" actId="478"/>
          <ac:spMkLst>
            <pc:docMk/>
            <pc:sldMk cId="436576715" sldId="292"/>
            <ac:spMk id="16" creationId="{534079C6-B00E-D14A-B4C8-08D3A03D228B}"/>
          </ac:spMkLst>
        </pc:spChg>
        <pc:spChg chg="del">
          <ac:chgData name="Barbara Robin" userId="5a39312fa91817ea" providerId="LiveId" clId="{6282A3F5-F4FC-4DC9-886B-3F31C853EB6A}" dt="2024-09-09T16:38:48.538" v="26" actId="478"/>
          <ac:spMkLst>
            <pc:docMk/>
            <pc:sldMk cId="436576715" sldId="292"/>
            <ac:spMk id="18" creationId="{BF5AA023-86EE-0941-4AA2-92D4B2D3C1CF}"/>
          </ac:spMkLst>
        </pc:spChg>
        <pc:spChg chg="del">
          <ac:chgData name="Barbara Robin" userId="5a39312fa91817ea" providerId="LiveId" clId="{6282A3F5-F4FC-4DC9-886B-3F31C853EB6A}" dt="2024-09-09T16:38:48.538" v="26" actId="478"/>
          <ac:spMkLst>
            <pc:docMk/>
            <pc:sldMk cId="436576715" sldId="292"/>
            <ac:spMk id="19" creationId="{4B57B770-AA48-6DD1-9F7C-884214015197}"/>
          </ac:spMkLst>
        </pc:spChg>
      </pc:sldChg>
      <pc:sldChg chg="delSp mod">
        <pc:chgData name="Barbara Robin" userId="5a39312fa91817ea" providerId="LiveId" clId="{6282A3F5-F4FC-4DC9-886B-3F31C853EB6A}" dt="2024-09-09T16:38:56.622" v="27" actId="478"/>
        <pc:sldMkLst>
          <pc:docMk/>
          <pc:sldMk cId="1239288514" sldId="293"/>
        </pc:sldMkLst>
        <pc:spChg chg="del">
          <ac:chgData name="Barbara Robin" userId="5a39312fa91817ea" providerId="LiveId" clId="{6282A3F5-F4FC-4DC9-886B-3F31C853EB6A}" dt="2024-09-09T16:38:56.622" v="27" actId="478"/>
          <ac:spMkLst>
            <pc:docMk/>
            <pc:sldMk cId="1239288514" sldId="293"/>
            <ac:spMk id="4" creationId="{DB42D37F-DB7F-7293-24AF-1033DC27F133}"/>
          </ac:spMkLst>
        </pc:spChg>
        <pc:spChg chg="del">
          <ac:chgData name="Barbara Robin" userId="5a39312fa91817ea" providerId="LiveId" clId="{6282A3F5-F4FC-4DC9-886B-3F31C853EB6A}" dt="2024-09-09T16:38:56.622" v="27" actId="478"/>
          <ac:spMkLst>
            <pc:docMk/>
            <pc:sldMk cId="1239288514" sldId="293"/>
            <ac:spMk id="6" creationId="{772B2266-42BA-3096-ABAE-D8ACBB60023F}"/>
          </ac:spMkLst>
        </pc:spChg>
        <pc:spChg chg="del">
          <ac:chgData name="Barbara Robin" userId="5a39312fa91817ea" providerId="LiveId" clId="{6282A3F5-F4FC-4DC9-886B-3F31C853EB6A}" dt="2024-09-09T16:38:56.622" v="27" actId="478"/>
          <ac:spMkLst>
            <pc:docMk/>
            <pc:sldMk cId="1239288514" sldId="293"/>
            <ac:spMk id="8" creationId="{5BF64D5E-C3B1-8267-ED50-F1089FA3E25A}"/>
          </ac:spMkLst>
        </pc:spChg>
        <pc:spChg chg="del">
          <ac:chgData name="Barbara Robin" userId="5a39312fa91817ea" providerId="LiveId" clId="{6282A3F5-F4FC-4DC9-886B-3F31C853EB6A}" dt="2024-09-09T16:38:56.622" v="27" actId="478"/>
          <ac:spMkLst>
            <pc:docMk/>
            <pc:sldMk cId="1239288514" sldId="293"/>
            <ac:spMk id="9" creationId="{8CF2C67D-66EA-B02E-2DA1-39A494A2407B}"/>
          </ac:spMkLst>
        </pc:spChg>
        <pc:spChg chg="del">
          <ac:chgData name="Barbara Robin" userId="5a39312fa91817ea" providerId="LiveId" clId="{6282A3F5-F4FC-4DC9-886B-3F31C853EB6A}" dt="2024-09-09T16:38:56.622" v="27" actId="478"/>
          <ac:spMkLst>
            <pc:docMk/>
            <pc:sldMk cId="1239288514" sldId="293"/>
            <ac:spMk id="10" creationId="{38471FEB-9FB6-752F-28FF-BD606D7C20CB}"/>
          </ac:spMkLst>
        </pc:spChg>
        <pc:spChg chg="del">
          <ac:chgData name="Barbara Robin" userId="5a39312fa91817ea" providerId="LiveId" clId="{6282A3F5-F4FC-4DC9-886B-3F31C853EB6A}" dt="2024-09-09T16:38:56.622" v="27" actId="478"/>
          <ac:spMkLst>
            <pc:docMk/>
            <pc:sldMk cId="1239288514" sldId="293"/>
            <ac:spMk id="11" creationId="{9698DCC2-D729-5924-604A-405D77CD0F5E}"/>
          </ac:spMkLst>
        </pc:spChg>
        <pc:spChg chg="del">
          <ac:chgData name="Barbara Robin" userId="5a39312fa91817ea" providerId="LiveId" clId="{6282A3F5-F4FC-4DC9-886B-3F31C853EB6A}" dt="2024-09-09T16:38:56.622" v="27" actId="478"/>
          <ac:spMkLst>
            <pc:docMk/>
            <pc:sldMk cId="1239288514" sldId="293"/>
            <ac:spMk id="15" creationId="{A7567454-7B78-2FAB-A895-A18A24DA9FC6}"/>
          </ac:spMkLst>
        </pc:spChg>
        <pc:spChg chg="del">
          <ac:chgData name="Barbara Robin" userId="5a39312fa91817ea" providerId="LiveId" clId="{6282A3F5-F4FC-4DC9-886B-3F31C853EB6A}" dt="2024-09-09T16:38:56.622" v="27" actId="478"/>
          <ac:spMkLst>
            <pc:docMk/>
            <pc:sldMk cId="1239288514" sldId="293"/>
            <ac:spMk id="17" creationId="{56700EDF-5F14-B1E6-1A46-629F3084AA1B}"/>
          </ac:spMkLst>
        </pc:spChg>
        <pc:spChg chg="del">
          <ac:chgData name="Barbara Robin" userId="5a39312fa91817ea" providerId="LiveId" clId="{6282A3F5-F4FC-4DC9-886B-3F31C853EB6A}" dt="2024-09-09T16:38:56.622" v="27" actId="478"/>
          <ac:spMkLst>
            <pc:docMk/>
            <pc:sldMk cId="1239288514" sldId="293"/>
            <ac:spMk id="19" creationId="{34E7EB49-002E-E86D-DAC3-F44F30C63134}"/>
          </ac:spMkLst>
        </pc:spChg>
        <pc:spChg chg="del">
          <ac:chgData name="Barbara Robin" userId="5a39312fa91817ea" providerId="LiveId" clId="{6282A3F5-F4FC-4DC9-886B-3F31C853EB6A}" dt="2024-09-09T16:38:56.622" v="27" actId="478"/>
          <ac:spMkLst>
            <pc:docMk/>
            <pc:sldMk cId="1239288514" sldId="293"/>
            <ac:spMk id="21" creationId="{C01269D8-5841-CBB9-025D-1E803D10B68F}"/>
          </ac:spMkLst>
        </pc:spChg>
      </pc:sldChg>
      <pc:sldChg chg="delSp mod">
        <pc:chgData name="Barbara Robin" userId="5a39312fa91817ea" providerId="LiveId" clId="{6282A3F5-F4FC-4DC9-886B-3F31C853EB6A}" dt="2024-09-09T16:39:15.600" v="30" actId="478"/>
        <pc:sldMkLst>
          <pc:docMk/>
          <pc:sldMk cId="1722032659" sldId="294"/>
        </pc:sldMkLst>
        <pc:spChg chg="del">
          <ac:chgData name="Barbara Robin" userId="5a39312fa91817ea" providerId="LiveId" clId="{6282A3F5-F4FC-4DC9-886B-3F31C853EB6A}" dt="2024-09-09T16:39:09.750" v="29" actId="478"/>
          <ac:spMkLst>
            <pc:docMk/>
            <pc:sldMk cId="1722032659" sldId="294"/>
            <ac:spMk id="3" creationId="{7E269749-5D48-AEAC-DF81-A7CEA1915ECD}"/>
          </ac:spMkLst>
        </pc:spChg>
        <pc:spChg chg="del">
          <ac:chgData name="Barbara Robin" userId="5a39312fa91817ea" providerId="LiveId" clId="{6282A3F5-F4FC-4DC9-886B-3F31C853EB6A}" dt="2024-09-09T16:39:09.750" v="29" actId="478"/>
          <ac:spMkLst>
            <pc:docMk/>
            <pc:sldMk cId="1722032659" sldId="294"/>
            <ac:spMk id="4" creationId="{DBF947A5-D528-7CED-A95A-22DEF135C4FB}"/>
          </ac:spMkLst>
        </pc:spChg>
        <pc:spChg chg="del">
          <ac:chgData name="Barbara Robin" userId="5a39312fa91817ea" providerId="LiveId" clId="{6282A3F5-F4FC-4DC9-886B-3F31C853EB6A}" dt="2024-09-09T16:39:09.750" v="29" actId="478"/>
          <ac:spMkLst>
            <pc:docMk/>
            <pc:sldMk cId="1722032659" sldId="294"/>
            <ac:spMk id="6" creationId="{E2B2D439-6A15-3B33-B272-1BED7DC640C2}"/>
          </ac:spMkLst>
        </pc:spChg>
        <pc:spChg chg="del">
          <ac:chgData name="Barbara Robin" userId="5a39312fa91817ea" providerId="LiveId" clId="{6282A3F5-F4FC-4DC9-886B-3F31C853EB6A}" dt="2024-09-09T16:39:03.762" v="28" actId="478"/>
          <ac:spMkLst>
            <pc:docMk/>
            <pc:sldMk cId="1722032659" sldId="294"/>
            <ac:spMk id="11" creationId="{347FDB80-945D-D7D6-33F4-FD7E693252F1}"/>
          </ac:spMkLst>
        </pc:spChg>
        <pc:spChg chg="del">
          <ac:chgData name="Barbara Robin" userId="5a39312fa91817ea" providerId="LiveId" clId="{6282A3F5-F4FC-4DC9-886B-3F31C853EB6A}" dt="2024-09-09T16:39:15.600" v="30" actId="478"/>
          <ac:spMkLst>
            <pc:docMk/>
            <pc:sldMk cId="1722032659" sldId="294"/>
            <ac:spMk id="13" creationId="{A7DACF53-28C7-801B-D07B-244F47AC5E6B}"/>
          </ac:spMkLst>
        </pc:spChg>
        <pc:spChg chg="del">
          <ac:chgData name="Barbara Robin" userId="5a39312fa91817ea" providerId="LiveId" clId="{6282A3F5-F4FC-4DC9-886B-3F31C853EB6A}" dt="2024-09-09T16:39:15.600" v="30" actId="478"/>
          <ac:spMkLst>
            <pc:docMk/>
            <pc:sldMk cId="1722032659" sldId="294"/>
            <ac:spMk id="15" creationId="{C347EBC1-216B-6CB7-D209-0487D29EF8E6}"/>
          </ac:spMkLst>
        </pc:spChg>
        <pc:spChg chg="del">
          <ac:chgData name="Barbara Robin" userId="5a39312fa91817ea" providerId="LiveId" clId="{6282A3F5-F4FC-4DC9-886B-3F31C853EB6A}" dt="2024-09-09T16:39:15.600" v="30" actId="478"/>
          <ac:spMkLst>
            <pc:docMk/>
            <pc:sldMk cId="1722032659" sldId="294"/>
            <ac:spMk id="17" creationId="{B2808D49-4EA8-813A-ABC5-F168961EEB2D}"/>
          </ac:spMkLst>
        </pc:spChg>
        <pc:spChg chg="del">
          <ac:chgData name="Barbara Robin" userId="5a39312fa91817ea" providerId="LiveId" clId="{6282A3F5-F4FC-4DC9-886B-3F31C853EB6A}" dt="2024-09-09T16:39:15.600" v="30" actId="478"/>
          <ac:spMkLst>
            <pc:docMk/>
            <pc:sldMk cId="1722032659" sldId="294"/>
            <ac:spMk id="19" creationId="{C87CF390-80C0-FA25-AE3F-900271965FE7}"/>
          </ac:spMkLst>
        </pc:spChg>
        <pc:spChg chg="del">
          <ac:chgData name="Barbara Robin" userId="5a39312fa91817ea" providerId="LiveId" clId="{6282A3F5-F4FC-4DC9-886B-3F31C853EB6A}" dt="2024-09-09T16:39:15.600" v="30" actId="478"/>
          <ac:spMkLst>
            <pc:docMk/>
            <pc:sldMk cId="1722032659" sldId="294"/>
            <ac:spMk id="21" creationId="{B807D625-4637-B154-279C-31DE439CB2A0}"/>
          </ac:spMkLst>
        </pc:spChg>
        <pc:spChg chg="del">
          <ac:chgData name="Barbara Robin" userId="5a39312fa91817ea" providerId="LiveId" clId="{6282A3F5-F4FC-4DC9-886B-3F31C853EB6A}" dt="2024-09-09T16:39:15.600" v="30" actId="478"/>
          <ac:spMkLst>
            <pc:docMk/>
            <pc:sldMk cId="1722032659" sldId="294"/>
            <ac:spMk id="22" creationId="{030EC5F0-1CBE-F646-4F42-9D82FE301910}"/>
          </ac:spMkLst>
        </pc:spChg>
      </pc:sldChg>
      <pc:sldChg chg="delSp mod">
        <pc:chgData name="Barbara Robin" userId="5a39312fa91817ea" providerId="LiveId" clId="{6282A3F5-F4FC-4DC9-886B-3F31C853EB6A}" dt="2024-09-09T16:39:40.801" v="33" actId="478"/>
        <pc:sldMkLst>
          <pc:docMk/>
          <pc:sldMk cId="1560187976" sldId="295"/>
        </pc:sldMkLst>
        <pc:spChg chg="del">
          <ac:chgData name="Barbara Robin" userId="5a39312fa91817ea" providerId="LiveId" clId="{6282A3F5-F4FC-4DC9-886B-3F31C853EB6A}" dt="2024-09-09T16:39:28.295" v="31" actId="478"/>
          <ac:spMkLst>
            <pc:docMk/>
            <pc:sldMk cId="1560187976" sldId="295"/>
            <ac:spMk id="4" creationId="{6B8EC456-24FA-DA86-7DE8-B6984106907A}"/>
          </ac:spMkLst>
        </pc:spChg>
        <pc:spChg chg="del">
          <ac:chgData name="Barbara Robin" userId="5a39312fa91817ea" providerId="LiveId" clId="{6282A3F5-F4FC-4DC9-886B-3F31C853EB6A}" dt="2024-09-09T16:39:28.295" v="31" actId="478"/>
          <ac:spMkLst>
            <pc:docMk/>
            <pc:sldMk cId="1560187976" sldId="295"/>
            <ac:spMk id="6" creationId="{6DE09776-E13E-A727-1929-745616ECE5F8}"/>
          </ac:spMkLst>
        </pc:spChg>
        <pc:spChg chg="del">
          <ac:chgData name="Barbara Robin" userId="5a39312fa91817ea" providerId="LiveId" clId="{6282A3F5-F4FC-4DC9-886B-3F31C853EB6A}" dt="2024-09-09T16:39:28.295" v="31" actId="478"/>
          <ac:spMkLst>
            <pc:docMk/>
            <pc:sldMk cId="1560187976" sldId="295"/>
            <ac:spMk id="11" creationId="{0C3570A3-80E8-F087-934C-8C523422E07D}"/>
          </ac:spMkLst>
        </pc:spChg>
        <pc:spChg chg="del">
          <ac:chgData name="Barbara Robin" userId="5a39312fa91817ea" providerId="LiveId" clId="{6282A3F5-F4FC-4DC9-886B-3F31C853EB6A}" dt="2024-09-09T16:39:28.295" v="31" actId="478"/>
          <ac:spMkLst>
            <pc:docMk/>
            <pc:sldMk cId="1560187976" sldId="295"/>
            <ac:spMk id="12" creationId="{1460D707-34A2-439C-968C-D73173564E8F}"/>
          </ac:spMkLst>
        </pc:spChg>
        <pc:spChg chg="del">
          <ac:chgData name="Barbara Robin" userId="5a39312fa91817ea" providerId="LiveId" clId="{6282A3F5-F4FC-4DC9-886B-3F31C853EB6A}" dt="2024-09-09T16:39:28.295" v="31" actId="478"/>
          <ac:spMkLst>
            <pc:docMk/>
            <pc:sldMk cId="1560187976" sldId="295"/>
            <ac:spMk id="13" creationId="{4109336F-55AB-73BC-E5B2-CCFAAF1F57DB}"/>
          </ac:spMkLst>
        </pc:spChg>
        <pc:spChg chg="del">
          <ac:chgData name="Barbara Robin" userId="5a39312fa91817ea" providerId="LiveId" clId="{6282A3F5-F4FC-4DC9-886B-3F31C853EB6A}" dt="2024-09-09T16:39:28.295" v="31" actId="478"/>
          <ac:spMkLst>
            <pc:docMk/>
            <pc:sldMk cId="1560187976" sldId="295"/>
            <ac:spMk id="14" creationId="{6F5B0CD3-2CE6-9373-772F-7D4FF202A1F8}"/>
          </ac:spMkLst>
        </pc:spChg>
        <pc:spChg chg="del">
          <ac:chgData name="Barbara Robin" userId="5a39312fa91817ea" providerId="LiveId" clId="{6282A3F5-F4FC-4DC9-886B-3F31C853EB6A}" dt="2024-09-09T16:39:34.648" v="32" actId="478"/>
          <ac:spMkLst>
            <pc:docMk/>
            <pc:sldMk cId="1560187976" sldId="295"/>
            <ac:spMk id="15" creationId="{695EB25A-3BCF-FB59-925A-BF2831A4769D}"/>
          </ac:spMkLst>
        </pc:spChg>
        <pc:spChg chg="del">
          <ac:chgData name="Barbara Robin" userId="5a39312fa91817ea" providerId="LiveId" clId="{6282A3F5-F4FC-4DC9-886B-3F31C853EB6A}" dt="2024-09-09T16:39:40.801" v="33" actId="478"/>
          <ac:spMkLst>
            <pc:docMk/>
            <pc:sldMk cId="1560187976" sldId="295"/>
            <ac:spMk id="21" creationId="{16C91CA6-4ABA-2324-ED95-DF5745348027}"/>
          </ac:spMkLst>
        </pc:spChg>
        <pc:spChg chg="del">
          <ac:chgData name="Barbara Robin" userId="5a39312fa91817ea" providerId="LiveId" clId="{6282A3F5-F4FC-4DC9-886B-3F31C853EB6A}" dt="2024-09-09T16:39:40.801" v="33" actId="478"/>
          <ac:spMkLst>
            <pc:docMk/>
            <pc:sldMk cId="1560187976" sldId="295"/>
            <ac:spMk id="22" creationId="{CD167017-ACA3-6E16-1D19-8F270EFB46C5}"/>
          </ac:spMkLst>
        </pc:spChg>
        <pc:spChg chg="del">
          <ac:chgData name="Barbara Robin" userId="5a39312fa91817ea" providerId="LiveId" clId="{6282A3F5-F4FC-4DC9-886B-3F31C853EB6A}" dt="2024-09-09T16:39:40.801" v="33" actId="478"/>
          <ac:spMkLst>
            <pc:docMk/>
            <pc:sldMk cId="1560187976" sldId="295"/>
            <ac:spMk id="27" creationId="{89360B3C-29B3-F000-9DD4-FE7F856FC1CC}"/>
          </ac:spMkLst>
        </pc:spChg>
      </pc:sldChg>
      <pc:sldChg chg="delSp mod">
        <pc:chgData name="Barbara Robin" userId="5a39312fa91817ea" providerId="LiveId" clId="{6282A3F5-F4FC-4DC9-886B-3F31C853EB6A}" dt="2024-09-09T16:40:04.489" v="34" actId="478"/>
        <pc:sldMkLst>
          <pc:docMk/>
          <pc:sldMk cId="1822745247" sldId="296"/>
        </pc:sldMkLst>
        <pc:spChg chg="del">
          <ac:chgData name="Barbara Robin" userId="5a39312fa91817ea" providerId="LiveId" clId="{6282A3F5-F4FC-4DC9-886B-3F31C853EB6A}" dt="2024-09-09T16:40:04.489" v="34" actId="478"/>
          <ac:spMkLst>
            <pc:docMk/>
            <pc:sldMk cId="1822745247" sldId="296"/>
            <ac:spMk id="12" creationId="{36173001-A5A4-D2B5-B328-29956CD5BC5D}"/>
          </ac:spMkLst>
        </pc:spChg>
        <pc:spChg chg="del">
          <ac:chgData name="Barbara Robin" userId="5a39312fa91817ea" providerId="LiveId" clId="{6282A3F5-F4FC-4DC9-886B-3F31C853EB6A}" dt="2024-09-09T16:40:04.489" v="34" actId="478"/>
          <ac:spMkLst>
            <pc:docMk/>
            <pc:sldMk cId="1822745247" sldId="296"/>
            <ac:spMk id="13" creationId="{80D6C53B-981D-75E1-2349-FA31948D726B}"/>
          </ac:spMkLst>
        </pc:spChg>
        <pc:spChg chg="del">
          <ac:chgData name="Barbara Robin" userId="5a39312fa91817ea" providerId="LiveId" clId="{6282A3F5-F4FC-4DC9-886B-3F31C853EB6A}" dt="2024-09-09T16:40:04.489" v="34" actId="478"/>
          <ac:spMkLst>
            <pc:docMk/>
            <pc:sldMk cId="1822745247" sldId="296"/>
            <ac:spMk id="14" creationId="{9D0A1938-7587-D43E-AF50-CDDE4F50A359}"/>
          </ac:spMkLst>
        </pc:spChg>
        <pc:spChg chg="del">
          <ac:chgData name="Barbara Robin" userId="5a39312fa91817ea" providerId="LiveId" clId="{6282A3F5-F4FC-4DC9-886B-3F31C853EB6A}" dt="2024-09-09T16:40:04.489" v="34" actId="478"/>
          <ac:spMkLst>
            <pc:docMk/>
            <pc:sldMk cId="1822745247" sldId="296"/>
            <ac:spMk id="15" creationId="{E6F0B66C-189F-C214-D571-672478F0A519}"/>
          </ac:spMkLst>
        </pc:spChg>
        <pc:spChg chg="del">
          <ac:chgData name="Barbara Robin" userId="5a39312fa91817ea" providerId="LiveId" clId="{6282A3F5-F4FC-4DC9-886B-3F31C853EB6A}" dt="2024-09-09T16:40:04.489" v="34" actId="478"/>
          <ac:spMkLst>
            <pc:docMk/>
            <pc:sldMk cId="1822745247" sldId="296"/>
            <ac:spMk id="16" creationId="{3BA33E58-417E-BFF5-B452-D6F603A35804}"/>
          </ac:spMkLst>
        </pc:spChg>
        <pc:spChg chg="del">
          <ac:chgData name="Barbara Robin" userId="5a39312fa91817ea" providerId="LiveId" clId="{6282A3F5-F4FC-4DC9-886B-3F31C853EB6A}" dt="2024-09-09T16:40:04.489" v="34" actId="478"/>
          <ac:spMkLst>
            <pc:docMk/>
            <pc:sldMk cId="1822745247" sldId="296"/>
            <ac:spMk id="17" creationId="{E1886C25-DFAB-F589-C63B-84036925FD41}"/>
          </ac:spMkLst>
        </pc:spChg>
        <pc:spChg chg="del">
          <ac:chgData name="Barbara Robin" userId="5a39312fa91817ea" providerId="LiveId" clId="{6282A3F5-F4FC-4DC9-886B-3F31C853EB6A}" dt="2024-09-09T16:40:04.489" v="34" actId="478"/>
          <ac:spMkLst>
            <pc:docMk/>
            <pc:sldMk cId="1822745247" sldId="296"/>
            <ac:spMk id="19" creationId="{CAF3403A-B881-E3FF-E8E8-66FFE87EE1C8}"/>
          </ac:spMkLst>
        </pc:spChg>
        <pc:spChg chg="del">
          <ac:chgData name="Barbara Robin" userId="5a39312fa91817ea" providerId="LiveId" clId="{6282A3F5-F4FC-4DC9-886B-3F31C853EB6A}" dt="2024-09-09T16:40:04.489" v="34" actId="478"/>
          <ac:spMkLst>
            <pc:docMk/>
            <pc:sldMk cId="1822745247" sldId="296"/>
            <ac:spMk id="20" creationId="{191B8D65-41AC-13F1-7CFC-D0E68631D81D}"/>
          </ac:spMkLst>
        </pc:spChg>
        <pc:spChg chg="del">
          <ac:chgData name="Barbara Robin" userId="5a39312fa91817ea" providerId="LiveId" clId="{6282A3F5-F4FC-4DC9-886B-3F31C853EB6A}" dt="2024-09-09T16:40:04.489" v="34" actId="478"/>
          <ac:spMkLst>
            <pc:docMk/>
            <pc:sldMk cId="1822745247" sldId="296"/>
            <ac:spMk id="21" creationId="{7114CD42-37BF-40F6-B9A0-B6EF786488E5}"/>
          </ac:spMkLst>
        </pc:spChg>
        <pc:spChg chg="del">
          <ac:chgData name="Barbara Robin" userId="5a39312fa91817ea" providerId="LiveId" clId="{6282A3F5-F4FC-4DC9-886B-3F31C853EB6A}" dt="2024-09-09T16:40:04.489" v="34" actId="478"/>
          <ac:spMkLst>
            <pc:docMk/>
            <pc:sldMk cId="1822745247" sldId="296"/>
            <ac:spMk id="22" creationId="{7666826E-488B-4489-4EA0-8ABCF9D3DB24}"/>
          </ac:spMkLst>
        </pc:spChg>
      </pc:sldChg>
      <pc:sldChg chg="delSp mod">
        <pc:chgData name="Barbara Robin" userId="5a39312fa91817ea" providerId="LiveId" clId="{6282A3F5-F4FC-4DC9-886B-3F31C853EB6A}" dt="2024-09-09T16:40:11.955" v="35" actId="478"/>
        <pc:sldMkLst>
          <pc:docMk/>
          <pc:sldMk cId="1709770730" sldId="297"/>
        </pc:sldMkLst>
        <pc:spChg chg="del">
          <ac:chgData name="Barbara Robin" userId="5a39312fa91817ea" providerId="LiveId" clId="{6282A3F5-F4FC-4DC9-886B-3F31C853EB6A}" dt="2024-09-09T16:40:11.955" v="35" actId="478"/>
          <ac:spMkLst>
            <pc:docMk/>
            <pc:sldMk cId="1709770730" sldId="297"/>
            <ac:spMk id="12" creationId="{922C0CA8-A64A-FFEE-9CD1-89ECBE05F93F}"/>
          </ac:spMkLst>
        </pc:spChg>
        <pc:spChg chg="del">
          <ac:chgData name="Barbara Robin" userId="5a39312fa91817ea" providerId="LiveId" clId="{6282A3F5-F4FC-4DC9-886B-3F31C853EB6A}" dt="2024-09-09T16:40:11.955" v="35" actId="478"/>
          <ac:spMkLst>
            <pc:docMk/>
            <pc:sldMk cId="1709770730" sldId="297"/>
            <ac:spMk id="13" creationId="{F849E62D-D6A7-478A-D965-768767B057DA}"/>
          </ac:spMkLst>
        </pc:spChg>
        <pc:spChg chg="del">
          <ac:chgData name="Barbara Robin" userId="5a39312fa91817ea" providerId="LiveId" clId="{6282A3F5-F4FC-4DC9-886B-3F31C853EB6A}" dt="2024-09-09T16:40:11.955" v="35" actId="478"/>
          <ac:spMkLst>
            <pc:docMk/>
            <pc:sldMk cId="1709770730" sldId="297"/>
            <ac:spMk id="14" creationId="{4827A1D8-33AA-A679-C130-87C40278F420}"/>
          </ac:spMkLst>
        </pc:spChg>
        <pc:spChg chg="del">
          <ac:chgData name="Barbara Robin" userId="5a39312fa91817ea" providerId="LiveId" clId="{6282A3F5-F4FC-4DC9-886B-3F31C853EB6A}" dt="2024-09-09T16:40:11.955" v="35" actId="478"/>
          <ac:spMkLst>
            <pc:docMk/>
            <pc:sldMk cId="1709770730" sldId="297"/>
            <ac:spMk id="15" creationId="{EF00CF74-EA37-8295-F592-77E2E5E2AD16}"/>
          </ac:spMkLst>
        </pc:spChg>
        <pc:spChg chg="del">
          <ac:chgData name="Barbara Robin" userId="5a39312fa91817ea" providerId="LiveId" clId="{6282A3F5-F4FC-4DC9-886B-3F31C853EB6A}" dt="2024-09-09T16:40:11.955" v="35" actId="478"/>
          <ac:spMkLst>
            <pc:docMk/>
            <pc:sldMk cId="1709770730" sldId="297"/>
            <ac:spMk id="16" creationId="{4FFDB677-C4FF-0834-0974-171DC99C8F1F}"/>
          </ac:spMkLst>
        </pc:spChg>
        <pc:spChg chg="del">
          <ac:chgData name="Barbara Robin" userId="5a39312fa91817ea" providerId="LiveId" clId="{6282A3F5-F4FC-4DC9-886B-3F31C853EB6A}" dt="2024-09-09T16:40:11.955" v="35" actId="478"/>
          <ac:spMkLst>
            <pc:docMk/>
            <pc:sldMk cId="1709770730" sldId="297"/>
            <ac:spMk id="17" creationId="{487B3FA1-3122-E09B-19FD-5B9E408BCCFA}"/>
          </ac:spMkLst>
        </pc:spChg>
        <pc:spChg chg="del">
          <ac:chgData name="Barbara Robin" userId="5a39312fa91817ea" providerId="LiveId" clId="{6282A3F5-F4FC-4DC9-886B-3F31C853EB6A}" dt="2024-09-09T16:40:11.955" v="35" actId="478"/>
          <ac:spMkLst>
            <pc:docMk/>
            <pc:sldMk cId="1709770730" sldId="297"/>
            <ac:spMk id="19" creationId="{7D9CB21B-31B1-78B5-42E4-CC730DC88E01}"/>
          </ac:spMkLst>
        </pc:spChg>
        <pc:spChg chg="del">
          <ac:chgData name="Barbara Robin" userId="5a39312fa91817ea" providerId="LiveId" clId="{6282A3F5-F4FC-4DC9-886B-3F31C853EB6A}" dt="2024-09-09T16:40:11.955" v="35" actId="478"/>
          <ac:spMkLst>
            <pc:docMk/>
            <pc:sldMk cId="1709770730" sldId="297"/>
            <ac:spMk id="20" creationId="{62F7E855-4295-144F-0C83-015534CE68E1}"/>
          </ac:spMkLst>
        </pc:spChg>
        <pc:spChg chg="del">
          <ac:chgData name="Barbara Robin" userId="5a39312fa91817ea" providerId="LiveId" clId="{6282A3F5-F4FC-4DC9-886B-3F31C853EB6A}" dt="2024-09-09T16:40:11.955" v="35" actId="478"/>
          <ac:spMkLst>
            <pc:docMk/>
            <pc:sldMk cId="1709770730" sldId="297"/>
            <ac:spMk id="21" creationId="{62181047-962C-4FA7-AD6D-79464F467DA6}"/>
          </ac:spMkLst>
        </pc:spChg>
        <pc:spChg chg="del">
          <ac:chgData name="Barbara Robin" userId="5a39312fa91817ea" providerId="LiveId" clId="{6282A3F5-F4FC-4DC9-886B-3F31C853EB6A}" dt="2024-09-09T16:40:11.955" v="35" actId="478"/>
          <ac:spMkLst>
            <pc:docMk/>
            <pc:sldMk cId="1709770730" sldId="297"/>
            <ac:spMk id="22" creationId="{3B453638-1DEA-CE71-0EC9-5983B56332C1}"/>
          </ac:spMkLst>
        </pc:spChg>
      </pc:sldChg>
      <pc:sldChg chg="delSp mod">
        <pc:chgData name="Barbara Robin" userId="5a39312fa91817ea" providerId="LiveId" clId="{6282A3F5-F4FC-4DC9-886B-3F31C853EB6A}" dt="2024-09-09T16:40:21.590" v="36" actId="478"/>
        <pc:sldMkLst>
          <pc:docMk/>
          <pc:sldMk cId="3384576995" sldId="298"/>
        </pc:sldMkLst>
        <pc:spChg chg="del">
          <ac:chgData name="Barbara Robin" userId="5a39312fa91817ea" providerId="LiveId" clId="{6282A3F5-F4FC-4DC9-886B-3F31C853EB6A}" dt="2024-09-09T16:40:21.590" v="36" actId="478"/>
          <ac:spMkLst>
            <pc:docMk/>
            <pc:sldMk cId="3384576995" sldId="298"/>
            <ac:spMk id="13" creationId="{DCAB1D38-DBA0-AF79-DDCF-BA40B1232D17}"/>
          </ac:spMkLst>
        </pc:spChg>
        <pc:spChg chg="del">
          <ac:chgData name="Barbara Robin" userId="5a39312fa91817ea" providerId="LiveId" clId="{6282A3F5-F4FC-4DC9-886B-3F31C853EB6A}" dt="2024-09-09T16:40:21.590" v="36" actId="478"/>
          <ac:spMkLst>
            <pc:docMk/>
            <pc:sldMk cId="3384576995" sldId="298"/>
            <ac:spMk id="15" creationId="{7D0A7ADC-FF75-84C1-4D16-DC1CEF204097}"/>
          </ac:spMkLst>
        </pc:spChg>
        <pc:spChg chg="del">
          <ac:chgData name="Barbara Robin" userId="5a39312fa91817ea" providerId="LiveId" clId="{6282A3F5-F4FC-4DC9-886B-3F31C853EB6A}" dt="2024-09-09T16:40:21.590" v="36" actId="478"/>
          <ac:spMkLst>
            <pc:docMk/>
            <pc:sldMk cId="3384576995" sldId="298"/>
            <ac:spMk id="19" creationId="{370AE7A7-7F04-D6B8-0577-6D8741C93ED0}"/>
          </ac:spMkLst>
        </pc:spChg>
        <pc:spChg chg="del">
          <ac:chgData name="Barbara Robin" userId="5a39312fa91817ea" providerId="LiveId" clId="{6282A3F5-F4FC-4DC9-886B-3F31C853EB6A}" dt="2024-09-09T16:40:21.590" v="36" actId="478"/>
          <ac:spMkLst>
            <pc:docMk/>
            <pc:sldMk cId="3384576995" sldId="298"/>
            <ac:spMk id="20" creationId="{5A718BCF-D98F-861D-19B1-AFC79FBF87CE}"/>
          </ac:spMkLst>
        </pc:spChg>
        <pc:spChg chg="del">
          <ac:chgData name="Barbara Robin" userId="5a39312fa91817ea" providerId="LiveId" clId="{6282A3F5-F4FC-4DC9-886B-3F31C853EB6A}" dt="2024-09-09T16:40:21.590" v="36" actId="478"/>
          <ac:spMkLst>
            <pc:docMk/>
            <pc:sldMk cId="3384576995" sldId="298"/>
            <ac:spMk id="21" creationId="{8B81ED06-3B64-534E-51D4-0BA5FA690638}"/>
          </ac:spMkLst>
        </pc:spChg>
        <pc:spChg chg="del">
          <ac:chgData name="Barbara Robin" userId="5a39312fa91817ea" providerId="LiveId" clId="{6282A3F5-F4FC-4DC9-886B-3F31C853EB6A}" dt="2024-09-09T16:40:21.590" v="36" actId="478"/>
          <ac:spMkLst>
            <pc:docMk/>
            <pc:sldMk cId="3384576995" sldId="298"/>
            <ac:spMk id="22" creationId="{7744DDE8-2D73-67FA-C83D-DA997919A7E1}"/>
          </ac:spMkLst>
        </pc:spChg>
        <pc:spChg chg="del">
          <ac:chgData name="Barbara Robin" userId="5a39312fa91817ea" providerId="LiveId" clId="{6282A3F5-F4FC-4DC9-886B-3F31C853EB6A}" dt="2024-09-09T16:40:21.590" v="36" actId="478"/>
          <ac:spMkLst>
            <pc:docMk/>
            <pc:sldMk cId="3384576995" sldId="298"/>
            <ac:spMk id="23" creationId="{0742C5B9-BE19-D16E-B5A8-BBCFA77909A7}"/>
          </ac:spMkLst>
        </pc:spChg>
        <pc:spChg chg="del">
          <ac:chgData name="Barbara Robin" userId="5a39312fa91817ea" providerId="LiveId" clId="{6282A3F5-F4FC-4DC9-886B-3F31C853EB6A}" dt="2024-09-09T16:40:21.590" v="36" actId="478"/>
          <ac:spMkLst>
            <pc:docMk/>
            <pc:sldMk cId="3384576995" sldId="298"/>
            <ac:spMk id="24" creationId="{16953E4B-667E-2FB6-6704-8D3898EA0FD7}"/>
          </ac:spMkLst>
        </pc:spChg>
        <pc:spChg chg="del">
          <ac:chgData name="Barbara Robin" userId="5a39312fa91817ea" providerId="LiveId" clId="{6282A3F5-F4FC-4DC9-886B-3F31C853EB6A}" dt="2024-09-09T16:40:21.590" v="36" actId="478"/>
          <ac:spMkLst>
            <pc:docMk/>
            <pc:sldMk cId="3384576995" sldId="298"/>
            <ac:spMk id="27" creationId="{65240AE7-2738-0CDD-5977-D55E85247399}"/>
          </ac:spMkLst>
        </pc:spChg>
        <pc:spChg chg="del">
          <ac:chgData name="Barbara Robin" userId="5a39312fa91817ea" providerId="LiveId" clId="{6282A3F5-F4FC-4DC9-886B-3F31C853EB6A}" dt="2024-09-09T16:40:21.590" v="36" actId="478"/>
          <ac:spMkLst>
            <pc:docMk/>
            <pc:sldMk cId="3384576995" sldId="298"/>
            <ac:spMk id="28" creationId="{061B8757-959C-BE0A-9D48-846052BE463F}"/>
          </ac:spMkLst>
        </pc:spChg>
      </pc:sldChg>
      <pc:sldChg chg="addSp delSp modSp mod">
        <pc:chgData name="Barbara Robin" userId="5a39312fa91817ea" providerId="LiveId" clId="{6282A3F5-F4FC-4DC9-886B-3F31C853EB6A}" dt="2024-09-09T17:02:34.724" v="130" actId="1076"/>
        <pc:sldMkLst>
          <pc:docMk/>
          <pc:sldMk cId="3905124429" sldId="299"/>
        </pc:sldMkLst>
        <pc:spChg chg="del">
          <ac:chgData name="Barbara Robin" userId="5a39312fa91817ea" providerId="LiveId" clId="{6282A3F5-F4FC-4DC9-886B-3F31C853EB6A}" dt="2024-09-09T16:40:30.964" v="37" actId="478"/>
          <ac:spMkLst>
            <pc:docMk/>
            <pc:sldMk cId="3905124429" sldId="299"/>
            <ac:spMk id="20" creationId="{5A718BCF-D98F-861D-19B1-AFC79FBF87CE}"/>
          </ac:spMkLst>
        </pc:spChg>
        <pc:spChg chg="del">
          <ac:chgData name="Barbara Robin" userId="5a39312fa91817ea" providerId="LiveId" clId="{6282A3F5-F4FC-4DC9-886B-3F31C853EB6A}" dt="2024-09-09T16:40:30.964" v="37" actId="478"/>
          <ac:spMkLst>
            <pc:docMk/>
            <pc:sldMk cId="3905124429" sldId="299"/>
            <ac:spMk id="21" creationId="{8B81ED06-3B64-534E-51D4-0BA5FA690638}"/>
          </ac:spMkLst>
        </pc:spChg>
        <pc:spChg chg="del">
          <ac:chgData name="Barbara Robin" userId="5a39312fa91817ea" providerId="LiveId" clId="{6282A3F5-F4FC-4DC9-886B-3F31C853EB6A}" dt="2024-09-09T16:40:30.964" v="37" actId="478"/>
          <ac:spMkLst>
            <pc:docMk/>
            <pc:sldMk cId="3905124429" sldId="299"/>
            <ac:spMk id="22" creationId="{7744DDE8-2D73-67FA-C83D-DA997919A7E1}"/>
          </ac:spMkLst>
        </pc:spChg>
        <pc:spChg chg="del">
          <ac:chgData name="Barbara Robin" userId="5a39312fa91817ea" providerId="LiveId" clId="{6282A3F5-F4FC-4DC9-886B-3F31C853EB6A}" dt="2024-09-09T16:40:30.964" v="37" actId="478"/>
          <ac:spMkLst>
            <pc:docMk/>
            <pc:sldMk cId="3905124429" sldId="299"/>
            <ac:spMk id="23" creationId="{0742C5B9-BE19-D16E-B5A8-BBCFA77909A7}"/>
          </ac:spMkLst>
        </pc:spChg>
        <pc:spChg chg="del">
          <ac:chgData name="Barbara Robin" userId="5a39312fa91817ea" providerId="LiveId" clId="{6282A3F5-F4FC-4DC9-886B-3F31C853EB6A}" dt="2024-09-09T16:40:30.964" v="37" actId="478"/>
          <ac:spMkLst>
            <pc:docMk/>
            <pc:sldMk cId="3905124429" sldId="299"/>
            <ac:spMk id="24" creationId="{16953E4B-667E-2FB6-6704-8D3898EA0FD7}"/>
          </ac:spMkLst>
        </pc:spChg>
        <pc:spChg chg="del">
          <ac:chgData name="Barbara Robin" userId="5a39312fa91817ea" providerId="LiveId" clId="{6282A3F5-F4FC-4DC9-886B-3F31C853EB6A}" dt="2024-09-09T16:40:30.964" v="37" actId="478"/>
          <ac:spMkLst>
            <pc:docMk/>
            <pc:sldMk cId="3905124429" sldId="299"/>
            <ac:spMk id="27" creationId="{65240AE7-2738-0CDD-5977-D55E85247399}"/>
          </ac:spMkLst>
        </pc:spChg>
        <pc:spChg chg="del">
          <ac:chgData name="Barbara Robin" userId="5a39312fa91817ea" providerId="LiveId" clId="{6282A3F5-F4FC-4DC9-886B-3F31C853EB6A}" dt="2024-09-09T16:40:30.964" v="37" actId="478"/>
          <ac:spMkLst>
            <pc:docMk/>
            <pc:sldMk cId="3905124429" sldId="299"/>
            <ac:spMk id="28" creationId="{061B8757-959C-BE0A-9D48-846052BE463F}"/>
          </ac:spMkLst>
        </pc:spChg>
        <pc:spChg chg="del">
          <ac:chgData name="Barbara Robin" userId="5a39312fa91817ea" providerId="LiveId" clId="{6282A3F5-F4FC-4DC9-886B-3F31C853EB6A}" dt="2024-09-09T16:40:30.964" v="37" actId="478"/>
          <ac:spMkLst>
            <pc:docMk/>
            <pc:sldMk cId="3905124429" sldId="299"/>
            <ac:spMk id="29" creationId="{7C2BC501-3B16-60C4-EE9B-7BB5E4CCCC92}"/>
          </ac:spMkLst>
        </pc:spChg>
        <pc:spChg chg="del">
          <ac:chgData name="Barbara Robin" userId="5a39312fa91817ea" providerId="LiveId" clId="{6282A3F5-F4FC-4DC9-886B-3F31C853EB6A}" dt="2024-09-09T16:40:30.964" v="37" actId="478"/>
          <ac:spMkLst>
            <pc:docMk/>
            <pc:sldMk cId="3905124429" sldId="299"/>
            <ac:spMk id="30" creationId="{B961FDC8-0E03-9B1E-9D20-18D155B6108F}"/>
          </ac:spMkLst>
        </pc:spChg>
        <pc:spChg chg="del">
          <ac:chgData name="Barbara Robin" userId="5a39312fa91817ea" providerId="LiveId" clId="{6282A3F5-F4FC-4DC9-886B-3F31C853EB6A}" dt="2024-09-09T16:40:30.964" v="37" actId="478"/>
          <ac:spMkLst>
            <pc:docMk/>
            <pc:sldMk cId="3905124429" sldId="299"/>
            <ac:spMk id="31" creationId="{B5450B4F-BD4F-88EE-AAFF-0B94B9FB78AB}"/>
          </ac:spMkLst>
        </pc:spChg>
        <pc:picChg chg="add mod">
          <ac:chgData name="Barbara Robin" userId="5a39312fa91817ea" providerId="LiveId" clId="{6282A3F5-F4FC-4DC9-886B-3F31C853EB6A}" dt="2024-09-09T16:43:27.971" v="48" actId="14100"/>
          <ac:picMkLst>
            <pc:docMk/>
            <pc:sldMk cId="3905124429" sldId="299"/>
            <ac:picMk id="1026" creationId="{AC835D04-92C6-7610-9FFE-FF62FD068A9E}"/>
          </ac:picMkLst>
        </pc:picChg>
        <pc:picChg chg="add del mod">
          <ac:chgData name="Barbara Robin" userId="5a39312fa91817ea" providerId="LiveId" clId="{6282A3F5-F4FC-4DC9-886B-3F31C853EB6A}" dt="2024-09-09T17:02:17.615" v="127" actId="478"/>
          <ac:picMkLst>
            <pc:docMk/>
            <pc:sldMk cId="3905124429" sldId="299"/>
            <ac:picMk id="1028" creationId="{CC245C76-A5D8-CC9F-4FC7-AC7E69E2E652}"/>
          </ac:picMkLst>
        </pc:picChg>
        <pc:picChg chg="add mod">
          <ac:chgData name="Barbara Robin" userId="5a39312fa91817ea" providerId="LiveId" clId="{6282A3F5-F4FC-4DC9-886B-3F31C853EB6A}" dt="2024-09-09T17:02:34.724" v="130" actId="1076"/>
          <ac:picMkLst>
            <pc:docMk/>
            <pc:sldMk cId="3905124429" sldId="299"/>
            <ac:picMk id="1030" creationId="{778FFB39-40EB-954E-F691-15712C3DCFDF}"/>
          </ac:picMkLst>
        </pc:picChg>
        <pc:picChg chg="del mod">
          <ac:chgData name="Barbara Robin" userId="5a39312fa91817ea" providerId="LiveId" clId="{6282A3F5-F4FC-4DC9-886B-3F31C853EB6A}" dt="2024-09-09T16:43:37.066" v="49" actId="21"/>
          <ac:picMkLst>
            <pc:docMk/>
            <pc:sldMk cId="3905124429" sldId="299"/>
            <ac:picMk id="2050" creationId="{342D90E3-458D-1EDD-3026-BA90BFCB4170}"/>
          </ac:picMkLst>
        </pc:picChg>
      </pc:sldChg>
      <pc:sldChg chg="addSp delSp modSp mod">
        <pc:chgData name="Barbara Robin" userId="5a39312fa91817ea" providerId="LiveId" clId="{6282A3F5-F4FC-4DC9-886B-3F31C853EB6A}" dt="2024-09-09T17:04:28.341" v="134" actId="478"/>
        <pc:sldMkLst>
          <pc:docMk/>
          <pc:sldMk cId="2163126002" sldId="300"/>
        </pc:sldMkLst>
        <pc:spChg chg="del">
          <ac:chgData name="Barbara Robin" userId="5a39312fa91817ea" providerId="LiveId" clId="{6282A3F5-F4FC-4DC9-886B-3F31C853EB6A}" dt="2024-09-09T16:40:47.336" v="38" actId="478"/>
          <ac:spMkLst>
            <pc:docMk/>
            <pc:sldMk cId="2163126002" sldId="300"/>
            <ac:spMk id="12" creationId="{7D10B044-EF70-13D8-8D8A-CE4FECC42682}"/>
          </ac:spMkLst>
        </pc:spChg>
        <pc:spChg chg="del">
          <ac:chgData name="Barbara Robin" userId="5a39312fa91817ea" providerId="LiveId" clId="{6282A3F5-F4FC-4DC9-886B-3F31C853EB6A}" dt="2024-09-09T16:40:47.336" v="38" actId="478"/>
          <ac:spMkLst>
            <pc:docMk/>
            <pc:sldMk cId="2163126002" sldId="300"/>
            <ac:spMk id="13" creationId="{3AAEC539-D77E-FE06-3A9C-3578FCCA7F41}"/>
          </ac:spMkLst>
        </pc:spChg>
        <pc:spChg chg="del">
          <ac:chgData name="Barbara Robin" userId="5a39312fa91817ea" providerId="LiveId" clId="{6282A3F5-F4FC-4DC9-886B-3F31C853EB6A}" dt="2024-09-09T16:40:47.336" v="38" actId="478"/>
          <ac:spMkLst>
            <pc:docMk/>
            <pc:sldMk cId="2163126002" sldId="300"/>
            <ac:spMk id="15" creationId="{77AB7A5D-EDE7-9A1C-126C-1C59F0FC441E}"/>
          </ac:spMkLst>
        </pc:spChg>
        <pc:spChg chg="del">
          <ac:chgData name="Barbara Robin" userId="5a39312fa91817ea" providerId="LiveId" clId="{6282A3F5-F4FC-4DC9-886B-3F31C853EB6A}" dt="2024-09-09T16:40:47.336" v="38" actId="478"/>
          <ac:spMkLst>
            <pc:docMk/>
            <pc:sldMk cId="2163126002" sldId="300"/>
            <ac:spMk id="23" creationId="{0742C5B9-BE19-D16E-B5A8-BBCFA77909A7}"/>
          </ac:spMkLst>
        </pc:spChg>
        <pc:spChg chg="del">
          <ac:chgData name="Barbara Robin" userId="5a39312fa91817ea" providerId="LiveId" clId="{6282A3F5-F4FC-4DC9-886B-3F31C853EB6A}" dt="2024-09-09T16:40:47.336" v="38" actId="478"/>
          <ac:spMkLst>
            <pc:docMk/>
            <pc:sldMk cId="2163126002" sldId="300"/>
            <ac:spMk id="24" creationId="{16953E4B-667E-2FB6-6704-8D3898EA0FD7}"/>
          </ac:spMkLst>
        </pc:spChg>
        <pc:spChg chg="del">
          <ac:chgData name="Barbara Robin" userId="5a39312fa91817ea" providerId="LiveId" clId="{6282A3F5-F4FC-4DC9-886B-3F31C853EB6A}" dt="2024-09-09T16:40:47.336" v="38" actId="478"/>
          <ac:spMkLst>
            <pc:docMk/>
            <pc:sldMk cId="2163126002" sldId="300"/>
            <ac:spMk id="27" creationId="{65240AE7-2738-0CDD-5977-D55E85247399}"/>
          </ac:spMkLst>
        </pc:spChg>
        <pc:spChg chg="del">
          <ac:chgData name="Barbara Robin" userId="5a39312fa91817ea" providerId="LiveId" clId="{6282A3F5-F4FC-4DC9-886B-3F31C853EB6A}" dt="2024-09-09T16:40:47.336" v="38" actId="478"/>
          <ac:spMkLst>
            <pc:docMk/>
            <pc:sldMk cId="2163126002" sldId="300"/>
            <ac:spMk id="28" creationId="{061B8757-959C-BE0A-9D48-846052BE463F}"/>
          </ac:spMkLst>
        </pc:spChg>
        <pc:spChg chg="del">
          <ac:chgData name="Barbara Robin" userId="5a39312fa91817ea" providerId="LiveId" clId="{6282A3F5-F4FC-4DC9-886B-3F31C853EB6A}" dt="2024-09-09T16:40:47.336" v="38" actId="478"/>
          <ac:spMkLst>
            <pc:docMk/>
            <pc:sldMk cId="2163126002" sldId="300"/>
            <ac:spMk id="29" creationId="{7C2BC501-3B16-60C4-EE9B-7BB5E4CCCC92}"/>
          </ac:spMkLst>
        </pc:spChg>
        <pc:spChg chg="del">
          <ac:chgData name="Barbara Robin" userId="5a39312fa91817ea" providerId="LiveId" clId="{6282A3F5-F4FC-4DC9-886B-3F31C853EB6A}" dt="2024-09-09T16:40:47.336" v="38" actId="478"/>
          <ac:spMkLst>
            <pc:docMk/>
            <pc:sldMk cId="2163126002" sldId="300"/>
            <ac:spMk id="30" creationId="{B961FDC8-0E03-9B1E-9D20-18D155B6108F}"/>
          </ac:spMkLst>
        </pc:spChg>
        <pc:spChg chg="del">
          <ac:chgData name="Barbara Robin" userId="5a39312fa91817ea" providerId="LiveId" clId="{6282A3F5-F4FC-4DC9-886B-3F31C853EB6A}" dt="2024-09-09T16:40:47.336" v="38" actId="478"/>
          <ac:spMkLst>
            <pc:docMk/>
            <pc:sldMk cId="2163126002" sldId="300"/>
            <ac:spMk id="31" creationId="{B5450B4F-BD4F-88EE-AAFF-0B94B9FB78AB}"/>
          </ac:spMkLst>
        </pc:spChg>
        <pc:picChg chg="add del mod">
          <ac:chgData name="Barbara Robin" userId="5a39312fa91817ea" providerId="LiveId" clId="{6282A3F5-F4FC-4DC9-886B-3F31C853EB6A}" dt="2024-09-09T17:04:28.341" v="134" actId="478"/>
          <ac:picMkLst>
            <pc:docMk/>
            <pc:sldMk cId="2163126002" sldId="300"/>
            <ac:picMk id="3074" creationId="{B203CE16-45DD-D9B4-7E31-AA71FCA4D93E}"/>
          </ac:picMkLst>
        </pc:picChg>
      </pc:sldChg>
      <pc:sldChg chg="addSp delSp modSp mod">
        <pc:chgData name="Barbara Robin" userId="5a39312fa91817ea" providerId="LiveId" clId="{6282A3F5-F4FC-4DC9-886B-3F31C853EB6A}" dt="2024-09-09T16:59:08.932" v="126" actId="1076"/>
        <pc:sldMkLst>
          <pc:docMk/>
          <pc:sldMk cId="1790315672" sldId="301"/>
        </pc:sldMkLst>
        <pc:spChg chg="del">
          <ac:chgData name="Barbara Robin" userId="5a39312fa91817ea" providerId="LiveId" clId="{6282A3F5-F4FC-4DC9-886B-3F31C853EB6A}" dt="2024-09-09T16:41:18.882" v="42" actId="478"/>
          <ac:spMkLst>
            <pc:docMk/>
            <pc:sldMk cId="1790315672" sldId="301"/>
            <ac:spMk id="12" creationId="{7D10B044-EF70-13D8-8D8A-CE4FECC42682}"/>
          </ac:spMkLst>
        </pc:spChg>
        <pc:spChg chg="del">
          <ac:chgData name="Barbara Robin" userId="5a39312fa91817ea" providerId="LiveId" clId="{6282A3F5-F4FC-4DC9-886B-3F31C853EB6A}" dt="2024-09-09T16:41:07.823" v="40" actId="478"/>
          <ac:spMkLst>
            <pc:docMk/>
            <pc:sldMk cId="1790315672" sldId="301"/>
            <ac:spMk id="13" creationId="{3AAEC539-D77E-FE06-3A9C-3578FCCA7F41}"/>
          </ac:spMkLst>
        </pc:spChg>
        <pc:spChg chg="del">
          <ac:chgData name="Barbara Robin" userId="5a39312fa91817ea" providerId="LiveId" clId="{6282A3F5-F4FC-4DC9-886B-3F31C853EB6A}" dt="2024-09-09T16:41:08.899" v="41" actId="478"/>
          <ac:spMkLst>
            <pc:docMk/>
            <pc:sldMk cId="1790315672" sldId="301"/>
            <ac:spMk id="15" creationId="{77AB7A5D-EDE7-9A1C-126C-1C59F0FC441E}"/>
          </ac:spMkLst>
        </pc:spChg>
        <pc:spChg chg="mod ord">
          <ac:chgData name="Barbara Robin" userId="5a39312fa91817ea" providerId="LiveId" clId="{6282A3F5-F4FC-4DC9-886B-3F31C853EB6A}" dt="2024-09-09T16:53:25.501" v="111" actId="166"/>
          <ac:spMkLst>
            <pc:docMk/>
            <pc:sldMk cId="1790315672" sldId="301"/>
            <ac:spMk id="18" creationId="{00000000-0000-0000-0000-000000000000}"/>
          </ac:spMkLst>
        </pc:spChg>
        <pc:spChg chg="del">
          <ac:chgData name="Barbara Robin" userId="5a39312fa91817ea" providerId="LiveId" clId="{6282A3F5-F4FC-4DC9-886B-3F31C853EB6A}" dt="2024-09-09T16:41:04.391" v="39" actId="478"/>
          <ac:spMkLst>
            <pc:docMk/>
            <pc:sldMk cId="1790315672" sldId="301"/>
            <ac:spMk id="19" creationId="{711E1111-DB6E-7A02-6012-453B50D8B810}"/>
          </ac:spMkLst>
        </pc:spChg>
        <pc:spChg chg="del">
          <ac:chgData name="Barbara Robin" userId="5a39312fa91817ea" providerId="LiveId" clId="{6282A3F5-F4FC-4DC9-886B-3F31C853EB6A}" dt="2024-09-09T16:41:04.391" v="39" actId="478"/>
          <ac:spMkLst>
            <pc:docMk/>
            <pc:sldMk cId="1790315672" sldId="301"/>
            <ac:spMk id="20" creationId="{768802CA-89CC-E578-DEC8-C0136A7EA235}"/>
          </ac:spMkLst>
        </pc:spChg>
        <pc:spChg chg="del">
          <ac:chgData name="Barbara Robin" userId="5a39312fa91817ea" providerId="LiveId" clId="{6282A3F5-F4FC-4DC9-886B-3F31C853EB6A}" dt="2024-09-09T16:41:04.391" v="39" actId="478"/>
          <ac:spMkLst>
            <pc:docMk/>
            <pc:sldMk cId="1790315672" sldId="301"/>
            <ac:spMk id="21" creationId="{8EFD3A96-A287-9EB2-8A2A-38E042FD3F92}"/>
          </ac:spMkLst>
        </pc:spChg>
        <pc:spChg chg="del">
          <ac:chgData name="Barbara Robin" userId="5a39312fa91817ea" providerId="LiveId" clId="{6282A3F5-F4FC-4DC9-886B-3F31C853EB6A}" dt="2024-09-09T16:41:18.882" v="42" actId="478"/>
          <ac:spMkLst>
            <pc:docMk/>
            <pc:sldMk cId="1790315672" sldId="301"/>
            <ac:spMk id="28" creationId="{061B8757-959C-BE0A-9D48-846052BE463F}"/>
          </ac:spMkLst>
        </pc:spChg>
        <pc:spChg chg="del">
          <ac:chgData name="Barbara Robin" userId="5a39312fa91817ea" providerId="LiveId" clId="{6282A3F5-F4FC-4DC9-886B-3F31C853EB6A}" dt="2024-09-09T16:41:18.882" v="42" actId="478"/>
          <ac:spMkLst>
            <pc:docMk/>
            <pc:sldMk cId="1790315672" sldId="301"/>
            <ac:spMk id="29" creationId="{7C2BC501-3B16-60C4-EE9B-7BB5E4CCCC92}"/>
          </ac:spMkLst>
        </pc:spChg>
        <pc:spChg chg="del">
          <ac:chgData name="Barbara Robin" userId="5a39312fa91817ea" providerId="LiveId" clId="{6282A3F5-F4FC-4DC9-886B-3F31C853EB6A}" dt="2024-09-09T16:41:18.882" v="42" actId="478"/>
          <ac:spMkLst>
            <pc:docMk/>
            <pc:sldMk cId="1790315672" sldId="301"/>
            <ac:spMk id="30" creationId="{B961FDC8-0E03-9B1E-9D20-18D155B6108F}"/>
          </ac:spMkLst>
        </pc:spChg>
        <pc:spChg chg="del">
          <ac:chgData name="Barbara Robin" userId="5a39312fa91817ea" providerId="LiveId" clId="{6282A3F5-F4FC-4DC9-886B-3F31C853EB6A}" dt="2024-09-09T16:41:18.882" v="42" actId="478"/>
          <ac:spMkLst>
            <pc:docMk/>
            <pc:sldMk cId="1790315672" sldId="301"/>
            <ac:spMk id="31" creationId="{B5450B4F-BD4F-88EE-AAFF-0B94B9FB78AB}"/>
          </ac:spMkLst>
        </pc:spChg>
        <pc:picChg chg="add mod">
          <ac:chgData name="Barbara Robin" userId="5a39312fa91817ea" providerId="LiveId" clId="{6282A3F5-F4FC-4DC9-886B-3F31C853EB6A}" dt="2024-09-09T16:49:29.363" v="88" actId="1076"/>
          <ac:picMkLst>
            <pc:docMk/>
            <pc:sldMk cId="1790315672" sldId="301"/>
            <ac:picMk id="2" creationId="{73126C3F-9BA1-AF25-E36A-F0CFE108312A}"/>
          </ac:picMkLst>
        </pc:picChg>
        <pc:picChg chg="add del mod">
          <ac:chgData name="Barbara Robin" userId="5a39312fa91817ea" providerId="LiveId" clId="{6282A3F5-F4FC-4DC9-886B-3F31C853EB6A}" dt="2024-09-09T16:53:07.171" v="108" actId="478"/>
          <ac:picMkLst>
            <pc:docMk/>
            <pc:sldMk cId="1790315672" sldId="301"/>
            <ac:picMk id="2050" creationId="{342D90E3-458D-1EDD-3026-BA90BFCB4170}"/>
          </ac:picMkLst>
        </pc:picChg>
        <pc:picChg chg="add mod">
          <ac:chgData name="Barbara Robin" userId="5a39312fa91817ea" providerId="LiveId" clId="{6282A3F5-F4FC-4DC9-886B-3F31C853EB6A}" dt="2024-09-09T16:50:00.049" v="94" actId="14100"/>
          <ac:picMkLst>
            <pc:docMk/>
            <pc:sldMk cId="1790315672" sldId="301"/>
            <ac:picMk id="2052" creationId="{E58AC3F3-7126-DE7C-8722-C6C4C4D387F1}"/>
          </ac:picMkLst>
        </pc:picChg>
        <pc:picChg chg="add del">
          <ac:chgData name="Barbara Robin" userId="5a39312fa91817ea" providerId="LiveId" clId="{6282A3F5-F4FC-4DC9-886B-3F31C853EB6A}" dt="2024-09-09T16:51:11.977" v="96" actId="478"/>
          <ac:picMkLst>
            <pc:docMk/>
            <pc:sldMk cId="1790315672" sldId="301"/>
            <ac:picMk id="2054" creationId="{8775185B-2784-4DDD-F7BE-D353FF90FCB5}"/>
          </ac:picMkLst>
        </pc:picChg>
        <pc:picChg chg="add del mod">
          <ac:chgData name="Barbara Robin" userId="5a39312fa91817ea" providerId="LiveId" clId="{6282A3F5-F4FC-4DC9-886B-3F31C853EB6A}" dt="2024-09-09T16:52:58.822" v="105" actId="478"/>
          <ac:picMkLst>
            <pc:docMk/>
            <pc:sldMk cId="1790315672" sldId="301"/>
            <ac:picMk id="2056" creationId="{61CC43DB-3BBA-4700-5020-583BDCBF05E7}"/>
          </ac:picMkLst>
        </pc:picChg>
        <pc:picChg chg="add mod">
          <ac:chgData name="Barbara Robin" userId="5a39312fa91817ea" providerId="LiveId" clId="{6282A3F5-F4FC-4DC9-886B-3F31C853EB6A}" dt="2024-09-09T16:53:30.547" v="112" actId="1076"/>
          <ac:picMkLst>
            <pc:docMk/>
            <pc:sldMk cId="1790315672" sldId="301"/>
            <ac:picMk id="2058" creationId="{6E9F597D-ED6A-2609-22B3-FCA150AF4C42}"/>
          </ac:picMkLst>
        </pc:picChg>
        <pc:picChg chg="add mod">
          <ac:chgData name="Barbara Robin" userId="5a39312fa91817ea" providerId="LiveId" clId="{6282A3F5-F4FC-4DC9-886B-3F31C853EB6A}" dt="2024-09-09T16:59:07.189" v="125" actId="1076"/>
          <ac:picMkLst>
            <pc:docMk/>
            <pc:sldMk cId="1790315672" sldId="301"/>
            <ac:picMk id="2060" creationId="{1903C8C3-4BE0-E352-DC42-0A9A8E57929E}"/>
          </ac:picMkLst>
        </pc:picChg>
        <pc:picChg chg="add mod">
          <ac:chgData name="Barbara Robin" userId="5a39312fa91817ea" providerId="LiveId" clId="{6282A3F5-F4FC-4DC9-886B-3F31C853EB6A}" dt="2024-09-09T16:59:04.873" v="124" actId="688"/>
          <ac:picMkLst>
            <pc:docMk/>
            <pc:sldMk cId="1790315672" sldId="301"/>
            <ac:picMk id="2062" creationId="{D4D0C989-BBB3-5541-4E0C-C83DC2370F96}"/>
          </ac:picMkLst>
        </pc:picChg>
        <pc:picChg chg="add mod">
          <ac:chgData name="Barbara Robin" userId="5a39312fa91817ea" providerId="LiveId" clId="{6282A3F5-F4FC-4DC9-886B-3F31C853EB6A}" dt="2024-09-09T16:59:08.932" v="126" actId="1076"/>
          <ac:picMkLst>
            <pc:docMk/>
            <pc:sldMk cId="1790315672" sldId="301"/>
            <ac:picMk id="2064" creationId="{32C260DB-2CC0-B6E2-85EE-B1A661FCA174}"/>
          </ac:picMkLst>
        </pc:picChg>
        <pc:picChg chg="del">
          <ac:chgData name="Barbara Robin" userId="5a39312fa91817ea" providerId="LiveId" clId="{6282A3F5-F4FC-4DC9-886B-3F31C853EB6A}" dt="2024-09-09T16:49:16.798" v="84" actId="478"/>
          <ac:picMkLst>
            <pc:docMk/>
            <pc:sldMk cId="1790315672" sldId="301"/>
            <ac:picMk id="3074" creationId="{B8654ACD-14BF-212F-A3FC-9909915AD811}"/>
          </ac:picMkLst>
        </pc:picChg>
        <pc:picChg chg="del">
          <ac:chgData name="Barbara Robin" userId="5a39312fa91817ea" providerId="LiveId" clId="{6282A3F5-F4FC-4DC9-886B-3F31C853EB6A}" dt="2024-09-09T16:49:20.336" v="85" actId="478"/>
          <ac:picMkLst>
            <pc:docMk/>
            <pc:sldMk cId="1790315672" sldId="301"/>
            <ac:picMk id="3078" creationId="{B8BF1AA5-C888-0C9C-9EDC-B247375A7CAD}"/>
          </ac:picMkLst>
        </pc:picChg>
        <pc:picChg chg="del">
          <ac:chgData name="Barbara Robin" userId="5a39312fa91817ea" providerId="LiveId" clId="{6282A3F5-F4FC-4DC9-886B-3F31C853EB6A}" dt="2024-09-09T16:46:14.305" v="59" actId="478"/>
          <ac:picMkLst>
            <pc:docMk/>
            <pc:sldMk cId="1790315672" sldId="301"/>
            <ac:picMk id="3080" creationId="{EEE82942-3084-492E-7CE4-F53FF642E9E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478" y="0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9300"/>
            <a:ext cx="5341937" cy="3751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2" tIns="45656" rIns="91312" bIns="4565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51784"/>
            <a:ext cx="5505133" cy="4501356"/>
          </a:xfrm>
          <a:prstGeom prst="rect">
            <a:avLst/>
          </a:prstGeom>
        </p:spPr>
        <p:txBody>
          <a:bodyPr vert="horz" lIns="91312" tIns="45656" rIns="91312" bIns="4565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478" y="9500397"/>
            <a:ext cx="2981749" cy="500855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8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46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09/09/2024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3.gif"/><Relationship Id="rId7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60.gif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6.jpeg"/><Relationship Id="rId9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13.jpg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3.jpeg"/><Relationship Id="rId12" Type="http://schemas.microsoft.com/office/2007/relationships/hdphoto" Target="../media/hdphoto1.wd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13.jpg"/><Relationship Id="rId10" Type="http://schemas.openxmlformats.org/officeDocument/2006/relationships/image" Target="../media/image26.jpeg"/><Relationship Id="rId4" Type="http://schemas.openxmlformats.org/officeDocument/2006/relationships/image" Target="../media/image1.jpeg"/><Relationship Id="rId9" Type="http://schemas.openxmlformats.org/officeDocument/2006/relationships/image" Target="../media/image25.pn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gif"/><Relationship Id="rId7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.jpe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1.jpeg"/><Relationship Id="rId7" Type="http://schemas.openxmlformats.org/officeDocument/2006/relationships/image" Target="../media/image3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8.jpeg"/><Relationship Id="rId4" Type="http://schemas.openxmlformats.org/officeDocument/2006/relationships/image" Target="../media/image37.jp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212210"/>
              </p:ext>
            </p:extLst>
          </p:nvPr>
        </p:nvGraphicFramePr>
        <p:xfrm>
          <a:off x="143639" y="176786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4C35314-9E41-0FE2-DA8B-F508D1BBB1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40284" y="3829887"/>
            <a:ext cx="844486" cy="79769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2F1EF1B-66C6-03EB-DAA4-FF2B6D8C6C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26012" y="3854844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8B3A34B-BF86-638F-AF08-4C715C393B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297800" y="3767428"/>
            <a:ext cx="683695" cy="94874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ECA51C6-EEA0-751C-596F-BC0B54CF5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68" y="3784147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634DC56-571E-EC22-2E60-4D06C8421F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085" y="3816886"/>
            <a:ext cx="778024" cy="862691"/>
          </a:xfrm>
          <a:prstGeom prst="rect">
            <a:avLst/>
          </a:prstGeom>
        </p:spPr>
      </p:pic>
      <p:pic>
        <p:nvPicPr>
          <p:cNvPr id="1028" name="Picture 4" descr="C'est le printemps abeille et fleurs - image animée GIF">
            <a:extLst>
              <a:ext uri="{FF2B5EF4-FFF2-40B4-BE49-F238E27FC236}">
                <a16:creationId xmlns:a16="http://schemas.microsoft.com/office/drawing/2014/main" id="{E1A4874A-40B3-91B7-01D0-EE14F7F28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990" y="193346"/>
            <a:ext cx="3044554" cy="249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ulip Picture Transparent HQ PNG Download | FreePNGImg">
            <a:extLst>
              <a:ext uri="{FF2B5EF4-FFF2-40B4-BE49-F238E27FC236}">
                <a16:creationId xmlns:a16="http://schemas.microsoft.com/office/drawing/2014/main" id="{D8984CC8-756F-8D69-D5F8-281AE3F70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8281">
            <a:off x="471038" y="278662"/>
            <a:ext cx="1603078" cy="27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333AA30-6278-2BEB-42DE-FA939EA3A2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77" y="3828692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B6034C1-842F-6E15-CC58-0FF71F0755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300" y="3810454"/>
            <a:ext cx="778024" cy="86269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E65ED6C-5338-250B-81B1-75B33D00EA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971" y="3784147"/>
            <a:ext cx="730249" cy="945306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A58E1690-9B55-BDAF-7BA3-A2AF55D0A6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707" y="3797388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9F2850E-1686-11B9-CED9-984F04BE97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266" y="3848276"/>
            <a:ext cx="778024" cy="86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4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42204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latin typeface="Always Together" pitchFamily="50" charset="0"/>
                        </a:rPr>
                        <a:t>Fête Nationale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2964192" y="1714859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Juillet   2025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6A2DD-7CEF-FAF9-0467-D1A70BCBA8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89986" y="3833585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61C435-D6EE-1D77-9ACB-5E44994133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1726" y="382649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069FE-D5BC-C4C0-7C16-5DFA1514DC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996" y="3830040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3962DE-3616-EE1D-6F82-A06A32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898" y="383358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26CDB-6D94-CFAA-B1B0-2F30CD1552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022" y="3843245"/>
            <a:ext cx="844486" cy="797695"/>
          </a:xfrm>
          <a:prstGeom prst="rect">
            <a:avLst/>
          </a:prstGeom>
        </p:spPr>
      </p:pic>
      <p:pic>
        <p:nvPicPr>
          <p:cNvPr id="1026" name="Picture 2" descr="Afficher l’image source">
            <a:extLst>
              <a:ext uri="{FF2B5EF4-FFF2-40B4-BE49-F238E27FC236}">
                <a16:creationId xmlns:a16="http://schemas.microsoft.com/office/drawing/2014/main" id="{817F3742-D09D-9DA3-2E9C-D4C40AAA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" y="213003"/>
            <a:ext cx="2125847" cy="22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Beach PNG">
            <a:extLst>
              <a:ext uri="{FF2B5EF4-FFF2-40B4-BE49-F238E27FC236}">
                <a16:creationId xmlns:a16="http://schemas.microsoft.com/office/drawing/2014/main" id="{53C10C6F-4B88-C7FD-A54B-40713F65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69" y="374815"/>
            <a:ext cx="1502824" cy="129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uitcase PNG Clipart - PNG All | PNG All">
            <a:extLst>
              <a:ext uri="{FF2B5EF4-FFF2-40B4-BE49-F238E27FC236}">
                <a16:creationId xmlns:a16="http://schemas.microsoft.com/office/drawing/2014/main" id="{1F913849-25BA-6D5A-217E-A0681A4A7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194" y="490062"/>
            <a:ext cx="1940087" cy="174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45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24542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latin typeface="Always Together" pitchFamily="50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2964192" y="1714859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Juillet   2025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6A2DD-7CEF-FAF9-0467-D1A70BCBA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89986" y="3833585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61C435-D6EE-1D77-9ACB-5E449941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1726" y="382649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069FE-D5BC-C4C0-7C16-5DFA1514D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996" y="3830040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3962DE-3616-EE1D-6F82-A06A32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898" y="383358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26CDB-6D94-CFAA-B1B0-2F30CD155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022" y="3843245"/>
            <a:ext cx="844486" cy="797695"/>
          </a:xfrm>
          <a:prstGeom prst="rect">
            <a:avLst/>
          </a:prstGeom>
        </p:spPr>
      </p:pic>
      <p:pic>
        <p:nvPicPr>
          <p:cNvPr id="2" name="Picture 2" descr="Afficher l’image source">
            <a:extLst>
              <a:ext uri="{FF2B5EF4-FFF2-40B4-BE49-F238E27FC236}">
                <a16:creationId xmlns:a16="http://schemas.microsoft.com/office/drawing/2014/main" id="{2B55E078-7C29-BC07-B560-A3EA67F0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" y="213003"/>
            <a:ext cx="2125847" cy="22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each PNG">
            <a:extLst>
              <a:ext uri="{FF2B5EF4-FFF2-40B4-BE49-F238E27FC236}">
                <a16:creationId xmlns:a16="http://schemas.microsoft.com/office/drawing/2014/main" id="{87F25BFC-402A-1082-68CB-E2E0E79AA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01" y="339922"/>
            <a:ext cx="2326440" cy="209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Smiley Emoticon | PNG All">
            <a:extLst>
              <a:ext uri="{FF2B5EF4-FFF2-40B4-BE49-F238E27FC236}">
                <a16:creationId xmlns:a16="http://schemas.microsoft.com/office/drawing/2014/main" id="{4D767D9C-AA84-46CF-9808-0EFF3B5E3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06" y="45411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77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6100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5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4032076" y="1759495"/>
            <a:ext cx="4037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Août   2025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6A2DD-7CEF-FAF9-0467-D1A70BCBA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89986" y="3833585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61C435-D6EE-1D77-9ACB-5E449941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1726" y="382649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069FE-D5BC-C4C0-7C16-5DFA1514D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996" y="3830040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3962DE-3616-EE1D-6F82-A06A32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898" y="383358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26CDB-6D94-CFAA-B1B0-2F30CD155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022" y="3843245"/>
            <a:ext cx="844486" cy="797695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AA208738-43E1-D9F2-BF56-03BB6E9C3F27}"/>
              </a:ext>
            </a:extLst>
          </p:cNvPr>
          <p:cNvCxnSpPr>
            <a:cxnSpLocks/>
          </p:cNvCxnSpPr>
          <p:nvPr/>
        </p:nvCxnSpPr>
        <p:spPr>
          <a:xfrm>
            <a:off x="4221126" y="1562986"/>
            <a:ext cx="10632" cy="111641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Afficher l’image source">
            <a:extLst>
              <a:ext uri="{FF2B5EF4-FFF2-40B4-BE49-F238E27FC236}">
                <a16:creationId xmlns:a16="http://schemas.microsoft.com/office/drawing/2014/main" id="{A92A112E-7E14-7EFC-2AF3-4A36942F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" y="213003"/>
            <a:ext cx="2125847" cy="22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ategory Archive for ‘-Saziv-’ at Plamtjeli!">
            <a:extLst>
              <a:ext uri="{FF2B5EF4-FFF2-40B4-BE49-F238E27FC236}">
                <a16:creationId xmlns:a16="http://schemas.microsoft.com/office/drawing/2014/main" id="{383D5D00-A6C7-8716-09A7-C1B9D94B1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225" y="236737"/>
            <a:ext cx="2993832" cy="182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u revoir – Blog de NATALIA PROF DE FRANÇAIS">
            <a:extLst>
              <a:ext uri="{FF2B5EF4-FFF2-40B4-BE49-F238E27FC236}">
                <a16:creationId xmlns:a16="http://schemas.microsoft.com/office/drawing/2014/main" id="{466CB019-A9D5-6095-5656-FBF8DBB8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58" y="236737"/>
            <a:ext cx="1888514" cy="16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E5BE0E1-B67E-843F-3E88-BF9CF73AD4FC}"/>
              </a:ext>
            </a:extLst>
          </p:cNvPr>
          <p:cNvCxnSpPr>
            <a:cxnSpLocks/>
          </p:cNvCxnSpPr>
          <p:nvPr/>
        </p:nvCxnSpPr>
        <p:spPr>
          <a:xfrm flipH="1">
            <a:off x="2325858" y="1603744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8EDD7E1-A2D8-7FBD-4C37-E823D47C752B}"/>
              </a:ext>
            </a:extLst>
          </p:cNvPr>
          <p:cNvCxnSpPr>
            <a:cxnSpLocks/>
          </p:cNvCxnSpPr>
          <p:nvPr/>
        </p:nvCxnSpPr>
        <p:spPr>
          <a:xfrm flipH="1">
            <a:off x="4027279" y="1592447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ADE5B35-16DB-4DC6-31B2-6F11A83291A7}"/>
              </a:ext>
            </a:extLst>
          </p:cNvPr>
          <p:cNvCxnSpPr>
            <a:cxnSpLocks/>
          </p:cNvCxnSpPr>
          <p:nvPr/>
        </p:nvCxnSpPr>
        <p:spPr>
          <a:xfrm flipH="1">
            <a:off x="143639" y="1583808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4576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61984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3237424" y="1692505"/>
            <a:ext cx="4037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Août   2025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6A2DD-7CEF-FAF9-0467-D1A70BCBA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89986" y="3833585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61C435-D6EE-1D77-9ACB-5E449941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1726" y="382649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069FE-D5BC-C4C0-7C16-5DFA1514D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996" y="3830040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3962DE-3616-EE1D-6F82-A06A32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898" y="383358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26CDB-6D94-CFAA-B1B0-2F30CD155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022" y="3843245"/>
            <a:ext cx="844486" cy="797695"/>
          </a:xfrm>
          <a:prstGeom prst="rect">
            <a:avLst/>
          </a:prstGeom>
        </p:spPr>
      </p:pic>
      <p:pic>
        <p:nvPicPr>
          <p:cNvPr id="2" name="Picture 2" descr="Afficher l’image source">
            <a:extLst>
              <a:ext uri="{FF2B5EF4-FFF2-40B4-BE49-F238E27FC236}">
                <a16:creationId xmlns:a16="http://schemas.microsoft.com/office/drawing/2014/main" id="{A92A112E-7E14-7EFC-2AF3-4A36942F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" y="213003"/>
            <a:ext cx="2125847" cy="22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u revoir – Blog de NATALIA PROF DE FRANÇAIS">
            <a:extLst>
              <a:ext uri="{FF2B5EF4-FFF2-40B4-BE49-F238E27FC236}">
                <a16:creationId xmlns:a16="http://schemas.microsoft.com/office/drawing/2014/main" id="{466CB019-A9D5-6095-5656-FBF8DBB8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58" y="236737"/>
            <a:ext cx="1888514" cy="16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E5BE0E1-B67E-843F-3E88-BF9CF73AD4FC}"/>
              </a:ext>
            </a:extLst>
          </p:cNvPr>
          <p:cNvCxnSpPr>
            <a:cxnSpLocks/>
          </p:cNvCxnSpPr>
          <p:nvPr/>
        </p:nvCxnSpPr>
        <p:spPr>
          <a:xfrm flipH="1">
            <a:off x="2325858" y="1603744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8EDD7E1-A2D8-7FBD-4C37-E823D47C752B}"/>
              </a:ext>
            </a:extLst>
          </p:cNvPr>
          <p:cNvCxnSpPr>
            <a:cxnSpLocks/>
          </p:cNvCxnSpPr>
          <p:nvPr/>
        </p:nvCxnSpPr>
        <p:spPr>
          <a:xfrm flipH="1">
            <a:off x="4027279" y="1592447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ADE5B35-16DB-4DC6-31B2-6F11A83291A7}"/>
              </a:ext>
            </a:extLst>
          </p:cNvPr>
          <p:cNvCxnSpPr>
            <a:cxnSpLocks/>
          </p:cNvCxnSpPr>
          <p:nvPr/>
        </p:nvCxnSpPr>
        <p:spPr>
          <a:xfrm flipH="1">
            <a:off x="143639" y="1583808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oloriage d’été : l’art-thérapie parfaite pour grands et petits">
            <a:extLst>
              <a:ext uri="{FF2B5EF4-FFF2-40B4-BE49-F238E27FC236}">
                <a16:creationId xmlns:a16="http://schemas.microsoft.com/office/drawing/2014/main" id="{AC835D04-92C6-7610-9FFE-FF62FD068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136" y="249607"/>
            <a:ext cx="1823750" cy="236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E2 • Géographie • La montagne">
            <a:extLst>
              <a:ext uri="{FF2B5EF4-FFF2-40B4-BE49-F238E27FC236}">
                <a16:creationId xmlns:a16="http://schemas.microsoft.com/office/drawing/2014/main" id="{778FFB39-40EB-954E-F691-15712C3DC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374" y="161754"/>
            <a:ext cx="21336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124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20352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3237424" y="1692505"/>
            <a:ext cx="40375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Août   2025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B36A2DD-7CEF-FAF9-0467-D1A70BCBA8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89986" y="3833585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761C435-D6EE-1D77-9ACB-5E44994133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1726" y="3826495"/>
            <a:ext cx="844486" cy="79769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79069FE-D5BC-C4C0-7C16-5DFA1514DC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95996" y="3830040"/>
            <a:ext cx="844486" cy="7976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53962DE-3616-EE1D-6F82-A06A327F15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0898" y="3833584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3226CDB-6D94-CFAA-B1B0-2F30CD1552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1022" y="3843245"/>
            <a:ext cx="844486" cy="797695"/>
          </a:xfrm>
          <a:prstGeom prst="rect">
            <a:avLst/>
          </a:prstGeom>
        </p:spPr>
      </p:pic>
      <p:pic>
        <p:nvPicPr>
          <p:cNvPr id="2" name="Picture 2" descr="Afficher l’image source">
            <a:extLst>
              <a:ext uri="{FF2B5EF4-FFF2-40B4-BE49-F238E27FC236}">
                <a16:creationId xmlns:a16="http://schemas.microsoft.com/office/drawing/2014/main" id="{A92A112E-7E14-7EFC-2AF3-4A36942FF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9" y="213003"/>
            <a:ext cx="2125847" cy="22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Au revoir – Blog de NATALIA PROF DE FRANÇAIS">
            <a:extLst>
              <a:ext uri="{FF2B5EF4-FFF2-40B4-BE49-F238E27FC236}">
                <a16:creationId xmlns:a16="http://schemas.microsoft.com/office/drawing/2014/main" id="{466CB019-A9D5-6095-5656-FBF8DBB8A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858" y="236737"/>
            <a:ext cx="1888514" cy="16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9E5BE0E1-B67E-843F-3E88-BF9CF73AD4FC}"/>
              </a:ext>
            </a:extLst>
          </p:cNvPr>
          <p:cNvCxnSpPr>
            <a:cxnSpLocks/>
          </p:cNvCxnSpPr>
          <p:nvPr/>
        </p:nvCxnSpPr>
        <p:spPr>
          <a:xfrm flipH="1">
            <a:off x="2325858" y="1603744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A8EDD7E1-A2D8-7FBD-4C37-E823D47C752B}"/>
              </a:ext>
            </a:extLst>
          </p:cNvPr>
          <p:cNvCxnSpPr>
            <a:cxnSpLocks/>
          </p:cNvCxnSpPr>
          <p:nvPr/>
        </p:nvCxnSpPr>
        <p:spPr>
          <a:xfrm flipH="1">
            <a:off x="4027279" y="1592447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CADE5B35-16DB-4DC6-31B2-6F11A83291A7}"/>
              </a:ext>
            </a:extLst>
          </p:cNvPr>
          <p:cNvCxnSpPr>
            <a:cxnSpLocks/>
          </p:cNvCxnSpPr>
          <p:nvPr/>
        </p:nvCxnSpPr>
        <p:spPr>
          <a:xfrm flipH="1">
            <a:off x="143639" y="1583808"/>
            <a:ext cx="2660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reative and Curious Kids!: Dear America...">
            <a:extLst>
              <a:ext uri="{FF2B5EF4-FFF2-40B4-BE49-F238E27FC236}">
                <a16:creationId xmlns:a16="http://schemas.microsoft.com/office/drawing/2014/main" id="{DBD4D237-DF24-2C6C-3F7B-28596FA1E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335" y="320064"/>
            <a:ext cx="2151742" cy="193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12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02877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               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33819" y="3830040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5822" y="3835032"/>
            <a:ext cx="844486" cy="79769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EA2127B-6F90-8930-7E76-59BDD92219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15652" y="3806487"/>
            <a:ext cx="844486" cy="79769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7BBE4FD-4C03-BF79-19EB-50D108B98F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9226" y="3830040"/>
            <a:ext cx="844486" cy="79769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CB65791-D0CA-8589-6800-A99FB737DF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72248" y="3830040"/>
            <a:ext cx="844486" cy="79769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390371A-1704-A380-5D66-ACB558871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304" y="3806487"/>
            <a:ext cx="778024" cy="862691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030A061-AB15-3178-6061-0BA34C21D2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50" y="3825072"/>
            <a:ext cx="778024" cy="862691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B6071ED5-BDF4-C4D4-2E23-31C86C5B5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06" y="3810204"/>
            <a:ext cx="778024" cy="862691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E4DB1ADD-4FE7-A09A-6414-7C32E019D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53" y="3795336"/>
            <a:ext cx="778024" cy="862691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6E99609-EA4F-9BCB-5C08-A1597CF0E2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00" y="3742457"/>
            <a:ext cx="730249" cy="945306"/>
          </a:xfrm>
          <a:prstGeom prst="rect">
            <a:avLst/>
          </a:prstGeom>
        </p:spPr>
      </p:pic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05578F7-1104-CF8B-623E-D2F2BCE9A28C}"/>
              </a:ext>
            </a:extLst>
          </p:cNvPr>
          <p:cNvCxnSpPr/>
          <p:nvPr/>
        </p:nvCxnSpPr>
        <p:spPr>
          <a:xfrm flipV="1">
            <a:off x="5256209" y="1594624"/>
            <a:ext cx="7167" cy="108740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ZoneTexte 38">
            <a:extLst>
              <a:ext uri="{FF2B5EF4-FFF2-40B4-BE49-F238E27FC236}">
                <a16:creationId xmlns:a16="http://schemas.microsoft.com/office/drawing/2014/main" id="{973D6A6E-1C97-97C6-4CA0-0C91EB44FAC6}"/>
              </a:ext>
            </a:extLst>
          </p:cNvPr>
          <p:cNvSpPr txBox="1"/>
          <p:nvPr/>
        </p:nvSpPr>
        <p:spPr>
          <a:xfrm>
            <a:off x="5292478" y="1733724"/>
            <a:ext cx="50880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Septembre   2025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3B91CE1-BAFF-F31C-9815-73A2842308A3}"/>
              </a:ext>
            </a:extLst>
          </p:cNvPr>
          <p:cNvSpPr/>
          <p:nvPr/>
        </p:nvSpPr>
        <p:spPr>
          <a:xfrm>
            <a:off x="150806" y="1363026"/>
            <a:ext cx="5076301" cy="604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Picture 2" descr="CestFranc: Finies les vacances ! C'est la rentrée... (2)">
            <a:extLst>
              <a:ext uri="{FF2B5EF4-FFF2-40B4-BE49-F238E27FC236}">
                <a16:creationId xmlns:a16="http://schemas.microsoft.com/office/drawing/2014/main" id="{73126C3F-9BA1-AF25-E36A-F0CFE1083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31" b="98428" l="3125" r="93438">
                        <a14:foregroundMark x1="36875" y1="7862" x2="11250" y2="32390"/>
                        <a14:foregroundMark x1="11250" y1="32390" x2="5313" y2="39308"/>
                        <a14:foregroundMark x1="5313" y1="39308" x2="5313" y2="39308"/>
                        <a14:foregroundMark x1="4688" y1="32704" x2="10313" y2="23270"/>
                        <a14:foregroundMark x1="10313" y1="23270" x2="21250" y2="16667"/>
                        <a14:foregroundMark x1="21250" y1="16667" x2="12812" y2="21069"/>
                        <a14:foregroundMark x1="17500" y1="16667" x2="27500" y2="7233"/>
                        <a14:foregroundMark x1="27500" y1="7233" x2="37813" y2="7862"/>
                        <a14:foregroundMark x1="37813" y1="7862" x2="45000" y2="17610"/>
                        <a14:foregroundMark x1="45000" y1="17610" x2="44688" y2="21384"/>
                        <a14:foregroundMark x1="30000" y1="7862" x2="12812" y2="13836"/>
                        <a14:foregroundMark x1="12812" y1="13836" x2="3750" y2="24214"/>
                        <a14:foregroundMark x1="3750" y1="24214" x2="5938" y2="37421"/>
                        <a14:foregroundMark x1="5938" y1="37421" x2="10938" y2="39623"/>
                        <a14:foregroundMark x1="4063" y1="25157" x2="3125" y2="37421"/>
                        <a14:foregroundMark x1="3125" y1="37421" x2="10313" y2="42453"/>
                        <a14:foregroundMark x1="10313" y1="42453" x2="15313" y2="43082"/>
                        <a14:foregroundMark x1="21875" y1="9748" x2="42813" y2="5975"/>
                        <a14:foregroundMark x1="42813" y1="5975" x2="49063" y2="13208"/>
                        <a14:foregroundMark x1="49063" y1="13208" x2="49688" y2="19182"/>
                        <a14:foregroundMark x1="50938" y1="20126" x2="54688" y2="7862"/>
                        <a14:foregroundMark x1="54688" y1="7862" x2="73438" y2="5346"/>
                        <a14:foregroundMark x1="73438" y1="5346" x2="88125" y2="11635"/>
                        <a14:foregroundMark x1="88125" y1="11635" x2="94063" y2="20126"/>
                        <a14:foregroundMark x1="94063" y1="20126" x2="91875" y2="34906"/>
                        <a14:foregroundMark x1="91875" y1="34906" x2="82500" y2="44654"/>
                        <a14:foregroundMark x1="83750" y1="44654" x2="98438" y2="59748"/>
                        <a14:foregroundMark x1="98438" y1="59748" x2="86875" y2="87736"/>
                        <a14:foregroundMark x1="86875" y1="87736" x2="78125" y2="92138"/>
                        <a14:foregroundMark x1="78125" y1="92138" x2="62500" y2="86164"/>
                        <a14:foregroundMark x1="62500" y1="86164" x2="57500" y2="78616"/>
                        <a14:foregroundMark x1="57500" y1="78616" x2="57500" y2="76730"/>
                        <a14:foregroundMark x1="93438" y1="22327" x2="91250" y2="35535"/>
                        <a14:foregroundMark x1="91250" y1="35535" x2="86250" y2="43082"/>
                        <a14:foregroundMark x1="86250" y1="43082" x2="93438" y2="30503"/>
                        <a14:foregroundMark x1="93438" y1="30503" x2="91875" y2="20440"/>
                        <a14:foregroundMark x1="2500" y1="69182" x2="13438" y2="88679"/>
                        <a14:foregroundMark x1="13438" y1="88679" x2="25313" y2="95283"/>
                        <a14:foregroundMark x1="25313" y1="95283" x2="42188" y2="96226"/>
                        <a14:foregroundMark x1="42188" y1="96226" x2="50000" y2="85220"/>
                        <a14:foregroundMark x1="50000" y1="85220" x2="52812" y2="71384"/>
                        <a14:foregroundMark x1="46875" y1="91824" x2="46875" y2="98742"/>
                        <a14:foregroundMark x1="52188" y1="7862" x2="74688" y2="5031"/>
                        <a14:foregroundMark x1="74688" y1="5031" x2="88125" y2="8176"/>
                        <a14:foregroundMark x1="88125" y1="8176" x2="88125" y2="8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8" y="262191"/>
            <a:ext cx="2397727" cy="238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ntrée scolaire">
            <a:extLst>
              <a:ext uri="{FF2B5EF4-FFF2-40B4-BE49-F238E27FC236}">
                <a16:creationId xmlns:a16="http://schemas.microsoft.com/office/drawing/2014/main" id="{E58AC3F3-7126-DE7C-8722-C6C4C4D38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2" b="17604"/>
          <a:stretch/>
        </p:blipFill>
        <p:spPr bwMode="auto">
          <a:xfrm>
            <a:off x="5284153" y="5023604"/>
            <a:ext cx="1988284" cy="67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estFranc: Finies les vacances ! C'est la rentrée... (1)">
            <a:extLst>
              <a:ext uri="{FF2B5EF4-FFF2-40B4-BE49-F238E27FC236}">
                <a16:creationId xmlns:a16="http://schemas.microsoft.com/office/drawing/2014/main" id="{6E9F597D-ED6A-2609-22B3-FCA150AF4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97" y="701359"/>
            <a:ext cx="2397727" cy="183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781560" y="383452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0" name="Picture 12" descr="L'univers de ma classe: Les cahiers et classeurs de mes élèves">
            <a:extLst>
              <a:ext uri="{FF2B5EF4-FFF2-40B4-BE49-F238E27FC236}">
                <a16:creationId xmlns:a16="http://schemas.microsoft.com/office/drawing/2014/main" id="{1903C8C3-4BE0-E352-DC42-0A9A8E579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444" y="341314"/>
            <a:ext cx="19050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welve Makes a Dozen: July 2014">
            <a:extLst>
              <a:ext uri="{FF2B5EF4-FFF2-40B4-BE49-F238E27FC236}">
                <a16:creationId xmlns:a16="http://schemas.microsoft.com/office/drawing/2014/main" id="{D4D0C989-BBB3-5541-4E0C-C83DC2370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2332">
            <a:off x="9832992" y="316683"/>
            <a:ext cx="393239" cy="63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Blogography × Colors">
            <a:extLst>
              <a:ext uri="{FF2B5EF4-FFF2-40B4-BE49-F238E27FC236}">
                <a16:creationId xmlns:a16="http://schemas.microsoft.com/office/drawing/2014/main" id="{32C260DB-2CC0-B6E2-85EE-B1A661FCA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76" y="637925"/>
            <a:ext cx="1253813" cy="82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1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43747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2025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FA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F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4963250-093F-4CB1-B046-FA67827709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3428" y="3809756"/>
            <a:ext cx="844486" cy="79769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731BA0-1B8B-444B-9D13-4669DBBE7B9D}"/>
              </a:ext>
            </a:extLst>
          </p:cNvPr>
          <p:cNvSpPr txBox="1"/>
          <p:nvPr/>
        </p:nvSpPr>
        <p:spPr>
          <a:xfrm>
            <a:off x="3033842" y="5822544"/>
            <a:ext cx="136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Journée de 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la terre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5A2E5E0-79E4-47D7-97B3-BAA7C22506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351" y="4643176"/>
            <a:ext cx="1296060" cy="129606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F585F80-810C-4A80-8240-2E848A87C8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6773" y="3835095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C66292B-482A-04F5-E370-9D69A0D2F1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4696" y="3829807"/>
            <a:ext cx="844486" cy="79769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AF13D67-7984-3190-7D68-4BDB476400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358" y="3845481"/>
            <a:ext cx="844486" cy="797695"/>
          </a:xfrm>
          <a:prstGeom prst="rect">
            <a:avLst/>
          </a:prstGeom>
        </p:spPr>
      </p:pic>
      <p:pic>
        <p:nvPicPr>
          <p:cNvPr id="6146" name="Picture 2" descr="Earth Day Best Practices | Six Degrees Uptown Minneapolis">
            <a:extLst>
              <a:ext uri="{FF2B5EF4-FFF2-40B4-BE49-F238E27FC236}">
                <a16:creationId xmlns:a16="http://schemas.microsoft.com/office/drawing/2014/main" id="{B9D8E859-E3E5-10B1-0E56-73C1C3670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4" y="251761"/>
            <a:ext cx="2547349" cy="223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FA7F921F-10C1-3B64-FBAE-698F3599F6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53111" y="3829807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5974317-760D-EEDA-6BBE-EA3B49D703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52391" y="3815672"/>
            <a:ext cx="844486" cy="7976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280EEDE-28AD-BDFB-13C0-84F5AC9752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409777" y="3829807"/>
            <a:ext cx="844486" cy="7976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AAD76D7-ED4F-2447-3391-B30BB961A5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422074" y="3845481"/>
            <a:ext cx="844486" cy="7976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6D18B4E4-03C8-AB26-F7EB-616F6D93AA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34371" y="3829807"/>
            <a:ext cx="844486" cy="797695"/>
          </a:xfrm>
          <a:prstGeom prst="rect">
            <a:avLst/>
          </a:prstGeom>
        </p:spPr>
      </p:pic>
      <p:pic>
        <p:nvPicPr>
          <p:cNvPr id="19" name="Picture 2" descr="Page 1">
            <a:extLst>
              <a:ext uri="{FF2B5EF4-FFF2-40B4-BE49-F238E27FC236}">
                <a16:creationId xmlns:a16="http://schemas.microsoft.com/office/drawing/2014/main" id="{E1C5AE29-32E1-45CC-8306-D6D1B37C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442" y="4770264"/>
            <a:ext cx="916994" cy="91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CBAF55C-6FCD-49EA-CB3F-B9E0BDD4DA82}"/>
              </a:ext>
            </a:extLst>
          </p:cNvPr>
          <p:cNvSpPr txBox="1"/>
          <p:nvPr/>
        </p:nvSpPr>
        <p:spPr>
          <a:xfrm>
            <a:off x="2189747" y="4755456"/>
            <a:ext cx="1031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Comic Sans MS" panose="030F0702030302020204" pitchFamily="66" charset="0"/>
              </a:rPr>
              <a:t>Lundi de Pâques</a:t>
            </a:r>
          </a:p>
        </p:txBody>
      </p:sp>
      <p:pic>
        <p:nvPicPr>
          <p:cNvPr id="2050" name="Picture 2" descr="Easter Basket Image Transparent HQ PNG Download | FreePNGImg">
            <a:extLst>
              <a:ext uri="{FF2B5EF4-FFF2-40B4-BE49-F238E27FC236}">
                <a16:creationId xmlns:a16="http://schemas.microsoft.com/office/drawing/2014/main" id="{7DAB4A90-4737-4471-95EE-45FC974EE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58" y="276109"/>
            <a:ext cx="2547349" cy="283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56900456-6DBA-A404-7033-574641CDD39A}"/>
              </a:ext>
            </a:extLst>
          </p:cNvPr>
          <p:cNvSpPr txBox="1"/>
          <p:nvPr/>
        </p:nvSpPr>
        <p:spPr>
          <a:xfrm>
            <a:off x="4564062" y="5291206"/>
            <a:ext cx="5624790" cy="91940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atin typeface="Tw Cen MT Condensed Extra Bold" panose="020B0803020202020204" pitchFamily="34" charset="0"/>
              </a:rPr>
              <a:t>Vacances de printemps</a:t>
            </a:r>
            <a:r>
              <a:rPr lang="fr-FR" sz="4800" b="1" dirty="0">
                <a:latin typeface="Delius Swash Caps" panose="02000603000000000000" pitchFamily="2" charset="0"/>
              </a:rPr>
              <a:t>    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73C2361-BB70-CBA3-59CF-107B05CBC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74151" y="3809756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6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792388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  MAI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MAI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FA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FA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FA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FA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FA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FFA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72085" y="31421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32" descr="http://www.buccothermliban.com/resources/images/fete%20du%20travail%20Buccotherm%20Lib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64" y="4814641"/>
            <a:ext cx="931909" cy="8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C328617-77FD-41D5-B7DC-DBBF10F46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790" y="5621237"/>
            <a:ext cx="1038225" cy="1143000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D7EE9B12-DBFE-4F80-B98E-CF517B4F8F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40940" y="3805353"/>
            <a:ext cx="844486" cy="797695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0AC1CD2-FE68-4F08-8830-D27EB4B4C1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25203" y="3807355"/>
            <a:ext cx="844486" cy="79769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1C698F32-69D0-4D9E-AC6D-0F632DA35D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5378" y="3788711"/>
            <a:ext cx="844486" cy="79769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B1C4553-E43B-5167-EA83-FA94538EF9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49" y="3807355"/>
            <a:ext cx="832656" cy="8929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279873C-12F3-D736-D2DD-9F099DA549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228" y="3798872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26CF1C2-AB3D-CCE8-04CC-8D123904EB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85" y="3766099"/>
            <a:ext cx="778024" cy="862691"/>
          </a:xfrm>
          <a:prstGeom prst="rect">
            <a:avLst/>
          </a:prstGeom>
        </p:spPr>
      </p:pic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43AA052-1494-63D4-373D-7618425FE697}"/>
              </a:ext>
            </a:extLst>
          </p:cNvPr>
          <p:cNvCxnSpPr>
            <a:cxnSpLocks/>
          </p:cNvCxnSpPr>
          <p:nvPr/>
        </p:nvCxnSpPr>
        <p:spPr>
          <a:xfrm>
            <a:off x="2196790" y="1583473"/>
            <a:ext cx="526" cy="11245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B1E3974C-A655-112F-3659-99BBA16D6A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37634" y="3816963"/>
            <a:ext cx="844486" cy="797695"/>
          </a:xfrm>
          <a:prstGeom prst="rect">
            <a:avLst/>
          </a:prstGeom>
        </p:spPr>
      </p:pic>
      <p:pic>
        <p:nvPicPr>
          <p:cNvPr id="19" name="Picture 34" descr="http://www.herault-tribune.com/rep/rep_article/ar_16779.jpg">
            <a:extLst>
              <a:ext uri="{FF2B5EF4-FFF2-40B4-BE49-F238E27FC236}">
                <a16:creationId xmlns:a16="http://schemas.microsoft.com/office/drawing/2014/main" id="{274DA115-AAA1-C757-D9CA-42FB8544A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6015"/>
          <a:stretch/>
        </p:blipFill>
        <p:spPr bwMode="auto">
          <a:xfrm rot="16200000">
            <a:off x="9059612" y="5234498"/>
            <a:ext cx="1600531" cy="9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log de los niños: Poemas de lunas y colores">
            <a:extLst>
              <a:ext uri="{FF2B5EF4-FFF2-40B4-BE49-F238E27FC236}">
                <a16:creationId xmlns:a16="http://schemas.microsoft.com/office/drawing/2014/main" id="{CF9D6A43-AD5C-82AF-26E2-A25EE331F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0" y="327450"/>
            <a:ext cx="1463953" cy="23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rmistice 8 mai 1945">
            <a:extLst>
              <a:ext uri="{FF2B5EF4-FFF2-40B4-BE49-F238E27FC236}">
                <a16:creationId xmlns:a16="http://schemas.microsoft.com/office/drawing/2014/main" id="{8F4FA883-54E0-9C0D-5B56-67C877613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053" y="186330"/>
            <a:ext cx="2691067" cy="2399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6F00731-6961-8E06-C016-01ABFF97F9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39220" y="3831369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05F966F-4401-DF07-945C-026E506699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21115" y="3853557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F2FC2EE-7D9C-B241-E330-3CAC6848B8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080" y="3854964"/>
            <a:ext cx="844486" cy="79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57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8042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476644" y="366514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AutoShape 2" descr="Résultat d’images pour image tarte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4DCFB41-EA54-4F55-B111-7A8D457EF8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0" y="4784163"/>
            <a:ext cx="942198" cy="905168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BD07592F-8A22-48DE-9A0D-20458A855B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249" y="3792396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74BC6FAA-DA15-40C3-AC04-F4763C589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78" y="3784516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96EEBCD-136C-4831-92E9-0465E5B0B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65" y="3820950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29663E8-333E-4BFE-97DE-8CEF9940A9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396673" y="3831759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BAA0DD72-287E-49D2-B9FB-9AA337A7C4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612" y="3718347"/>
            <a:ext cx="785753" cy="94059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280AAF5-6224-C5FC-8A3F-A0750DAE0A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56209" y="3861929"/>
            <a:ext cx="844486" cy="79769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C40AE97-4317-4FD6-75E4-B0D2C1F622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50012" y="3837381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F7B4E67-3689-A974-8000-F5EA3CB050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5932" y="3870804"/>
            <a:ext cx="844486" cy="79769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15ED513-F6D9-2258-F804-A05A628638FB}"/>
              </a:ext>
            </a:extLst>
          </p:cNvPr>
          <p:cNvSpPr txBox="1"/>
          <p:nvPr/>
        </p:nvSpPr>
        <p:spPr>
          <a:xfrm>
            <a:off x="403265" y="674290"/>
            <a:ext cx="2620700" cy="40998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fr-F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ways Together" pitchFamily="50" charset="0"/>
              </a:rPr>
              <a:t>Unie dans la diversité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C6957DA-4C3D-2AE7-F08D-E4CF89152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36" y="3796933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1B867D6-4D21-23DA-3DD7-197066AB17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80" y="3778565"/>
            <a:ext cx="778024" cy="862691"/>
          </a:xfrm>
          <a:prstGeom prst="rect">
            <a:avLst/>
          </a:prstGeom>
        </p:spPr>
      </p:pic>
      <p:pic>
        <p:nvPicPr>
          <p:cNvPr id="4098" name="Picture 2" descr="La devise de l'Union européenne : « Unie dans la diversité » - Le Taurillon">
            <a:extLst>
              <a:ext uri="{FF2B5EF4-FFF2-40B4-BE49-F238E27FC236}">
                <a16:creationId xmlns:a16="http://schemas.microsoft.com/office/drawing/2014/main" id="{F3AE90A2-C0AA-F07F-5C12-C81747DA6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6" y="953840"/>
            <a:ext cx="2075322" cy="116873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uropean Union flag with grunge texture 12057214 PNG">
            <a:extLst>
              <a:ext uri="{FF2B5EF4-FFF2-40B4-BE49-F238E27FC236}">
                <a16:creationId xmlns:a16="http://schemas.microsoft.com/office/drawing/2014/main" id="{25C9480A-023C-584B-45C5-D8074E58F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51" y="674290"/>
            <a:ext cx="2856202" cy="166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8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477191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512930-C821-4A85-9C44-EA62175EEEBA}"/>
              </a:ext>
            </a:extLst>
          </p:cNvPr>
          <p:cNvSpPr txBox="1"/>
          <p:nvPr/>
        </p:nvSpPr>
        <p:spPr>
          <a:xfrm>
            <a:off x="307549" y="593800"/>
            <a:ext cx="2500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Fête de la nature</a:t>
            </a:r>
          </a:p>
          <a:p>
            <a:pPr algn="ctr"/>
            <a:r>
              <a:rPr lang="fr-FR" sz="1600" b="1" dirty="0">
                <a:latin typeface="Comic Sans MS" panose="030F0702030302020204" pitchFamily="66" charset="0"/>
              </a:rPr>
              <a:t>du 21 au 25 mai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9A74FADA-9D9C-4CEC-95A3-AD088EF00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26" y="3787434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7B7FE05-4FF5-4A51-A36D-0D6C2A800B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225" y="4830931"/>
            <a:ext cx="894425" cy="584775"/>
          </a:xfrm>
          <a:prstGeom prst="roundRect">
            <a:avLst>
              <a:gd name="adj" fmla="val 11867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1C7F0A-32FB-44BA-9FF9-FD8EB5B57B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52972" y="3860007"/>
            <a:ext cx="844486" cy="79769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72935CD-BEE2-43BD-B456-306311D17B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70" y="3815311"/>
            <a:ext cx="832656" cy="89291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73E5ECB-00E2-4BCD-82CB-66970E320F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42" y="3833471"/>
            <a:ext cx="778024" cy="8626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61E955C-09B7-45E4-9D10-8AACB7AFD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667" y="3808589"/>
            <a:ext cx="778024" cy="862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BB5F089-4D87-9DB4-705D-E584AB6621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5371192" y="3841088"/>
            <a:ext cx="844486" cy="7976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E140E4-8004-F88A-6562-F334B6A132C4}"/>
              </a:ext>
            </a:extLst>
          </p:cNvPr>
          <p:cNvSpPr txBox="1"/>
          <p:nvPr/>
        </p:nvSpPr>
        <p:spPr>
          <a:xfrm>
            <a:off x="6211538" y="551957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Fête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des mères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3010AFEE-2A7B-6967-2DD7-340B29009E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786" y="6007679"/>
            <a:ext cx="589352" cy="58935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5C7D4E8-40F3-4DFA-B677-862579C39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96" y="3815311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101EB21-367A-C0E4-CD08-9AE1BE318B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88" y="3815311"/>
            <a:ext cx="778024" cy="86269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C2E4C63-E91C-E2A3-1A74-5277F9679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537" y="3770858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6CA9F42-D3FD-893C-BFB8-7DCF74B73B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439" y="3792352"/>
            <a:ext cx="821669" cy="915873"/>
          </a:xfrm>
          <a:prstGeom prst="rect">
            <a:avLst/>
          </a:prstGeom>
        </p:spPr>
      </p:pic>
      <p:pic>
        <p:nvPicPr>
          <p:cNvPr id="5124" name="Picture 4" descr="UICN comité français | Un monde juste qui valorise et conserve la nature">
            <a:extLst>
              <a:ext uri="{FF2B5EF4-FFF2-40B4-BE49-F238E27FC236}">
                <a16:creationId xmlns:a16="http://schemas.microsoft.com/office/drawing/2014/main" id="{EFC1C46A-B105-846D-0FFB-5ED26974B4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7" b="9262"/>
          <a:stretch/>
        </p:blipFill>
        <p:spPr bwMode="auto">
          <a:xfrm>
            <a:off x="6990489" y="347110"/>
            <a:ext cx="1305658" cy="7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D9B98B2C-2D00-E0F9-1907-657D41224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709" y="1625432"/>
            <a:ext cx="1609725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ACEAD45A-F0F6-3236-B4CF-A09D9EBF7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215" y="1880789"/>
            <a:ext cx="2002144" cy="750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92DD5C30-98E2-75FD-16F6-C13D50796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9333" l="10000" r="90000">
                        <a14:foregroundMark x1="13333" y1="64667" x2="26667" y2="80667"/>
                        <a14:foregroundMark x1="26667" y1="80667" x2="46000" y2="86667"/>
                        <a14:foregroundMark x1="46000" y1="86667" x2="66667" y2="86667"/>
                        <a14:foregroundMark x1="66667" y1="86667" x2="84667" y2="52000"/>
                        <a14:foregroundMark x1="33333" y1="86667" x2="32667" y2="95333"/>
                        <a14:foregroundMark x1="32667" y1="96000" x2="33333" y2="99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86" t="8317" r="6397" b="2121"/>
          <a:stretch/>
        </p:blipFill>
        <p:spPr bwMode="auto">
          <a:xfrm>
            <a:off x="8183748" y="207191"/>
            <a:ext cx="2115360" cy="216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35C3E838-A9BB-E81F-D687-B4191D96F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37" y="1312553"/>
            <a:ext cx="1406435" cy="6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05F30CD-1EB0-A739-2F80-78D779FA94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96" y="4830930"/>
            <a:ext cx="894425" cy="584775"/>
          </a:xfrm>
          <a:prstGeom prst="roundRect">
            <a:avLst>
              <a:gd name="adj" fmla="val 11867"/>
            </a:avLst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AC0D9AD-03BD-F3CD-4EF2-AB0947C581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69" y="4789527"/>
            <a:ext cx="894425" cy="584775"/>
          </a:xfrm>
          <a:prstGeom prst="roundRect">
            <a:avLst>
              <a:gd name="adj" fmla="val 11867"/>
            </a:avLst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9A7F2B6-4CB6-F264-9AF8-36F25CEA0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852" y="4830929"/>
            <a:ext cx="894425" cy="584775"/>
          </a:xfrm>
          <a:prstGeom prst="roundRect">
            <a:avLst>
              <a:gd name="adj" fmla="val 11867"/>
            </a:avLst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6186F26-DBCD-E550-57E0-E085F150F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826" y="4818980"/>
            <a:ext cx="894425" cy="584775"/>
          </a:xfrm>
          <a:prstGeom prst="roundRect">
            <a:avLst>
              <a:gd name="adj" fmla="val 11867"/>
            </a:avLst>
          </a:prstGeom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58D414C2-AA6A-A56D-C8DB-7177361B9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77" y="2008321"/>
            <a:ext cx="1449470" cy="62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89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28697"/>
              </p:ext>
            </p:extLst>
          </p:nvPr>
        </p:nvGraphicFramePr>
        <p:xfrm>
          <a:off x="143639" y="186049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3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</a:t>
                      </a: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Juin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Juin   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pPr algn="ctr"/>
                      <a:endParaRPr lang="fr-FR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>
                        <a:latin typeface="Arial Rounded MT Bold" panose="020F0704030504030204" pitchFamily="34" charset="0"/>
                      </a:endParaRPr>
                    </a:p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26615" y="269446"/>
            <a:ext cx="35526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 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1DB3DED2-B435-474F-B24A-87B70BE09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12688" y="3868936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D484E3B2-3D63-4088-BE7F-A9AA0CB96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34" y="3788157"/>
            <a:ext cx="778024" cy="86269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601FD05-6C13-4E32-81EF-8811589DD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289184" y="3857617"/>
            <a:ext cx="844486" cy="797695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5430049F-AD0E-47A8-9EDA-4B88E8C97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07" y="3792620"/>
            <a:ext cx="778024" cy="8626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14C048C-C3A1-8DF3-4648-975C26FDE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897" y="3821326"/>
            <a:ext cx="832656" cy="89291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1A18F13-C7D3-BCE0-F6B4-1A86BB07B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719" y="3857617"/>
            <a:ext cx="778024" cy="86269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6F71781-F550-4D7F-954B-DBDA9202D3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27016" y="3884046"/>
            <a:ext cx="844486" cy="797695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1EA00A6D-06DB-4B6E-B750-C2793A653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96177" y="3871030"/>
            <a:ext cx="844486" cy="79769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FFA59669-3B98-41FF-9769-9F9BC2D3AF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208" y="3851549"/>
            <a:ext cx="778024" cy="8626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E891182-6338-8B3E-980A-D48521B8E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61353" y="3871030"/>
            <a:ext cx="844486" cy="797695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286FA19-C9B6-C48D-1627-8891749F686B}"/>
              </a:ext>
            </a:extLst>
          </p:cNvPr>
          <p:cNvSpPr txBox="1"/>
          <p:nvPr/>
        </p:nvSpPr>
        <p:spPr>
          <a:xfrm>
            <a:off x="179477" y="4830234"/>
            <a:ext cx="1031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Comic Sans MS" panose="030F0702030302020204" pitchFamily="66" charset="0"/>
              </a:rPr>
              <a:t>Ascension</a:t>
            </a:r>
          </a:p>
        </p:txBody>
      </p:sp>
      <p:pic>
        <p:nvPicPr>
          <p:cNvPr id="6146" name="Picture 2" descr="Image de Jour J">
            <a:extLst>
              <a:ext uri="{FF2B5EF4-FFF2-40B4-BE49-F238E27FC236}">
                <a16:creationId xmlns:a16="http://schemas.microsoft.com/office/drawing/2014/main" id="{E750FC1A-A493-AE73-DE5C-1542EAA7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25" y="358657"/>
            <a:ext cx="2714324" cy="1749651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6 Juin 1944 Débarquement : Le Debarquement De Normandie 6 Juin 1944 ...">
            <a:extLst>
              <a:ext uri="{FF2B5EF4-FFF2-40B4-BE49-F238E27FC236}">
                <a16:creationId xmlns:a16="http://schemas.microsoft.com/office/drawing/2014/main" id="{585D1ECD-4C8A-B067-FF73-8FCBEB85E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33" y="269446"/>
            <a:ext cx="2995129" cy="1692506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7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5946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b="1" dirty="0">
                        <a:latin typeface="Delius Swash Caps" panose="02000603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174" name="Picture 6" descr="Garfield Cartoon Free HD Image Transparent HQ PNG Download | FreePNGImg">
            <a:extLst>
              <a:ext uri="{FF2B5EF4-FFF2-40B4-BE49-F238E27FC236}">
                <a16:creationId xmlns:a16="http://schemas.microsoft.com/office/drawing/2014/main" id="{DD9CFE0B-F9D5-5AE7-40B5-7E66D66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6" y="158638"/>
            <a:ext cx="3361329" cy="25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DF580C8-A156-45BE-9EAB-E4050CC0ED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701" y="3782111"/>
            <a:ext cx="778024" cy="86269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854B1AF-8CD4-432F-A34C-0AA8E612A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020" y="3798793"/>
            <a:ext cx="778024" cy="862691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901F6848-BEFE-4EF5-85C3-BD6C942579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36545" y="3810826"/>
            <a:ext cx="844486" cy="797695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46CFD964-E560-49A7-81D0-BACDA7462D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48220" y="3851876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A41844F-F236-47F1-8842-9C210A71A5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478" y="3778326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B43B446-23EB-442C-A53A-A69CCFA54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466" y="3810826"/>
            <a:ext cx="778024" cy="86269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6D1A9A4E-E66D-4D25-A8C6-EF20377FCB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928" y="3778327"/>
            <a:ext cx="778024" cy="86269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9C3CF14-5E86-4CE8-A1A4-687A6CC968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20" y="3653978"/>
            <a:ext cx="1143000" cy="11430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350EFDD-2AD4-F02F-1EFB-3CF27B87EF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78570" y="3849942"/>
            <a:ext cx="844486" cy="7976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AF30B10-80FC-6ECE-B8E2-1CEB39568C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6373771" y="3839745"/>
            <a:ext cx="844486" cy="797695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457ED66-10C2-673C-2C11-9F2F74479C25}"/>
              </a:ext>
            </a:extLst>
          </p:cNvPr>
          <p:cNvSpPr txBox="1"/>
          <p:nvPr/>
        </p:nvSpPr>
        <p:spPr>
          <a:xfrm>
            <a:off x="1098963" y="4813023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mic Sans MS" panose="030F0702030302020204" pitchFamily="66" charset="0"/>
              </a:rPr>
              <a:t>Lundi de Pentecôte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762A24E4-2ED5-98A8-B2FB-61ECC9271B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79" y1="37500" x2="67341" y2="48106"/>
                        <a14:foregroundMark x1="34393" y1="16288" x2="32081" y2="96212"/>
                        <a14:foregroundMark x1="5202" y1="56439" x2="69942" y2="51515"/>
                        <a14:foregroundMark x1="13873" y1="16667" x2="66763" y2="32197"/>
                        <a14:foregroundMark x1="50867" y1="13636" x2="40462" y2="61742"/>
                        <a14:foregroundMark x1="7803" y1="22727" x2="22543" y2="44697"/>
                        <a14:foregroundMark x1="91908" y1="4924" x2="94509" y2="12879"/>
                        <a14:foregroundMark x1="86994" y1="13258" x2="90173" y2="1894"/>
                        <a14:foregroundMark x1="61850" y1="31818" x2="62717" y2="41288"/>
                        <a14:foregroundMark x1="44509" y1="12500" x2="44509" y2="12500"/>
                        <a14:foregroundMark x1="20809" y1="13258" x2="20809" y2="13258"/>
                        <a14:foregroundMark x1="47110" y1="55303" x2="64740" y2="62879"/>
                        <a14:foregroundMark x1="11850" y1="32576" x2="36994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12" y="4796978"/>
            <a:ext cx="1274709" cy="97261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6925E4D-08E4-5E2A-9B0E-F5D08844B683}"/>
              </a:ext>
            </a:extLst>
          </p:cNvPr>
          <p:cNvSpPr txBox="1"/>
          <p:nvPr/>
        </p:nvSpPr>
        <p:spPr>
          <a:xfrm>
            <a:off x="9208502" y="1817936"/>
            <a:ext cx="1140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Always Together" pitchFamily="50" charset="0"/>
              </a:rPr>
              <a:t>19 juin 1978</a:t>
            </a:r>
          </a:p>
        </p:txBody>
      </p:sp>
      <p:pic>
        <p:nvPicPr>
          <p:cNvPr id="7176" name="Picture 8" descr="Happy Birthday PNG">
            <a:extLst>
              <a:ext uri="{FF2B5EF4-FFF2-40B4-BE49-F238E27FC236}">
                <a16:creationId xmlns:a16="http://schemas.microsoft.com/office/drawing/2014/main" id="{BEDC5E58-E701-300E-EAD6-9732F561E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66" y="353749"/>
            <a:ext cx="1256790" cy="73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Afficher l’image source">
            <a:extLst>
              <a:ext uri="{FF2B5EF4-FFF2-40B4-BE49-F238E27FC236}">
                <a16:creationId xmlns:a16="http://schemas.microsoft.com/office/drawing/2014/main" id="{09EB90CF-FE39-5F3A-56CE-267BA393B0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t="9748" r="4664" b="10208"/>
          <a:stretch/>
        </p:blipFill>
        <p:spPr bwMode="auto">
          <a:xfrm>
            <a:off x="290918" y="342306"/>
            <a:ext cx="2423499" cy="20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8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92359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3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/>
                        <a:t>Fête de la Musique</a:t>
                      </a:r>
                    </a:p>
                    <a:p>
                      <a:pPr algn="ctr"/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169545" y="333412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883BB7-77B7-4914-BC94-2DC37E487B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25" y="3773037"/>
            <a:ext cx="778024" cy="86269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859FBD-3509-41A5-AAAE-A015647A8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66" y="3781924"/>
            <a:ext cx="778024" cy="8626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892EDB2-9929-46BB-A560-B276BC226A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89" y="3827735"/>
            <a:ext cx="778024" cy="8626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70DBD3E-0C9C-48CA-9B08-37DCEACA3C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4308440" y="3814423"/>
            <a:ext cx="844486" cy="797695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C5812067-3DAB-427F-A793-2294968487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9" y="3778807"/>
            <a:ext cx="914513" cy="91451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CA3F94-D4A1-4B70-9075-BC260F5304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82" y="333412"/>
            <a:ext cx="1926336" cy="93573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47EA42B-8AE6-4641-8207-05484D0711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3307376" y="3814423"/>
            <a:ext cx="844486" cy="797695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440BAAA2-BF48-E958-2CA8-92508C415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236" y="3789945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D046D7-915D-B239-CB89-0B0B512C9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84" y="3790336"/>
            <a:ext cx="778024" cy="8626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BCFE85C-3165-9273-D74D-F7392FB8B9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27" y="3773037"/>
            <a:ext cx="778024" cy="8626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A00AD73-1620-4572-BD7B-6568F18D38D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12" r="32722"/>
          <a:stretch/>
        </p:blipFill>
        <p:spPr>
          <a:xfrm>
            <a:off x="7467378" y="3746917"/>
            <a:ext cx="683695" cy="948745"/>
          </a:xfrm>
          <a:prstGeom prst="rect">
            <a:avLst/>
          </a:prstGeom>
        </p:spPr>
      </p:pic>
      <p:pic>
        <p:nvPicPr>
          <p:cNvPr id="5122" name="Picture 2" descr="Le jardin en été">
            <a:extLst>
              <a:ext uri="{FF2B5EF4-FFF2-40B4-BE49-F238E27FC236}">
                <a16:creationId xmlns:a16="http://schemas.microsoft.com/office/drawing/2014/main" id="{CEC7FE0A-DE12-1373-2735-0EB1522D4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37011" y="5305786"/>
            <a:ext cx="970343" cy="97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AF1E7F4-6895-4F59-AD7D-86A102015F8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1637">
            <a:off x="647475" y="333567"/>
            <a:ext cx="1810772" cy="2348830"/>
          </a:xfrm>
          <a:prstGeom prst="rect">
            <a:avLst/>
          </a:prstGeom>
        </p:spPr>
      </p:pic>
      <p:pic>
        <p:nvPicPr>
          <p:cNvPr id="8194" name="Picture 2" descr="here are some nice png notes">
            <a:extLst>
              <a:ext uri="{FF2B5EF4-FFF2-40B4-BE49-F238E27FC236}">
                <a16:creationId xmlns:a16="http://schemas.microsoft.com/office/drawing/2014/main" id="{B1BFE4BE-B899-4174-38B2-449D6ADAF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925" y="868598"/>
            <a:ext cx="1609879" cy="142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032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76204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5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000">
                <a:tc gridSpan="10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800" b="1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Juillet   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48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latin typeface="Pictchou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618855" y="361498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F4385A41-58DD-4D49-AC8A-F4DA1F6665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36" y="3813710"/>
            <a:ext cx="778024" cy="862691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ACA9655-C06C-42A7-9000-C6A0D781B6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70" y="3817296"/>
            <a:ext cx="778024" cy="86269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20886979-1C45-4F7A-843D-0525A7BD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247335" y="3824475"/>
            <a:ext cx="844486" cy="7976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EFB16BA2-3D68-4B59-92CA-6913527542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1240703" y="3835030"/>
            <a:ext cx="844486" cy="79769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E79C438-1027-4485-9054-94DC350B1A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828" y="3866892"/>
            <a:ext cx="778024" cy="86269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E5D6AE1-B961-4446-878D-8287F7F88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91" y="3813710"/>
            <a:ext cx="821669" cy="915873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E2712EF7-A1E9-4F87-BA2E-588A927D5851}"/>
              </a:ext>
            </a:extLst>
          </p:cNvPr>
          <p:cNvSpPr txBox="1"/>
          <p:nvPr/>
        </p:nvSpPr>
        <p:spPr>
          <a:xfrm>
            <a:off x="4114760" y="1692352"/>
            <a:ext cx="5257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10223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Delius Swash Caps" panose="02000603000000000000" pitchFamily="2" charset="0"/>
              </a:rPr>
              <a:t>Juillet   2025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AF7934A-9830-7442-BAB0-9249F4DCB0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920" y="3820915"/>
            <a:ext cx="778024" cy="8626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3732239-3886-167B-2D7E-18D84381D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9441770" y="3830040"/>
            <a:ext cx="844486" cy="79769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03FFAC7-854A-C937-E804-7A29DA8B1575}"/>
              </a:ext>
            </a:extLst>
          </p:cNvPr>
          <p:cNvCxnSpPr>
            <a:cxnSpLocks/>
          </p:cNvCxnSpPr>
          <p:nvPr/>
        </p:nvCxnSpPr>
        <p:spPr>
          <a:xfrm flipH="1" flipV="1">
            <a:off x="3187591" y="1579610"/>
            <a:ext cx="11285" cy="106313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5CE508D-7B6B-45F1-9E77-9B4CCED6EA3A}"/>
              </a:ext>
            </a:extLst>
          </p:cNvPr>
          <p:cNvSpPr txBox="1"/>
          <p:nvPr/>
        </p:nvSpPr>
        <p:spPr>
          <a:xfrm>
            <a:off x="6295714" y="5703794"/>
            <a:ext cx="10380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tx2"/>
                </a:solidFill>
                <a:latin typeface="Comic Sans MS" panose="030F0702030302020204" pitchFamily="66" charset="0"/>
              </a:rPr>
              <a:t>Dernier jour d’école </a:t>
            </a:r>
            <a:r>
              <a:rPr lang="fr-FR" sz="1400" b="1" dirty="0"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10" name="Picture 2" descr="VOCABULAIRE - DOSSIER : L'école CP / CE1 / CE2 • ReCreatisse">
            <a:extLst>
              <a:ext uri="{FF2B5EF4-FFF2-40B4-BE49-F238E27FC236}">
                <a16:creationId xmlns:a16="http://schemas.microsoft.com/office/drawing/2014/main" id="{944758AA-804E-654A-3135-DD05E352C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85" y="4997860"/>
            <a:ext cx="1850839" cy="87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6994EA4-750C-406B-CC70-934577FF7E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7376075" y="3835030"/>
            <a:ext cx="844486" cy="79769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CF6F1A5-6916-D2C1-D813-D66ED2253F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r="14716" b="9085"/>
          <a:stretch/>
        </p:blipFill>
        <p:spPr>
          <a:xfrm>
            <a:off x="8407784" y="3844967"/>
            <a:ext cx="844486" cy="797695"/>
          </a:xfrm>
          <a:prstGeom prst="rect">
            <a:avLst/>
          </a:prstGeom>
        </p:spPr>
      </p:pic>
      <p:pic>
        <p:nvPicPr>
          <p:cNvPr id="9218" name="Picture 2" descr="Beach PNG">
            <a:extLst>
              <a:ext uri="{FF2B5EF4-FFF2-40B4-BE49-F238E27FC236}">
                <a16:creationId xmlns:a16="http://schemas.microsoft.com/office/drawing/2014/main" id="{5899EFA0-9DD3-87ED-C280-855747D65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432" y="339844"/>
            <a:ext cx="2141193" cy="183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haggy Transparent Background">
            <a:extLst>
              <a:ext uri="{FF2B5EF4-FFF2-40B4-BE49-F238E27FC236}">
                <a16:creationId xmlns:a16="http://schemas.microsoft.com/office/drawing/2014/main" id="{22EB8CF0-5CA2-9938-23B4-309FCEC79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7" y="484999"/>
            <a:ext cx="180975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B939931-8773-FBDC-A30F-671DF31E694E}"/>
              </a:ext>
            </a:extLst>
          </p:cNvPr>
          <p:cNvSpPr txBox="1"/>
          <p:nvPr/>
        </p:nvSpPr>
        <p:spPr>
          <a:xfrm>
            <a:off x="2085189" y="1377378"/>
            <a:ext cx="2976128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Script MT Bold" panose="03040602040607080904" pitchFamily="66" charset="0"/>
              </a:rPr>
              <a:t>L ’école est finie !</a:t>
            </a:r>
          </a:p>
        </p:txBody>
      </p:sp>
    </p:spTree>
    <p:extLst>
      <p:ext uri="{BB962C8B-B14F-4D97-AF65-F5344CB8AC3E}">
        <p14:creationId xmlns:p14="http://schemas.microsoft.com/office/powerpoint/2010/main" val="156018797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3395</TotalTime>
  <Words>256</Words>
  <Application>Microsoft Office PowerPoint</Application>
  <PresentationFormat>Personnalisé</PresentationFormat>
  <Paragraphs>209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Always Together</vt:lpstr>
      <vt:lpstr>Arial</vt:lpstr>
      <vt:lpstr>Arial Rounded MT Bold</vt:lpstr>
      <vt:lpstr>Calibri</vt:lpstr>
      <vt:lpstr>Comic Sans MS</vt:lpstr>
      <vt:lpstr>Delius Swash Caps</vt:lpstr>
      <vt:lpstr>Pictchou</vt:lpstr>
      <vt:lpstr>Script MT Bold</vt:lpstr>
      <vt:lpstr>Tw Cen MT Condensed Extra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Barbara Robin</cp:lastModifiedBy>
  <cp:revision>288</cp:revision>
  <cp:lastPrinted>2017-07-27T12:32:29Z</cp:lastPrinted>
  <dcterms:created xsi:type="dcterms:W3CDTF">2015-08-24T11:07:16Z</dcterms:created>
  <dcterms:modified xsi:type="dcterms:W3CDTF">2024-09-09T17:04:32Z</dcterms:modified>
</cp:coreProperties>
</file>