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9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019F-F9C6-4FE1-8060-4E5251D175CD}" type="datetimeFigureOut">
              <a:rPr lang="fr-FR" smtClean="0"/>
              <a:t>09/12/2014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0D72-4915-4B4C-9977-6BBF86BA7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39552" y="1772816"/>
            <a:ext cx="8229600" cy="82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allez avoir besoin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350100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6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8108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1259632" y="5733256"/>
            <a:ext cx="467443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d’entrainement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948264" y="116633"/>
            <a:ext cx="201622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91579" y="75309"/>
            <a:ext cx="6940347" cy="761403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Love Ya Like A Sister" panose="02000503000000020004" pitchFamily="2" charset="0"/>
              </a:rPr>
              <a:t>Le présent</a:t>
            </a:r>
            <a:endParaRPr lang="fr-FR" sz="4000" dirty="0">
              <a:latin typeface="Love Ya Like A Sister" panose="02000503000000020004" pitchFamily="2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6876256" y="116633"/>
            <a:ext cx="2023872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Séances 8 et 9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393304" y="4412788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7228648" y="2828877"/>
            <a:ext cx="1707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6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798" y="28169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544" y="458112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117848" y="764704"/>
            <a:ext cx="89704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Je révise les verbes</a:t>
            </a:r>
            <a:endParaRPr lang="fr-F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Ya Like A Sister" panose="02000503000000020004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6363672"/>
            <a:ext cx="2383306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effectLst/>
                <a:latin typeface="Blackadder ITC" panose="04020505051007020D02" pitchFamily="82" charset="0"/>
                <a:ea typeface="Calibri"/>
                <a:cs typeface="Times New Roman"/>
              </a:rPr>
              <a:t>http://j-ai-reve-que.eklablog.fr/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7056784" y="445327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1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5447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2" y="5520599"/>
            <a:ext cx="959216" cy="9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619672" y="2492896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4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5" y="256490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54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5004" y="5688632"/>
            <a:ext cx="9108504" cy="1196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Inscrit sur son ardoise combien tu as de verbes justes</a:t>
            </a:r>
            <a:endParaRPr lang="fr-F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27584" y="48135"/>
            <a:ext cx="5472608" cy="720080"/>
          </a:xfrm>
        </p:spPr>
        <p:txBody>
          <a:bodyPr anchor="t">
            <a:noAutofit/>
          </a:bodyPr>
          <a:lstStyle/>
          <a:p>
            <a:pPr algn="l"/>
            <a:r>
              <a:rPr lang="fr-F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Flash </a:t>
            </a:r>
            <a:r>
              <a:rPr lang="fr-FR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conjug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4" name="Picture 2" descr="http://sr.photos2.fotosearch.com/bthumb/CSP/CSP523/k52373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" y="49203"/>
            <a:ext cx="643493" cy="6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3878"/>
            <a:ext cx="792088" cy="51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51520" y="1124744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Finir (je)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19475" y="192762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Avoir (Ils)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179513" y="270892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Faire (nous)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206609" y="342900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Prendre (je)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179513" y="422108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Voir (Nous)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35497" y="5013176"/>
            <a:ext cx="309634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Lancer (Nous)</a:t>
            </a:r>
            <a:endParaRPr lang="fr-FR" sz="3600" b="1" dirty="0">
              <a:latin typeface="Cursive standard" pitchFamily="2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555776" y="218601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555776" y="37201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483768" y="29249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27784" y="141277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483768" y="450912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3059832" y="530120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itre 1"/>
          <p:cNvSpPr txBox="1">
            <a:spLocks/>
          </p:cNvSpPr>
          <p:nvPr/>
        </p:nvSpPr>
        <p:spPr>
          <a:xfrm>
            <a:off x="4139952" y="108874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Je finis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4145827" y="186198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Ils ont 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4067944" y="2554775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faisons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3995936" y="3353158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Je Prends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4073819" y="4185084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Voyons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4572000" y="497717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lançons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6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27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17137" cy="648072"/>
          </a:xfrm>
        </p:spPr>
        <p:txBody>
          <a:bodyPr>
            <a:noAutofit/>
          </a:bodyPr>
          <a:lstStyle/>
          <a:p>
            <a:pPr algn="just"/>
            <a:r>
              <a:rPr lang="fr-F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Exercice 1 </a:t>
            </a:r>
            <a:r>
              <a:rPr lang="fr-FR" sz="2400" dirty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Mets les phrases au pluriel (je devient nous …)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-108520" y="40466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469" y="20803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itre 1"/>
          <p:cNvSpPr txBox="1">
            <a:spLocks/>
          </p:cNvSpPr>
          <p:nvPr/>
        </p:nvSpPr>
        <p:spPr>
          <a:xfrm>
            <a:off x="-116756" y="-9939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>
          <a:xfrm>
            <a:off x="-1" y="620688"/>
            <a:ext cx="9144001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L’avion atterrit </a:t>
            </a: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Les avions ……………………………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J’applaudis les clowns. </a:t>
            </a: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Nous ……………………………… les clowns.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Il voit mal  Ils ……………………mal .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Je ranges la table  Nous …………………………. La table. </a:t>
            </a:r>
          </a:p>
          <a:p>
            <a:pPr marL="457200" indent="-457200">
              <a:buAutoNum type="alphaLcPeriod"/>
            </a:pP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-8633" y="2204864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2 </a:t>
            </a:r>
            <a:r>
              <a:rPr lang="fr-FR" sz="2400" dirty="0" smtClean="0">
                <a:latin typeface="Comic Sans MS" panose="030F0702030302020204" pitchFamily="66" charset="0"/>
              </a:rPr>
              <a:t>: Ajoute le bon pronom personnel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956" y="705443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59683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itre 1"/>
          <p:cNvSpPr txBox="1">
            <a:spLocks/>
          </p:cNvSpPr>
          <p:nvPr/>
        </p:nvSpPr>
        <p:spPr>
          <a:xfrm>
            <a:off x="-144868" y="26369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-144868" y="21328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4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89877"/>
            <a:ext cx="479608" cy="4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re 1"/>
          <p:cNvSpPr txBox="1">
            <a:spLocks/>
          </p:cNvSpPr>
          <p:nvPr/>
        </p:nvSpPr>
        <p:spPr>
          <a:xfrm>
            <a:off x="-8633" y="4581128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bonus </a:t>
            </a:r>
            <a:r>
              <a:rPr lang="fr-FR" sz="2400" dirty="0" smtClean="0">
                <a:latin typeface="Comic Sans MS" panose="030F0702030302020204" pitchFamily="66" charset="0"/>
              </a:rPr>
              <a:t>: Conjugue les verbes suivants à toutes les personnes.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044" y="2852936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itre 1"/>
          <p:cNvSpPr txBox="1">
            <a:spLocks/>
          </p:cNvSpPr>
          <p:nvPr/>
        </p:nvSpPr>
        <p:spPr>
          <a:xfrm>
            <a:off x="-36512" y="508518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-108520" y="43651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-10685" y="5301208"/>
            <a:ext cx="906926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smtClean="0">
                <a:latin typeface="Comic Sans MS" panose="030F0702030302020204" pitchFamily="66" charset="0"/>
              </a:rPr>
              <a:t>Jouer </a:t>
            </a:r>
            <a:r>
              <a:rPr lang="fr-FR" sz="2400" dirty="0" smtClean="0">
                <a:latin typeface="Comic Sans MS" panose="030F0702030302020204" pitchFamily="66" charset="0"/>
              </a:rPr>
              <a:t>:……………………………………………………………………………………………………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Dire : ……………………………………………………………………………………………………..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Remplir : ………………………………………………………………………………………………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-36512" y="2742349"/>
            <a:ext cx="9069264" cy="1766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a) ………… voyagent beaucoup.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b) ……… prends un plat. 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c) ………… veux un gâteau.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d) ……… finissons notre repas. </a:t>
            </a:r>
          </a:p>
        </p:txBody>
      </p:sp>
      <p:sp>
        <p:nvSpPr>
          <p:cNvPr id="96" name="Titre 1"/>
          <p:cNvSpPr txBox="1">
            <a:spLocks/>
          </p:cNvSpPr>
          <p:nvPr/>
        </p:nvSpPr>
        <p:spPr>
          <a:xfrm>
            <a:off x="4738691" y="569485"/>
            <a:ext cx="23941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atterrissent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06" y="910722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212" y="1496682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943415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794" y="3326500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43830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134" y="4187874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itre 1"/>
          <p:cNvSpPr txBox="1">
            <a:spLocks/>
          </p:cNvSpPr>
          <p:nvPr/>
        </p:nvSpPr>
        <p:spPr>
          <a:xfrm>
            <a:off x="4904103" y="937909"/>
            <a:ext cx="23941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applaudissons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987825" y="1340768"/>
            <a:ext cx="129614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voient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4418844" y="1772816"/>
            <a:ext cx="168234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rangeons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2" grpId="0"/>
      <p:bldP spid="51" grpId="0"/>
      <p:bldP spid="52" grpId="0"/>
      <p:bldP spid="57" grpId="0"/>
      <p:bldP spid="58" grpId="0"/>
      <p:bldP spid="38" grpId="0"/>
      <p:bldP spid="40" grpId="0"/>
      <p:bldP spid="41" grpId="0"/>
      <p:bldP spid="42" grpId="0"/>
      <p:bldP spid="59" grpId="0"/>
      <p:bldP spid="96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5004" y="5688632"/>
            <a:ext cx="9108504" cy="1196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Inscrit sur son ardoise combien tu as de verbes justes</a:t>
            </a:r>
            <a:endParaRPr lang="fr-F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27584" y="48135"/>
            <a:ext cx="5472608" cy="720080"/>
          </a:xfrm>
        </p:spPr>
        <p:txBody>
          <a:bodyPr anchor="t">
            <a:noAutofit/>
          </a:bodyPr>
          <a:lstStyle/>
          <a:p>
            <a:pPr algn="l"/>
            <a:r>
              <a:rPr lang="fr-F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Flash </a:t>
            </a:r>
            <a:r>
              <a:rPr lang="fr-FR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conjug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4" name="Picture 2" descr="http://sr.photos2.fotosearch.com/bthumb/CSP/CSP523/k52373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" y="49203"/>
            <a:ext cx="643493" cy="6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62784"/>
            <a:ext cx="792088" cy="51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51520" y="1124744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Grandir (Il)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19475" y="192762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Faire (Ils)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179513" y="2708920"/>
            <a:ext cx="288031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Prendre (nous)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206609" y="342900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Prendre (je)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179513" y="422108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Voir (Nous)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35497" y="5013176"/>
            <a:ext cx="309634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Lancer (Nous)</a:t>
            </a:r>
            <a:endParaRPr lang="fr-FR" sz="3600" b="1" dirty="0">
              <a:latin typeface="Cursive standard" pitchFamily="2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555776" y="218601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555776" y="37201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627784" y="29249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27784" y="141277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483768" y="450912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3059832" y="530120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itre 1"/>
          <p:cNvSpPr txBox="1">
            <a:spLocks/>
          </p:cNvSpPr>
          <p:nvPr/>
        </p:nvSpPr>
        <p:spPr>
          <a:xfrm>
            <a:off x="4139952" y="108874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Il grandit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4145827" y="186198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Ils font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4067944" y="2554775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prenons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3995936" y="3353158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Je Prends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4073819" y="4185084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Voyons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4572000" y="497717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lançons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27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17137" cy="648072"/>
          </a:xfrm>
        </p:spPr>
        <p:txBody>
          <a:bodyPr>
            <a:noAutofit/>
          </a:bodyPr>
          <a:lstStyle/>
          <a:p>
            <a:pPr algn="just"/>
            <a:r>
              <a:rPr lang="fr-F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Exercice 1 </a:t>
            </a:r>
            <a:r>
              <a:rPr lang="fr-FR" sz="2400" dirty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Conjugue à la bonne personne les verbes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-108520" y="40466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526" y="15542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itre 1"/>
          <p:cNvSpPr txBox="1">
            <a:spLocks/>
          </p:cNvSpPr>
          <p:nvPr/>
        </p:nvSpPr>
        <p:spPr>
          <a:xfrm>
            <a:off x="-116756" y="-9939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>
          <a:xfrm>
            <a:off x="-1" y="620688"/>
            <a:ext cx="9144001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Nous (prendre) ………………… le métro pour aller travailler.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Je (venir)……………….. de comprendre ce problème.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Marc et Laurent (grandir) ………………………… vite.</a:t>
            </a:r>
          </a:p>
          <a:p>
            <a:pPr marL="457200" indent="-457200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Vous (chanter) …………………. bien.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-8633" y="2204864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2 </a:t>
            </a:r>
            <a:r>
              <a:rPr lang="fr-FR" sz="2400" dirty="0" smtClean="0">
                <a:latin typeface="Comic Sans MS" panose="030F0702030302020204" pitchFamily="66" charset="0"/>
              </a:rPr>
              <a:t>: Complète avec le </a:t>
            </a:r>
            <a:r>
              <a:rPr lang="fr-FR" sz="2400" smtClean="0">
                <a:latin typeface="Comic Sans MS" panose="030F0702030302020204" pitchFamily="66" charset="0"/>
              </a:rPr>
              <a:t>verbe </a:t>
            </a:r>
            <a:r>
              <a:rPr lang="fr-FR" sz="2400" smtClean="0">
                <a:latin typeface="Comic Sans MS" panose="030F0702030302020204" pitchFamily="66" charset="0"/>
              </a:rPr>
              <a:t>aller </a:t>
            </a:r>
            <a:r>
              <a:rPr lang="fr-FR" sz="2400" dirty="0" smtClean="0">
                <a:latin typeface="Comic Sans MS" panose="030F0702030302020204" pitchFamily="66" charset="0"/>
              </a:rPr>
              <a:t>à la bonne personne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523" y="661485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617" y="2404281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itre 1"/>
          <p:cNvSpPr txBox="1">
            <a:spLocks/>
          </p:cNvSpPr>
          <p:nvPr/>
        </p:nvSpPr>
        <p:spPr>
          <a:xfrm>
            <a:off x="-144868" y="26369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-144868" y="21328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4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89877"/>
            <a:ext cx="479608" cy="4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re 1"/>
          <p:cNvSpPr txBox="1">
            <a:spLocks/>
          </p:cNvSpPr>
          <p:nvPr/>
        </p:nvSpPr>
        <p:spPr>
          <a:xfrm>
            <a:off x="-8633" y="4581128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bonus </a:t>
            </a:r>
            <a:r>
              <a:rPr lang="fr-FR" sz="2400" dirty="0" smtClean="0">
                <a:latin typeface="Comic Sans MS" panose="030F0702030302020204" pitchFamily="66" charset="0"/>
              </a:rPr>
              <a:t>: Ecris chaque phrase avec un verbe de la liste conjugué au présent : franchir, élargir, bondir, ralentir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41" y="2819723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itre 1"/>
          <p:cNvSpPr txBox="1">
            <a:spLocks/>
          </p:cNvSpPr>
          <p:nvPr/>
        </p:nvSpPr>
        <p:spPr>
          <a:xfrm>
            <a:off x="-36512" y="508518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-108520" y="43651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-10685" y="5373216"/>
            <a:ext cx="906926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Tu ……………………… en arrivant au rond point.</a:t>
            </a:r>
          </a:p>
          <a:p>
            <a:pPr marL="457200" indent="-457200" algn="just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Les chevaux ………………………… la rivière.</a:t>
            </a:r>
          </a:p>
          <a:p>
            <a:pPr marL="457200" indent="-457200" algn="just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Vous …………………….. </a:t>
            </a:r>
            <a:r>
              <a:rPr lang="fr-FR" sz="2400" dirty="0">
                <a:latin typeface="Comic Sans MS" panose="030F0702030302020204" pitchFamily="66" charset="0"/>
              </a:rPr>
              <a:t>d</a:t>
            </a:r>
            <a:r>
              <a:rPr lang="fr-FR" sz="2400" dirty="0" smtClean="0">
                <a:latin typeface="Comic Sans MS" panose="030F0702030302020204" pitchFamily="66" charset="0"/>
              </a:rPr>
              <a:t>e joie.</a:t>
            </a:r>
          </a:p>
          <a:p>
            <a:pPr marL="457200" indent="-457200" algn="just">
              <a:buAutoNum type="alphaLcPeriod"/>
            </a:pP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-36512" y="2742349"/>
            <a:ext cx="9069264" cy="1766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a) Je ………… à l’école.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b) Nous ……………… au cinéma. 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c) Martin …………. Chez le médecin.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d) Ils …………..  voir mamie. </a:t>
            </a:r>
          </a:p>
        </p:txBody>
      </p:sp>
      <p:sp>
        <p:nvSpPr>
          <p:cNvPr id="96" name="Titre 1"/>
          <p:cNvSpPr txBox="1">
            <a:spLocks/>
          </p:cNvSpPr>
          <p:nvPr/>
        </p:nvSpPr>
        <p:spPr>
          <a:xfrm>
            <a:off x="2758847" y="548680"/>
            <a:ext cx="149346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prenons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980" y="1159959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130" y="1521409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79" y="191772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83" y="328816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167" y="3814376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96" y="4176194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445224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930099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9" y="638132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itre 1"/>
          <p:cNvSpPr txBox="1">
            <a:spLocks/>
          </p:cNvSpPr>
          <p:nvPr/>
        </p:nvSpPr>
        <p:spPr>
          <a:xfrm>
            <a:off x="2001113" y="977148"/>
            <a:ext cx="149346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viens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4284258" y="1360319"/>
            <a:ext cx="208794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grandissent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2627784" y="1770646"/>
            <a:ext cx="149346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chantez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827584" y="2728317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vais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1350346" y="3140968"/>
            <a:ext cx="120543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allons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1417785" y="3631565"/>
            <a:ext cx="74673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va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itre 1"/>
          <p:cNvSpPr txBox="1">
            <a:spLocks/>
          </p:cNvSpPr>
          <p:nvPr/>
        </p:nvSpPr>
        <p:spPr>
          <a:xfrm>
            <a:off x="827584" y="4063613"/>
            <a:ext cx="96356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1106451" y="5379493"/>
            <a:ext cx="149346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ralentis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2339752" y="5805264"/>
            <a:ext cx="208232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franchissent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itre 1"/>
          <p:cNvSpPr txBox="1">
            <a:spLocks/>
          </p:cNvSpPr>
          <p:nvPr/>
        </p:nvSpPr>
        <p:spPr>
          <a:xfrm>
            <a:off x="1254382" y="6237312"/>
            <a:ext cx="180545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bondissez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2" grpId="0"/>
      <p:bldP spid="51" grpId="0"/>
      <p:bldP spid="52" grpId="0"/>
      <p:bldP spid="57" grpId="0"/>
      <p:bldP spid="58" grpId="0"/>
      <p:bldP spid="38" grpId="0"/>
      <p:bldP spid="40" grpId="0"/>
      <p:bldP spid="41" grpId="0"/>
      <p:bldP spid="42" grpId="0"/>
      <p:bldP spid="59" grpId="0"/>
      <p:bldP spid="96" grpId="0"/>
      <p:bldP spid="36" grpId="0"/>
      <p:bldP spid="37" grpId="0"/>
      <p:bldP spid="47" grpId="0"/>
      <p:bldP spid="48" grpId="0"/>
      <p:bldP spid="49" grpId="0"/>
      <p:bldP spid="50" grpId="0"/>
      <p:bldP spid="53" grpId="0"/>
      <p:bldP spid="56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390</Words>
  <Application>Microsoft Office PowerPoint</Application>
  <PresentationFormat>Affichage à l'écran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 présent</vt:lpstr>
      <vt:lpstr>Flash conjug</vt:lpstr>
      <vt:lpstr>Exercice 1 : Mets les phrases au pluriel (je devient nous …)</vt:lpstr>
      <vt:lpstr>Flash conjug</vt:lpstr>
      <vt:lpstr>Exercice 1 : Conjugue à la bonne personne les verbes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</dc:title>
  <dc:creator>Professeur</dc:creator>
  <cp:lastModifiedBy>ECOLE</cp:lastModifiedBy>
  <cp:revision>56</cp:revision>
  <dcterms:created xsi:type="dcterms:W3CDTF">2014-04-03T12:42:14Z</dcterms:created>
  <dcterms:modified xsi:type="dcterms:W3CDTF">2014-12-09T08:58:10Z</dcterms:modified>
</cp:coreProperties>
</file>