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587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47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744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908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83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101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029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784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313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86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282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30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040202"/>
          </a:xfrm>
        </p:spPr>
        <p:txBody>
          <a:bodyPr/>
          <a:lstStyle/>
          <a:p>
            <a:r>
              <a:rPr lang="fr-FR" b="1" dirty="0" smtClean="0"/>
              <a:t>Problèmes mathématiques CP</a:t>
            </a:r>
            <a:br>
              <a:rPr lang="fr-FR" b="1" dirty="0" smtClean="0"/>
            </a:br>
            <a:r>
              <a:rPr lang="fr-FR" b="1" i="1" dirty="0" smtClean="0"/>
              <a:t>deuxième série</a:t>
            </a:r>
            <a:endParaRPr lang="fr-FR" b="1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789723"/>
            <a:ext cx="2816584" cy="30274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42943"/>
            <a:ext cx="2704341" cy="223926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348880"/>
            <a:ext cx="1800476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01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76" y="620688"/>
            <a:ext cx="8623804" cy="5627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7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6142"/>
            <a:ext cx="8568952" cy="55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721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12" y="692696"/>
            <a:ext cx="8471393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27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50" y="620688"/>
            <a:ext cx="8632168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4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32" y="692697"/>
            <a:ext cx="8550048" cy="553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42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1787"/>
            <a:ext cx="8568952" cy="564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39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2" y="620688"/>
            <a:ext cx="8526630" cy="559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429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62" y="620688"/>
            <a:ext cx="8557397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437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81" y="692696"/>
            <a:ext cx="8588039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30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70" y="692696"/>
            <a:ext cx="8420193" cy="542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375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98" y="620688"/>
            <a:ext cx="8485574" cy="562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244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51" y="692696"/>
            <a:ext cx="8495021" cy="5473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061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3" y="692696"/>
            <a:ext cx="8353351" cy="5472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6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73" y="692696"/>
            <a:ext cx="8609615" cy="5586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72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81" y="692696"/>
            <a:ext cx="8473919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197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64" y="692696"/>
            <a:ext cx="8369872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778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</Words>
  <Application>Microsoft Office PowerPoint</Application>
  <PresentationFormat>Affichage à l'écran (4:3)</PresentationFormat>
  <Paragraphs>1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Problèmes mathématiques CP deuxième série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Problèmes mathématiques CP</dc:title>
  <dc:creator>Véronique</dc:creator>
  <cp:lastModifiedBy>Véronique</cp:lastModifiedBy>
  <cp:revision>4</cp:revision>
  <dcterms:created xsi:type="dcterms:W3CDTF">2017-02-14T10:18:36Z</dcterms:created>
  <dcterms:modified xsi:type="dcterms:W3CDTF">2017-02-14T11:11:37Z</dcterms:modified>
</cp:coreProperties>
</file>