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97" r:id="rId5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ga" initials="m" lastIdx="1" clrIdx="0">
    <p:extLst>
      <p:ext uri="{19B8F6BF-5375-455C-9EA6-DF929625EA0E}">
        <p15:presenceInfo xmlns:p15="http://schemas.microsoft.com/office/powerpoint/2012/main" userId="mor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6733"/>
    <a:srgbClr val="EA4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53" autoAdjust="0"/>
    <p:restoredTop sz="94660" autoAdjust="0"/>
  </p:normalViewPr>
  <p:slideViewPr>
    <p:cSldViewPr snapToGrid="0">
      <p:cViewPr varScale="1">
        <p:scale>
          <a:sx n="82" d="100"/>
          <a:sy n="82" d="100"/>
        </p:scale>
        <p:origin x="1051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ll Hervy" userId="e843c012-8c2a-4682-8f6f-6e9be7e00b02" providerId="ADAL" clId="{42DB5003-EDB3-455A-9596-084D1E7DF759}"/>
    <pc:docChg chg="custSel delSld modSld">
      <pc:chgData name="Katell Hervy" userId="e843c012-8c2a-4682-8f6f-6e9be7e00b02" providerId="ADAL" clId="{42DB5003-EDB3-455A-9596-084D1E7DF759}" dt="2021-08-21T07:23:31.072" v="26" actId="15174"/>
      <pc:docMkLst>
        <pc:docMk/>
      </pc:docMkLst>
      <pc:sldChg chg="del">
        <pc:chgData name="Katell Hervy" userId="e843c012-8c2a-4682-8f6f-6e9be7e00b02" providerId="ADAL" clId="{42DB5003-EDB3-455A-9596-084D1E7DF759}" dt="2021-08-21T07:22:11.753" v="0" actId="2696"/>
        <pc:sldMkLst>
          <pc:docMk/>
          <pc:sldMk cId="1134089509" sldId="265"/>
        </pc:sldMkLst>
      </pc:sldChg>
      <pc:sldChg chg="del">
        <pc:chgData name="Katell Hervy" userId="e843c012-8c2a-4682-8f6f-6e9be7e00b02" providerId="ADAL" clId="{42DB5003-EDB3-455A-9596-084D1E7DF759}" dt="2021-08-21T07:22:21.547" v="6" actId="2696"/>
        <pc:sldMkLst>
          <pc:docMk/>
          <pc:sldMk cId="987494577" sldId="268"/>
        </pc:sldMkLst>
      </pc:sldChg>
      <pc:sldChg chg="del">
        <pc:chgData name="Katell Hervy" userId="e843c012-8c2a-4682-8f6f-6e9be7e00b02" providerId="ADAL" clId="{42DB5003-EDB3-455A-9596-084D1E7DF759}" dt="2021-08-21T07:22:21.547" v="5" actId="2696"/>
        <pc:sldMkLst>
          <pc:docMk/>
          <pc:sldMk cId="1814389679" sldId="270"/>
        </pc:sldMkLst>
      </pc:sldChg>
      <pc:sldChg chg="del">
        <pc:chgData name="Katell Hervy" userId="e843c012-8c2a-4682-8f6f-6e9be7e00b02" providerId="ADAL" clId="{42DB5003-EDB3-455A-9596-084D1E7DF759}" dt="2021-08-21T07:22:21.547" v="4" actId="2696"/>
        <pc:sldMkLst>
          <pc:docMk/>
          <pc:sldMk cId="3146322035" sldId="272"/>
        </pc:sldMkLst>
      </pc:sldChg>
      <pc:sldChg chg="del">
        <pc:chgData name="Katell Hervy" userId="e843c012-8c2a-4682-8f6f-6e9be7e00b02" providerId="ADAL" clId="{42DB5003-EDB3-455A-9596-084D1E7DF759}" dt="2021-08-21T07:22:21.563" v="7" actId="2696"/>
        <pc:sldMkLst>
          <pc:docMk/>
          <pc:sldMk cId="2938803294" sldId="282"/>
        </pc:sldMkLst>
      </pc:sldChg>
      <pc:sldChg chg="del">
        <pc:chgData name="Katell Hervy" userId="e843c012-8c2a-4682-8f6f-6e9be7e00b02" providerId="ADAL" clId="{42DB5003-EDB3-455A-9596-084D1E7DF759}" dt="2021-08-21T07:22:21.531" v="1" actId="2696"/>
        <pc:sldMkLst>
          <pc:docMk/>
          <pc:sldMk cId="1118075698" sldId="294"/>
        </pc:sldMkLst>
      </pc:sldChg>
      <pc:sldChg chg="del">
        <pc:chgData name="Katell Hervy" userId="e843c012-8c2a-4682-8f6f-6e9be7e00b02" providerId="ADAL" clId="{42DB5003-EDB3-455A-9596-084D1E7DF759}" dt="2021-08-21T07:22:21.531" v="2" actId="2696"/>
        <pc:sldMkLst>
          <pc:docMk/>
          <pc:sldMk cId="3832809586" sldId="295"/>
        </pc:sldMkLst>
      </pc:sldChg>
      <pc:sldChg chg="del">
        <pc:chgData name="Katell Hervy" userId="e843c012-8c2a-4682-8f6f-6e9be7e00b02" providerId="ADAL" clId="{42DB5003-EDB3-455A-9596-084D1E7DF759}" dt="2021-08-21T07:22:21.531" v="3" actId="2696"/>
        <pc:sldMkLst>
          <pc:docMk/>
          <pc:sldMk cId="2705361634" sldId="296"/>
        </pc:sldMkLst>
      </pc:sldChg>
      <pc:sldChg chg="delSp modSp">
        <pc:chgData name="Katell Hervy" userId="e843c012-8c2a-4682-8f6f-6e9be7e00b02" providerId="ADAL" clId="{42DB5003-EDB3-455A-9596-084D1E7DF759}" dt="2021-08-21T07:23:31.072" v="26" actId="15174"/>
        <pc:sldMkLst>
          <pc:docMk/>
          <pc:sldMk cId="242282009" sldId="297"/>
        </pc:sldMkLst>
        <pc:spChg chg="del">
          <ac:chgData name="Katell Hervy" userId="e843c012-8c2a-4682-8f6f-6e9be7e00b02" providerId="ADAL" clId="{42DB5003-EDB3-455A-9596-084D1E7DF759}" dt="2021-08-21T07:22:57.267" v="19" actId="478"/>
          <ac:spMkLst>
            <pc:docMk/>
            <pc:sldMk cId="242282009" sldId="297"/>
            <ac:spMk id="14" creationId="{047D6536-E82A-452A-AFA5-26C609DC3410}"/>
          </ac:spMkLst>
        </pc:spChg>
        <pc:spChg chg="del mod">
          <ac:chgData name="Katell Hervy" userId="e843c012-8c2a-4682-8f6f-6e9be7e00b02" providerId="ADAL" clId="{42DB5003-EDB3-455A-9596-084D1E7DF759}" dt="2021-08-21T07:22:55.076" v="18"/>
          <ac:spMkLst>
            <pc:docMk/>
            <pc:sldMk cId="242282009" sldId="297"/>
            <ac:spMk id="30" creationId="{D6D3579E-4100-4EB9-852B-54D319721F1C}"/>
          </ac:spMkLst>
        </pc:spChg>
        <pc:spChg chg="del">
          <ac:chgData name="Katell Hervy" userId="e843c012-8c2a-4682-8f6f-6e9be7e00b02" providerId="ADAL" clId="{42DB5003-EDB3-455A-9596-084D1E7DF759}" dt="2021-08-21T07:22:35.804" v="9" actId="478"/>
          <ac:spMkLst>
            <pc:docMk/>
            <pc:sldMk cId="242282009" sldId="297"/>
            <ac:spMk id="36" creationId="{7B57ECC2-CB3E-432E-9EF4-3CF2A09F3940}"/>
          </ac:spMkLst>
        </pc:spChg>
        <pc:spChg chg="del">
          <ac:chgData name="Katell Hervy" userId="e843c012-8c2a-4682-8f6f-6e9be7e00b02" providerId="ADAL" clId="{42DB5003-EDB3-455A-9596-084D1E7DF759}" dt="2021-08-21T07:22:35.804" v="9" actId="478"/>
          <ac:spMkLst>
            <pc:docMk/>
            <pc:sldMk cId="242282009" sldId="297"/>
            <ac:spMk id="47" creationId="{6329C575-FEF6-41A2-8791-BDF71706A490}"/>
          </ac:spMkLst>
        </pc:spChg>
        <pc:spChg chg="del">
          <ac:chgData name="Katell Hervy" userId="e843c012-8c2a-4682-8f6f-6e9be7e00b02" providerId="ADAL" clId="{42DB5003-EDB3-455A-9596-084D1E7DF759}" dt="2021-08-21T07:22:35.804" v="9" actId="478"/>
          <ac:spMkLst>
            <pc:docMk/>
            <pc:sldMk cId="242282009" sldId="297"/>
            <ac:spMk id="50" creationId="{CB1487B1-263D-4824-9330-55BBBB80B121}"/>
          </ac:spMkLst>
        </pc:spChg>
        <pc:spChg chg="del">
          <ac:chgData name="Katell Hervy" userId="e843c012-8c2a-4682-8f6f-6e9be7e00b02" providerId="ADAL" clId="{42DB5003-EDB3-455A-9596-084D1E7DF759}" dt="2021-08-21T07:22:35.804" v="9" actId="478"/>
          <ac:spMkLst>
            <pc:docMk/>
            <pc:sldMk cId="242282009" sldId="297"/>
            <ac:spMk id="56" creationId="{40BDC89D-F271-43FB-9543-B6FAF3B9BC90}"/>
          </ac:spMkLst>
        </pc:spChg>
        <pc:spChg chg="del">
          <ac:chgData name="Katell Hervy" userId="e843c012-8c2a-4682-8f6f-6e9be7e00b02" providerId="ADAL" clId="{42DB5003-EDB3-455A-9596-084D1E7DF759}" dt="2021-08-21T07:22:35.804" v="9" actId="478"/>
          <ac:spMkLst>
            <pc:docMk/>
            <pc:sldMk cId="242282009" sldId="297"/>
            <ac:spMk id="60" creationId="{71D17D1C-759E-41E2-8E86-47B34FD3153E}"/>
          </ac:spMkLst>
        </pc:spChg>
        <pc:spChg chg="del">
          <ac:chgData name="Katell Hervy" userId="e843c012-8c2a-4682-8f6f-6e9be7e00b02" providerId="ADAL" clId="{42DB5003-EDB3-455A-9596-084D1E7DF759}" dt="2021-08-21T07:22:35.804" v="9" actId="478"/>
          <ac:spMkLst>
            <pc:docMk/>
            <pc:sldMk cId="242282009" sldId="297"/>
            <ac:spMk id="64" creationId="{1126CC22-A207-45A3-8AE6-1E6EF2E8CC6A}"/>
          </ac:spMkLst>
        </pc:spChg>
        <pc:spChg chg="del">
          <ac:chgData name="Katell Hervy" userId="e843c012-8c2a-4682-8f6f-6e9be7e00b02" providerId="ADAL" clId="{42DB5003-EDB3-455A-9596-084D1E7DF759}" dt="2021-08-21T07:22:35.804" v="9" actId="478"/>
          <ac:spMkLst>
            <pc:docMk/>
            <pc:sldMk cId="242282009" sldId="297"/>
            <ac:spMk id="65" creationId="{88950C64-E029-4141-B79A-A693B1E91DFF}"/>
          </ac:spMkLst>
        </pc:spChg>
        <pc:spChg chg="del">
          <ac:chgData name="Katell Hervy" userId="e843c012-8c2a-4682-8f6f-6e9be7e00b02" providerId="ADAL" clId="{42DB5003-EDB3-455A-9596-084D1E7DF759}" dt="2021-08-21T07:22:35.804" v="9" actId="478"/>
          <ac:spMkLst>
            <pc:docMk/>
            <pc:sldMk cId="242282009" sldId="297"/>
            <ac:spMk id="68" creationId="{F4762FC3-48A4-4FA6-83DF-7E0B3F1AA330}"/>
          </ac:spMkLst>
        </pc:spChg>
        <pc:graphicFrameChg chg="modGraphic">
          <ac:chgData name="Katell Hervy" userId="e843c012-8c2a-4682-8f6f-6e9be7e00b02" providerId="ADAL" clId="{42DB5003-EDB3-455A-9596-084D1E7DF759}" dt="2021-08-21T07:23:27.950" v="25" actId="15174"/>
          <ac:graphicFrameMkLst>
            <pc:docMk/>
            <pc:sldMk cId="242282009" sldId="297"/>
            <ac:graphicFrameMk id="28" creationId="{77627637-D8EA-4280-8F33-724ADE11C367}"/>
          </ac:graphicFrameMkLst>
        </pc:graphicFrameChg>
        <pc:graphicFrameChg chg="modGraphic">
          <ac:chgData name="Katell Hervy" userId="e843c012-8c2a-4682-8f6f-6e9be7e00b02" providerId="ADAL" clId="{42DB5003-EDB3-455A-9596-084D1E7DF759}" dt="2021-08-21T07:23:24.964" v="24" actId="15174"/>
          <ac:graphicFrameMkLst>
            <pc:docMk/>
            <pc:sldMk cId="242282009" sldId="297"/>
            <ac:graphicFrameMk id="31" creationId="{917D2BA7-A36F-41E5-86C3-668F0DE995D4}"/>
          </ac:graphicFrameMkLst>
        </pc:graphicFrameChg>
        <pc:graphicFrameChg chg="modGraphic">
          <ac:chgData name="Katell Hervy" userId="e843c012-8c2a-4682-8f6f-6e9be7e00b02" providerId="ADAL" clId="{42DB5003-EDB3-455A-9596-084D1E7DF759}" dt="2021-08-21T07:23:22.496" v="23" actId="15174"/>
          <ac:graphicFrameMkLst>
            <pc:docMk/>
            <pc:sldMk cId="242282009" sldId="297"/>
            <ac:graphicFrameMk id="41" creationId="{0A71E249-718F-447C-9BBF-760557EAB2F8}"/>
          </ac:graphicFrameMkLst>
        </pc:graphicFrameChg>
        <pc:graphicFrameChg chg="modGraphic">
          <ac:chgData name="Katell Hervy" userId="e843c012-8c2a-4682-8f6f-6e9be7e00b02" providerId="ADAL" clId="{42DB5003-EDB3-455A-9596-084D1E7DF759}" dt="2021-08-21T07:23:31.072" v="26" actId="15174"/>
          <ac:graphicFrameMkLst>
            <pc:docMk/>
            <pc:sldMk cId="242282009" sldId="297"/>
            <ac:graphicFrameMk id="59" creationId="{06006287-D6B4-4777-B440-ABE181D052DB}"/>
          </ac:graphicFrameMkLst>
        </pc:graphicFrame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3" creationId="{ABEC2335-824B-4B2C-A1EC-D164622AD047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5" creationId="{CB2B84DA-A76B-424B-9B84-36D113167DE9}"/>
          </ac:picMkLst>
        </pc:picChg>
        <pc:picChg chg="mod">
          <ac:chgData name="Katell Hervy" userId="e843c012-8c2a-4682-8f6f-6e9be7e00b02" providerId="ADAL" clId="{42DB5003-EDB3-455A-9596-084D1E7DF759}" dt="2021-08-21T07:23:03.886" v="20" actId="1076"/>
          <ac:picMkLst>
            <pc:docMk/>
            <pc:sldMk cId="242282009" sldId="297"/>
            <ac:picMk id="32" creationId="{65793F5A-3640-4437-B6AC-05A3646D9BB3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33" creationId="{5185308F-AA8D-4963-8780-26CAC0EDC0DF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34" creationId="{043FF358-B106-4B90-9F7E-F26A8B90EDC5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35" creationId="{E172FA13-B4A4-459E-8967-4127341A4B3C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37" creationId="{B04ADD8E-A170-49C8-BF56-06BBDB99CCB1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38" creationId="{305E364A-DB42-40AB-8D16-8A0182AE42C2}"/>
          </ac:picMkLst>
        </pc:picChg>
        <pc:picChg chg="del">
          <ac:chgData name="Katell Hervy" userId="e843c012-8c2a-4682-8f6f-6e9be7e00b02" providerId="ADAL" clId="{42DB5003-EDB3-455A-9596-084D1E7DF759}" dt="2021-08-21T07:22:55.076" v="16" actId="478"/>
          <ac:picMkLst>
            <pc:docMk/>
            <pc:sldMk cId="242282009" sldId="297"/>
            <ac:picMk id="39" creationId="{60FFF5D0-24A1-41B6-82AE-5F9EA80586EC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40" creationId="{24FCA59D-C8E2-48E0-ABD2-61B41A1A94D5}"/>
          </ac:picMkLst>
        </pc:picChg>
        <pc:picChg chg="mod">
          <ac:chgData name="Katell Hervy" userId="e843c012-8c2a-4682-8f6f-6e9be7e00b02" providerId="ADAL" clId="{42DB5003-EDB3-455A-9596-084D1E7DF759}" dt="2021-08-21T07:23:05.882" v="21" actId="1076"/>
          <ac:picMkLst>
            <pc:docMk/>
            <pc:sldMk cId="242282009" sldId="297"/>
            <ac:picMk id="42" creationId="{C84070B5-73E3-4FF1-A0DF-0B9CDFFBD28E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44" creationId="{DBCFA16A-0B0E-415F-AE37-80C800BD9AAA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45" creationId="{8242B892-26BD-46C1-95A6-57A0A72FF11D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46" creationId="{979520CC-8E59-4F07-AB5F-C0A0532DD179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52" creationId="{68745130-EFA0-41C3-B491-32A4D8CCDE9D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58" creationId="{E09686CB-58D4-4472-94D8-12883A6C88B4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62" creationId="{EAC3494B-B3FF-4998-859E-610F6576A2B0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63" creationId="{0E2EDDB4-1088-4BE8-8519-BE4140AFEAB9}"/>
          </ac:picMkLst>
        </pc:picChg>
        <pc:picChg chg="del">
          <ac:chgData name="Katell Hervy" userId="e843c012-8c2a-4682-8f6f-6e9be7e00b02" providerId="ADAL" clId="{42DB5003-EDB3-455A-9596-084D1E7DF759}" dt="2021-08-21T07:22:35.804" v="9" actId="478"/>
          <ac:picMkLst>
            <pc:docMk/>
            <pc:sldMk cId="242282009" sldId="297"/>
            <ac:picMk id="66" creationId="{3BB3ED0A-6799-4E69-B84B-ADED8F89341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86AD2E92-0A66-4F6F-8648-9294CF95A131}" type="datetimeFigureOut">
              <a:rPr lang="fr-FR" smtClean="0"/>
              <a:t>21/08/2021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0EEE9CC4-CCE8-4878-AB6B-5428364D4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524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EE9CC4-CCE8-4878-AB6B-5428364D43B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05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5EA0-1E57-433B-87AF-538F1253B432}" type="datetime1">
              <a:rPr lang="fr-FR" smtClean="0"/>
              <a:t>21/08/2021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lesmaitresontlaclasse.eklablog.com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18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73-624A-4556-B51E-B8558D8639BD}" type="datetime1">
              <a:rPr lang="fr-FR" smtClean="0"/>
              <a:t>21/08/2021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lesmaitresontlaclasse.eklablog.com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62D0-9A15-41A8-AE52-93257BC33429}" type="datetime1">
              <a:rPr lang="fr-FR" smtClean="0"/>
              <a:t>21/08/2021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lesmaitresontlaclasse.eklablog.com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23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8D1B-223A-4E54-BD70-E2BB2B882C40}" type="datetime1">
              <a:rPr lang="fr-FR" smtClean="0"/>
              <a:t>21/08/2021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lesmaitresontlaclasse.eklablog.com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35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7B60-8A5E-433B-A2E1-F251D97A95D9}" type="datetime1">
              <a:rPr lang="fr-FR" smtClean="0"/>
              <a:t>21/08/2021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lesmaitresontlaclasse.eklablog.com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84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B051-F2B0-4894-83E3-5202F86BCD11}" type="datetime1">
              <a:rPr lang="fr-FR" smtClean="0"/>
              <a:t>21/08/2021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lesmaitresontlaclasse.eklablog.com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13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C03F-EE85-4052-9191-9B92A2F44CA0}" type="datetime1">
              <a:rPr lang="fr-FR" smtClean="0"/>
              <a:t>21/08/2021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lesmaitresontlaclasse.eklablog.com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56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97FD-9104-47CE-A64B-2968E190AA7A}" type="datetime1">
              <a:rPr lang="fr-FR" smtClean="0"/>
              <a:t>21/08/2021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lesmaitresontlaclasse.eklablog.com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32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026D-271F-44A3-A835-C6D3A46C04C0}" type="datetime1">
              <a:rPr lang="fr-FR" smtClean="0"/>
              <a:t>21/08/2021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lesmaitresontlaclasse.eklablog.com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13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90-18D9-4A19-97A5-BD7CA1F716C5}" type="datetime1">
              <a:rPr lang="fr-FR" smtClean="0"/>
              <a:t>21/08/2021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lesmaitresontlaclasse.eklablog.com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48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FD92-7074-4F80-8C16-4B85F421D0BD}" type="datetime1">
              <a:rPr lang="fr-FR" smtClean="0"/>
              <a:t>21/08/2021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lesmaitresontlaclasse.eklablog.com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73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E355E-D3C4-48FA-A6AA-F337BBA1269F}" type="datetime1">
              <a:rPr lang="fr-FR" smtClean="0"/>
              <a:t>21/08/2021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lesmaitresontlaclasse.eklablog.com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7BFA5-9CC4-48D0-9E62-EA83EB8AA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48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au 4">
            <a:extLst>
              <a:ext uri="{FF2B5EF4-FFF2-40B4-BE49-F238E27FC236}">
                <a16:creationId xmlns:a16="http://schemas.microsoft.com/office/drawing/2014/main" id="{917D2BA7-A36F-41E5-86C3-668F0DE99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39387"/>
              </p:ext>
            </p:extLst>
          </p:nvPr>
        </p:nvGraphicFramePr>
        <p:xfrm>
          <a:off x="2329144" y="60736"/>
          <a:ext cx="2160733" cy="66252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0733">
                  <a:extLst>
                    <a:ext uri="{9D8B030D-6E8A-4147-A177-3AD203B41FA5}">
                      <a16:colId xmlns:a16="http://schemas.microsoft.com/office/drawing/2014/main" val="2110145306"/>
                    </a:ext>
                  </a:extLst>
                </a:gridCol>
              </a:tblGrid>
              <a:tr h="1325042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5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87705819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69233274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81853706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39645356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99339017"/>
                  </a:ext>
                </a:extLst>
              </a:tr>
            </a:tbl>
          </a:graphicData>
        </a:graphic>
      </p:graphicFrame>
      <p:pic>
        <p:nvPicPr>
          <p:cNvPr id="32" name="Image 31">
            <a:extLst>
              <a:ext uri="{FF2B5EF4-FFF2-40B4-BE49-F238E27FC236}">
                <a16:creationId xmlns:a16="http://schemas.microsoft.com/office/drawing/2014/main" id="{65793F5A-3640-4437-B6AC-05A3646D9BB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91549" y="168802"/>
            <a:ext cx="1235922" cy="920203"/>
          </a:xfrm>
          <a:prstGeom prst="rect">
            <a:avLst/>
          </a:prstGeom>
        </p:spPr>
      </p:pic>
      <p:graphicFrame>
        <p:nvGraphicFramePr>
          <p:cNvPr id="41" name="Tableau 4">
            <a:extLst>
              <a:ext uri="{FF2B5EF4-FFF2-40B4-BE49-F238E27FC236}">
                <a16:creationId xmlns:a16="http://schemas.microsoft.com/office/drawing/2014/main" id="{0A71E249-718F-447C-9BBF-760557EAB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177252"/>
              </p:ext>
            </p:extLst>
          </p:nvPr>
        </p:nvGraphicFramePr>
        <p:xfrm>
          <a:off x="145689" y="60736"/>
          <a:ext cx="2160733" cy="66252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0733">
                  <a:extLst>
                    <a:ext uri="{9D8B030D-6E8A-4147-A177-3AD203B41FA5}">
                      <a16:colId xmlns:a16="http://schemas.microsoft.com/office/drawing/2014/main" val="2110145306"/>
                    </a:ext>
                  </a:extLst>
                </a:gridCol>
              </a:tblGrid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87705819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69233274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81853706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39645356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99339017"/>
                  </a:ext>
                </a:extLst>
              </a:tr>
            </a:tbl>
          </a:graphicData>
        </a:graphic>
      </p:graphicFrame>
      <p:pic>
        <p:nvPicPr>
          <p:cNvPr id="42" name="Image 41">
            <a:extLst>
              <a:ext uri="{FF2B5EF4-FFF2-40B4-BE49-F238E27FC236}">
                <a16:creationId xmlns:a16="http://schemas.microsoft.com/office/drawing/2014/main" id="{C84070B5-73E3-4FF1-A0DF-0B9CDFFBD28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8094" y="168801"/>
            <a:ext cx="1235922" cy="920203"/>
          </a:xfrm>
          <a:prstGeom prst="rect">
            <a:avLst/>
          </a:prstGeom>
        </p:spPr>
      </p:pic>
      <p:graphicFrame>
        <p:nvGraphicFramePr>
          <p:cNvPr id="28" name="Tableau 4">
            <a:extLst>
              <a:ext uri="{FF2B5EF4-FFF2-40B4-BE49-F238E27FC236}">
                <a16:creationId xmlns:a16="http://schemas.microsoft.com/office/drawing/2014/main" id="{77627637-D8EA-4280-8F33-724ADE11C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560130"/>
              </p:ext>
            </p:extLst>
          </p:nvPr>
        </p:nvGraphicFramePr>
        <p:xfrm>
          <a:off x="4556608" y="68721"/>
          <a:ext cx="2160733" cy="66252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0733">
                  <a:extLst>
                    <a:ext uri="{9D8B030D-6E8A-4147-A177-3AD203B41FA5}">
                      <a16:colId xmlns:a16="http://schemas.microsoft.com/office/drawing/2014/main" val="2110145306"/>
                    </a:ext>
                  </a:extLst>
                </a:gridCol>
              </a:tblGrid>
              <a:tr h="132504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87705819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69233274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81853706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98857481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39645356"/>
                  </a:ext>
                </a:extLst>
              </a:tr>
            </a:tbl>
          </a:graphicData>
        </a:graphic>
      </p:graphicFrame>
      <p:pic>
        <p:nvPicPr>
          <p:cNvPr id="29" name="Image 28">
            <a:extLst>
              <a:ext uri="{FF2B5EF4-FFF2-40B4-BE49-F238E27FC236}">
                <a16:creationId xmlns:a16="http://schemas.microsoft.com/office/drawing/2014/main" id="{0CAEB96A-142A-422C-A219-1BF49152263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91080" y="168803"/>
            <a:ext cx="1235922" cy="920203"/>
          </a:xfrm>
          <a:prstGeom prst="rect">
            <a:avLst/>
          </a:prstGeom>
        </p:spPr>
      </p:pic>
      <p:graphicFrame>
        <p:nvGraphicFramePr>
          <p:cNvPr id="59" name="Tableau 4">
            <a:extLst>
              <a:ext uri="{FF2B5EF4-FFF2-40B4-BE49-F238E27FC236}">
                <a16:creationId xmlns:a16="http://schemas.microsoft.com/office/drawing/2014/main" id="{06006287-D6B4-4777-B440-ABE181D05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970945"/>
              </p:ext>
            </p:extLst>
          </p:nvPr>
        </p:nvGraphicFramePr>
        <p:xfrm>
          <a:off x="6755393" y="116395"/>
          <a:ext cx="2160733" cy="66252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0733">
                  <a:extLst>
                    <a:ext uri="{9D8B030D-6E8A-4147-A177-3AD203B41FA5}">
                      <a16:colId xmlns:a16="http://schemas.microsoft.com/office/drawing/2014/main" val="2110145306"/>
                    </a:ext>
                  </a:extLst>
                </a:gridCol>
              </a:tblGrid>
              <a:tr h="1325042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5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87705819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69233274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81853706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98857481"/>
                  </a:ext>
                </a:extLst>
              </a:tr>
              <a:tr h="132504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gradFill flip="none" rotWithShape="1">
                      <a:gsLst>
                        <a:gs pos="0">
                          <a:schemeClr val="accent5"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39645356"/>
                  </a:ext>
                </a:extLst>
              </a:tr>
            </a:tbl>
          </a:graphicData>
        </a:graphic>
      </p:graphicFrame>
      <p:pic>
        <p:nvPicPr>
          <p:cNvPr id="61" name="Image 60">
            <a:extLst>
              <a:ext uri="{FF2B5EF4-FFF2-40B4-BE49-F238E27FC236}">
                <a16:creationId xmlns:a16="http://schemas.microsoft.com/office/drawing/2014/main" id="{4D79839C-6553-4A28-9057-E1835874847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89865" y="216477"/>
            <a:ext cx="1235922" cy="920203"/>
          </a:xfrm>
          <a:prstGeom prst="rect">
            <a:avLst/>
          </a:prstGeom>
        </p:spPr>
      </p:pic>
      <p:sp>
        <p:nvSpPr>
          <p:cNvPr id="67" name="Espace réservé du pied de page 7">
            <a:extLst>
              <a:ext uri="{FF2B5EF4-FFF2-40B4-BE49-F238E27FC236}">
                <a16:creationId xmlns:a16="http://schemas.microsoft.com/office/drawing/2014/main" id="{B27AC7D5-1940-46A1-8F43-4633D14F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5641" y="6608104"/>
            <a:ext cx="3086100" cy="365125"/>
          </a:xfrm>
        </p:spPr>
        <p:txBody>
          <a:bodyPr/>
          <a:lstStyle/>
          <a:p>
            <a:r>
              <a:rPr lang="fr-FR" dirty="0"/>
              <a:t>lesmaitresontlaclasse.eklablog.com</a:t>
            </a:r>
          </a:p>
        </p:txBody>
      </p:sp>
    </p:spTree>
    <p:extLst>
      <p:ext uri="{BB962C8B-B14F-4D97-AF65-F5344CB8AC3E}">
        <p14:creationId xmlns:p14="http://schemas.microsoft.com/office/powerpoint/2010/main" val="2422820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B2BA26BAC599459941E767C228E0FD" ma:contentTypeVersion="11" ma:contentTypeDescription="Crée un document." ma:contentTypeScope="" ma:versionID="aee11c071956076cd7ff8f9373fd231b">
  <xsd:schema xmlns:xsd="http://www.w3.org/2001/XMLSchema" xmlns:xs="http://www.w3.org/2001/XMLSchema" xmlns:p="http://schemas.microsoft.com/office/2006/metadata/properties" xmlns:ns3="cdc12aa6-db16-4f09-a57e-b99c30e6db54" targetNamespace="http://schemas.microsoft.com/office/2006/metadata/properties" ma:root="true" ma:fieldsID="ad871ab0716e5b90ea2544b51e5d865d" ns3:_="">
    <xsd:import namespace="cdc12aa6-db16-4f09-a57e-b99c30e6db5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c12aa6-db16-4f09-a57e-b99c30e6db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09BC30-A0A0-441B-9323-D71EAB4BA9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c12aa6-db16-4f09-a57e-b99c30e6db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232005-9874-47DF-9818-144E4A99C0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C29E1E-AB72-4DC0-B62C-AE09BC3EA476}">
  <ds:schemaRefs>
    <ds:schemaRef ds:uri="cdc12aa6-db16-4f09-a57e-b99c30e6db54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4347</TotalTime>
  <Words>6</Words>
  <Application>Microsoft Office PowerPoint</Application>
  <PresentationFormat>Affichage à l'écran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maitreSkatell</dc:creator>
  <cp:lastModifiedBy>Katell Hervy</cp:lastModifiedBy>
  <cp:revision>398</cp:revision>
  <cp:lastPrinted>2021-08-19T17:14:05Z</cp:lastPrinted>
  <dcterms:created xsi:type="dcterms:W3CDTF">2020-08-04T15:17:18Z</dcterms:created>
  <dcterms:modified xsi:type="dcterms:W3CDTF">2021-08-21T07:23:34Z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0x01010014B2BA26BAC599459941E767C228E0FD</vt:lpwstr>
  </property>
</Properties>
</file>