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CC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9" autoAdjust="0"/>
    <p:restoredTop sz="94660"/>
  </p:normalViewPr>
  <p:slideViewPr>
    <p:cSldViewPr snapToGrid="0">
      <p:cViewPr varScale="1">
        <p:scale>
          <a:sx n="90" d="100"/>
          <a:sy n="90" d="100"/>
        </p:scale>
        <p:origin x="3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29C530-59A7-4E1E-8227-D97A0DABA0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407E37-5111-4A4E-8A88-34A0E300AF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F61B8B-0961-4C38-AEBF-7FECB3F21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1B62-1CEC-4B24-B65C-5DB8B312167F}" type="datetimeFigureOut">
              <a:rPr lang="fr-FR" smtClean="0"/>
              <a:t>03/08/2020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CDBB7C-E1ED-494A-A920-24FCC1DEA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9A7B03-FE75-445E-BB7D-1BD99C817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6789-837A-4B86-888F-DAA6FD5AAA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810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86B046-1CA9-475D-A558-16F137F8D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3BE3290-DEE8-4504-928E-C77005116D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647450-1FE5-433E-8C54-4053F0C0B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1B62-1CEC-4B24-B65C-5DB8B312167F}" type="datetimeFigureOut">
              <a:rPr lang="fr-FR" smtClean="0"/>
              <a:t>03/08/2020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6B4A72-8B61-4D8E-84F4-FB797F1BD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28BF20-18D2-4B04-9129-F212E0667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6789-837A-4B86-888F-DAA6FD5AAA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905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C8D546D-AE3C-4D0B-8E82-0BB563AD4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B06ED9F-993D-49BC-8DAE-63A30E76E9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933FD9-B623-4EFC-8F71-A863E7BE9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1B62-1CEC-4B24-B65C-5DB8B312167F}" type="datetimeFigureOut">
              <a:rPr lang="fr-FR" smtClean="0"/>
              <a:t>03/08/2020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2218E1-990C-4BA3-8924-18419DC9A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B5A824-4D85-4024-95DA-3A3375D6B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6789-837A-4B86-888F-DAA6FD5AAA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8537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A7C931-6265-465B-97B0-131BD4105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B9E1C3-1860-4FEC-8169-92CE829CF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73E0D5-3294-4F89-9D88-1C06E32E0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1B62-1CEC-4B24-B65C-5DB8B312167F}" type="datetimeFigureOut">
              <a:rPr lang="fr-FR" smtClean="0"/>
              <a:t>03/08/2020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3AC2FC-0F81-438B-967F-1308F3895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F684F9-B5AF-42E5-967F-BE02CE0AD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6789-837A-4B86-888F-DAA6FD5AAA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13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C69900-0FB0-41A5-AD2C-E16CD98CA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A02F70-AFA6-4070-B961-401F0FEF3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248260-5954-4F83-9A16-27FF849FF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1B62-1CEC-4B24-B65C-5DB8B312167F}" type="datetimeFigureOut">
              <a:rPr lang="fr-FR" smtClean="0"/>
              <a:t>03/08/2020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F28370-8D0E-469F-A10C-A9E71379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C2100E-F441-4063-9739-10F2A4FF5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6789-837A-4B86-888F-DAA6FD5AAA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6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680404-8678-438B-A4D2-4B889567B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9AD86E-9F94-4E54-BC64-9596A66275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9CDFA3C-D20D-41D8-A429-52E6310FE6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BA95E7D-8126-4594-A166-D2E2CFE65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1B62-1CEC-4B24-B65C-5DB8B312167F}" type="datetimeFigureOut">
              <a:rPr lang="fr-FR" smtClean="0"/>
              <a:t>03/08/2020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2006DF6-F7C5-4DCF-B970-0D705A840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87AB0C9-6DFC-4C3A-BB80-A1CB445B8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6789-837A-4B86-888F-DAA6FD5AAA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042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81E4A0-F989-422A-9219-506E32DAD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6519D7-0C84-470B-B802-DAAC7B1A9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7C30B82-4633-4F6F-AEBA-771BB04C4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55359E2-9ECB-4A64-BBCC-CF4D2B7912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06CBAF9-82F0-4F78-8B5E-2C4A8F1FF5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4FB89D1-34D8-4DEC-AB4F-B07E18F72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1B62-1CEC-4B24-B65C-5DB8B312167F}" type="datetimeFigureOut">
              <a:rPr lang="fr-FR" smtClean="0"/>
              <a:t>03/08/2020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8C10C81-0DD6-458B-82E1-899AAEF87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3147CE9-8B51-4D32-BE6A-20A911E40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6789-837A-4B86-888F-DAA6FD5AAA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345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F38A5E-DB83-48B0-A4E1-945C03677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56620F1-9618-404A-9A3A-F1B21F2D3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1B62-1CEC-4B24-B65C-5DB8B312167F}" type="datetimeFigureOut">
              <a:rPr lang="fr-FR" smtClean="0"/>
              <a:t>03/08/2020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0B05F4E-3904-45B6-9A42-C66EF463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8AF3F25-C7D2-4E6C-9022-AE56712E3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6789-837A-4B86-888F-DAA6FD5AAA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503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1A5080F-5F7C-493E-AFF2-49F886017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1B62-1CEC-4B24-B65C-5DB8B312167F}" type="datetimeFigureOut">
              <a:rPr lang="fr-FR" smtClean="0"/>
              <a:t>03/08/2020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B53AE94-4A59-4B97-85E6-262B4EF10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54C6AB1-BF69-4A4E-801A-8DEB911BB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6789-837A-4B86-888F-DAA6FD5AAA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1764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D67BA6-149A-44DE-AA38-0FA8775D1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E90F9E-30BD-4773-87D9-E4EF231B6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D0DAC3E-F59D-4511-AEEE-E1A4867996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ECA6E83-1ABF-445F-B01D-FF9CB81D1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1B62-1CEC-4B24-B65C-5DB8B312167F}" type="datetimeFigureOut">
              <a:rPr lang="fr-FR" smtClean="0"/>
              <a:t>03/08/2020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D5E2B0-07DB-4136-AA42-F17D96E12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63C500-BCDA-415B-A763-9F100134A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6789-837A-4B86-888F-DAA6FD5AAA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1681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A8F0DA-1906-4973-90F8-26513A08C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673D805-84B4-40B1-B16C-984C1F4201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7C98A85-0E85-4AD7-9BE1-24D3B2B2E1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577766-F1F2-46D2-8D79-82E702B04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1B62-1CEC-4B24-B65C-5DB8B312167F}" type="datetimeFigureOut">
              <a:rPr lang="fr-FR" smtClean="0"/>
              <a:t>03/08/2020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865862-7C17-45BD-8DB6-B69CB0EC9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229A75D-3C27-40A3-AD9A-6E488E8FB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6789-837A-4B86-888F-DAA6FD5AAA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3096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5C3D50B-3E76-4E1B-9BA4-C822F939C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738F6EE-A881-4493-993F-4978AB284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63707B-B227-45BF-833B-10EF0E46FE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E1B62-1CEC-4B24-B65C-5DB8B312167F}" type="datetimeFigureOut">
              <a:rPr lang="fr-FR" smtClean="0"/>
              <a:t>03/08/2020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4E4FE9-61D0-4460-A334-F5A4986E86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564413-C0C8-4B72-90D8-5065CADA6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C6789-837A-4B86-888F-DAA6FD5AAA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284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9B427D11-E2A8-4999-B882-57959A3FAFDB}"/>
              </a:ext>
            </a:extLst>
          </p:cNvPr>
          <p:cNvGrpSpPr/>
          <p:nvPr/>
        </p:nvGrpSpPr>
        <p:grpSpPr>
          <a:xfrm>
            <a:off x="233916" y="0"/>
            <a:ext cx="11018295" cy="7140228"/>
            <a:chOff x="0" y="0"/>
            <a:chExt cx="11018295" cy="7140228"/>
          </a:xfrm>
        </p:grpSpPr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458260EC-25D8-479C-A393-E46F86E62D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344427" y="-1957739"/>
              <a:ext cx="6716129" cy="10631607"/>
            </a:xfrm>
            <a:prstGeom prst="rect">
              <a:avLst/>
            </a:prstGeom>
          </p:spPr>
        </p:pic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7F82E0EA-6CD9-4DD9-BF18-33A0EEBFCB70}"/>
                </a:ext>
              </a:extLst>
            </p:cNvPr>
            <p:cNvSpPr txBox="1"/>
            <p:nvPr/>
          </p:nvSpPr>
          <p:spPr>
            <a:xfrm>
              <a:off x="843887" y="742135"/>
              <a:ext cx="8652681" cy="42627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9600" dirty="0">
                  <a:solidFill>
                    <a:srgbClr val="00CCFF"/>
                  </a:solidFill>
                  <a:latin typeface="DJB Doodlie Beans" panose="02000500000000000000" pitchFamily="2" charset="0"/>
                </a:rPr>
                <a:t>Classe</a:t>
              </a:r>
              <a:r>
                <a:rPr lang="fr-FR" sz="11500" dirty="0">
                  <a:solidFill>
                    <a:srgbClr val="00CCFF"/>
                  </a:solidFill>
                  <a:latin typeface="DJB Doodlie Beans" panose="02000500000000000000" pitchFamily="2" charset="0"/>
                </a:rPr>
                <a:t> </a:t>
              </a:r>
              <a:r>
                <a:rPr lang="fr-FR" sz="9600" dirty="0">
                  <a:solidFill>
                    <a:srgbClr val="00CCFF"/>
                  </a:solidFill>
                  <a:latin typeface="DJB Doodlie Beans" panose="02000500000000000000" pitchFamily="2" charset="0"/>
                </a:rPr>
                <a:t>des</a:t>
              </a:r>
              <a:r>
                <a:rPr lang="fr-FR" sz="11500" dirty="0">
                  <a:solidFill>
                    <a:srgbClr val="00CCFF"/>
                  </a:solidFill>
                  <a:latin typeface="DJB Doodlie Beans" panose="02000500000000000000" pitchFamily="2" charset="0"/>
                </a:rPr>
                <a:t>    </a:t>
              </a:r>
              <a:r>
                <a:rPr lang="fr-FR" sz="13800" dirty="0">
                  <a:solidFill>
                    <a:srgbClr val="00CCFF"/>
                  </a:solidFill>
                  <a:latin typeface="DJB Doodlie Beans" panose="02000500000000000000" pitchFamily="2" charset="0"/>
                </a:rPr>
                <a:t>Petits</a:t>
              </a:r>
              <a:endParaRPr lang="fr-FR" sz="2000" dirty="0">
                <a:latin typeface="DJB Doodlie Beans" panose="02000500000000000000" pitchFamily="2" charset="0"/>
              </a:endParaRPr>
            </a:p>
            <a:p>
              <a:endParaRPr lang="fr-FR" dirty="0">
                <a:latin typeface="DJB Doodlie Beans" panose="02000500000000000000" pitchFamily="2" charset="0"/>
              </a:endParaRP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8401165C-D4DC-4ED7-9FDE-9A1DC86152F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2112286"/>
              <a:ext cx="3548418" cy="50279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05378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DJB Doodlie Beans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 Lebel</dc:creator>
  <cp:lastModifiedBy>Sandrine Lebel</cp:lastModifiedBy>
  <cp:revision>3</cp:revision>
  <dcterms:created xsi:type="dcterms:W3CDTF">2020-08-03T15:14:47Z</dcterms:created>
  <dcterms:modified xsi:type="dcterms:W3CDTF">2020-08-03T16:11:32Z</dcterms:modified>
</cp:coreProperties>
</file>